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87" r:id="rId3"/>
    <p:sldId id="272" r:id="rId4"/>
    <p:sldId id="286" r:id="rId5"/>
    <p:sldId id="285" r:id="rId6"/>
    <p:sldId id="284" r:id="rId7"/>
    <p:sldId id="283" r:id="rId8"/>
    <p:sldId id="282" r:id="rId9"/>
    <p:sldId id="280" r:id="rId10"/>
    <p:sldId id="279" r:id="rId11"/>
    <p:sldId id="278" r:id="rId12"/>
    <p:sldId id="277" r:id="rId13"/>
    <p:sldId id="276" r:id="rId14"/>
    <p:sldId id="281" r:id="rId15"/>
    <p:sldId id="275" r:id="rId16"/>
    <p:sldId id="274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 autoAdjust="0"/>
    <p:restoredTop sz="94589" autoAdjust="0"/>
  </p:normalViewPr>
  <p:slideViewPr>
    <p:cSldViewPr>
      <p:cViewPr>
        <p:scale>
          <a:sx n="60" d="100"/>
          <a:sy n="60" d="100"/>
        </p:scale>
        <p:origin x="1808" y="10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500099-2587-781E-4AC2-D93B57B04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" r="337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7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79D73E-8D0E-C125-D74F-D1E37CDF7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8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ADAE46-C7EA-CB88-D06B-057D408D5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853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54FF50-77C8-8F9B-FB66-CAD8DB707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6" b="-1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0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42D6F9-A124-FC87-FFC0-4B8B3ECE1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5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9B54A2-84E0-19F0-5217-D899CB404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" r="31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818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F24363-0A82-22A8-6840-7BCE2C13E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6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22C283-9495-506E-7F4F-F802C491C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" r="99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15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3703C8-089E-0333-2168-FA8053E900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39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59F7A3-9DCC-4C96-BC03-90CA38B44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95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303456-C30E-8C85-9089-C04687279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27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FDCD85-B8A9-B78F-540C-3ED460681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74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DC98EA-E8E2-F073-D0F8-D5430B8D0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74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10B517-5DB2-721B-573A-8C3745B32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32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29BE6A-14DC-1B10-1530-A8F21489E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81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8F6D10-FE41-B434-1DB1-9A3900E09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75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0</Words>
  <Application>Microsoft Macintosh PowerPoint</Application>
  <PresentationFormat>Custom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David Boje</cp:lastModifiedBy>
  <cp:revision>3</cp:revision>
  <dcterms:created xsi:type="dcterms:W3CDTF">2006-08-16T00:00:00Z</dcterms:created>
  <dcterms:modified xsi:type="dcterms:W3CDTF">2026-09-27T20:37:20Z</dcterms:modified>
</cp:coreProperties>
</file>