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0" r:id="rId1"/>
  </p:sldMasterIdLst>
  <p:notesMasterIdLst>
    <p:notesMasterId r:id="rId32"/>
  </p:notesMasterIdLst>
  <p:sldIdLst>
    <p:sldId id="256" r:id="rId2"/>
    <p:sldId id="328" r:id="rId3"/>
    <p:sldId id="290" r:id="rId4"/>
    <p:sldId id="303" r:id="rId5"/>
    <p:sldId id="257" r:id="rId6"/>
    <p:sldId id="292" r:id="rId7"/>
    <p:sldId id="293" r:id="rId8"/>
    <p:sldId id="304" r:id="rId9"/>
    <p:sldId id="306" r:id="rId10"/>
    <p:sldId id="307" r:id="rId11"/>
    <p:sldId id="308" r:id="rId12"/>
    <p:sldId id="329" r:id="rId13"/>
    <p:sldId id="309" r:id="rId14"/>
    <p:sldId id="337" r:id="rId15"/>
    <p:sldId id="310" r:id="rId16"/>
    <p:sldId id="316" r:id="rId17"/>
    <p:sldId id="317" r:id="rId18"/>
    <p:sldId id="324" r:id="rId19"/>
    <p:sldId id="323" r:id="rId20"/>
    <p:sldId id="296" r:id="rId21"/>
    <p:sldId id="315" r:id="rId22"/>
    <p:sldId id="319" r:id="rId23"/>
    <p:sldId id="322" r:id="rId24"/>
    <p:sldId id="320" r:id="rId25"/>
    <p:sldId id="313" r:id="rId26"/>
    <p:sldId id="321" r:id="rId27"/>
    <p:sldId id="336" r:id="rId28"/>
    <p:sldId id="312" r:id="rId29"/>
    <p:sldId id="314" r:id="rId30"/>
    <p:sldId id="334" r:id="rId31"/>
  </p:sldIdLst>
  <p:sldSz cx="9144000" cy="6858000" type="screen4x3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4"/>
    <p:restoredTop sz="95345"/>
  </p:normalViewPr>
  <p:slideViewPr>
    <p:cSldViewPr snapToGrid="0" snapToObjects="1">
      <p:cViewPr varScale="1">
        <p:scale>
          <a:sx n="100" d="100"/>
          <a:sy n="100" d="100"/>
        </p:scale>
        <p:origin x="1344" y="1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33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6" Type="http://schemas.openxmlformats.org/officeDocument/2006/relationships/image" Target="../media/image21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6" Type="http://schemas.openxmlformats.org/officeDocument/2006/relationships/image" Target="../media/image21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EED889-BDD7-4C97-9777-01A021A49F3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1796468-F46A-440B-9972-80D9BD502483}">
      <dgm:prSet/>
      <dgm:spPr/>
      <dgm:t>
        <a:bodyPr/>
        <a:lstStyle/>
        <a:p>
          <a:r>
            <a:rPr lang="en-US"/>
            <a:t>A risk I took was…</a:t>
          </a:r>
        </a:p>
      </dgm:t>
    </dgm:pt>
    <dgm:pt modelId="{823D0E75-3C71-499C-AD80-0D2A280EC475}" type="parTrans" cxnId="{A71606C1-CEB5-4F45-B1E2-FFB88A385439}">
      <dgm:prSet/>
      <dgm:spPr/>
      <dgm:t>
        <a:bodyPr/>
        <a:lstStyle/>
        <a:p>
          <a:endParaRPr lang="en-US"/>
        </a:p>
      </dgm:t>
    </dgm:pt>
    <dgm:pt modelId="{7B5C7624-96D9-426D-91FF-AA69F792FB9A}" type="sibTrans" cxnId="{A71606C1-CEB5-4F45-B1E2-FFB88A385439}">
      <dgm:prSet/>
      <dgm:spPr/>
      <dgm:t>
        <a:bodyPr/>
        <a:lstStyle/>
        <a:p>
          <a:endParaRPr lang="en-US"/>
        </a:p>
      </dgm:t>
    </dgm:pt>
    <dgm:pt modelId="{41426BBE-00C5-44F3-A8CA-ED2217110208}">
      <dgm:prSet/>
      <dgm:spPr/>
      <dgm:t>
        <a:bodyPr/>
        <a:lstStyle/>
        <a:p>
          <a:r>
            <a:rPr lang="en-US"/>
            <a:t>A challenge I had was…</a:t>
          </a:r>
        </a:p>
      </dgm:t>
    </dgm:pt>
    <dgm:pt modelId="{89396FB6-8A2F-43C4-9B51-7EE5CD94AD9C}" type="parTrans" cxnId="{60E51FA9-4559-4584-A6A0-0A1908C063CB}">
      <dgm:prSet/>
      <dgm:spPr/>
      <dgm:t>
        <a:bodyPr/>
        <a:lstStyle/>
        <a:p>
          <a:endParaRPr lang="en-US"/>
        </a:p>
      </dgm:t>
    </dgm:pt>
    <dgm:pt modelId="{08EAFA90-5289-44CB-AF84-B395B90E436A}" type="sibTrans" cxnId="{60E51FA9-4559-4584-A6A0-0A1908C063CB}">
      <dgm:prSet/>
      <dgm:spPr/>
      <dgm:t>
        <a:bodyPr/>
        <a:lstStyle/>
        <a:p>
          <a:endParaRPr lang="en-US"/>
        </a:p>
      </dgm:t>
    </dgm:pt>
    <dgm:pt modelId="{D4D3BB9A-ACBA-4E11-A257-2A986213FFC5}">
      <dgm:prSet/>
      <dgm:spPr/>
      <dgm:t>
        <a:bodyPr/>
        <a:lstStyle/>
        <a:p>
          <a:r>
            <a:rPr lang="en-US"/>
            <a:t>A success I had was…</a:t>
          </a:r>
        </a:p>
      </dgm:t>
    </dgm:pt>
    <dgm:pt modelId="{81272B94-0441-4A7C-AE33-DE7F1CAC1A2E}" type="parTrans" cxnId="{FE004997-481A-41A3-8D66-ECB67537CDCE}">
      <dgm:prSet/>
      <dgm:spPr/>
      <dgm:t>
        <a:bodyPr/>
        <a:lstStyle/>
        <a:p>
          <a:endParaRPr lang="en-US"/>
        </a:p>
      </dgm:t>
    </dgm:pt>
    <dgm:pt modelId="{DC217689-9477-42D8-AD11-1D48310D9A81}" type="sibTrans" cxnId="{FE004997-481A-41A3-8D66-ECB67537CDCE}">
      <dgm:prSet/>
      <dgm:spPr/>
      <dgm:t>
        <a:bodyPr/>
        <a:lstStyle/>
        <a:p>
          <a:endParaRPr lang="en-US"/>
        </a:p>
      </dgm:t>
    </dgm:pt>
    <dgm:pt modelId="{9FB33250-4FC2-4444-AFA0-DCD90A564601}">
      <dgm:prSet/>
      <dgm:spPr/>
      <dgm:t>
        <a:bodyPr/>
        <a:lstStyle/>
        <a:p>
          <a:r>
            <a:rPr lang="en-US"/>
            <a:t>I am proud of myself for…</a:t>
          </a:r>
        </a:p>
      </dgm:t>
    </dgm:pt>
    <dgm:pt modelId="{F6C85DFA-75BE-4880-B840-23BA929EFA2A}" type="parTrans" cxnId="{2E906CD3-9FFA-412F-889B-2B15ED14FCC8}">
      <dgm:prSet/>
      <dgm:spPr/>
      <dgm:t>
        <a:bodyPr/>
        <a:lstStyle/>
        <a:p>
          <a:endParaRPr lang="en-US"/>
        </a:p>
      </dgm:t>
    </dgm:pt>
    <dgm:pt modelId="{80E34958-5AAE-4054-B742-40F776AAA5D9}" type="sibTrans" cxnId="{2E906CD3-9FFA-412F-889B-2B15ED14FCC8}">
      <dgm:prSet/>
      <dgm:spPr/>
      <dgm:t>
        <a:bodyPr/>
        <a:lstStyle/>
        <a:p>
          <a:endParaRPr lang="en-US"/>
        </a:p>
      </dgm:t>
    </dgm:pt>
    <dgm:pt modelId="{7AF7DE2D-8988-7342-8920-C53163493FFC}" type="pres">
      <dgm:prSet presAssocID="{1FEED889-BDD7-4C97-9777-01A021A49F33}" presName="linear" presStyleCnt="0">
        <dgm:presLayoutVars>
          <dgm:animLvl val="lvl"/>
          <dgm:resizeHandles val="exact"/>
        </dgm:presLayoutVars>
      </dgm:prSet>
      <dgm:spPr/>
    </dgm:pt>
    <dgm:pt modelId="{22529D71-966A-0840-BDB0-6F264CDD5905}" type="pres">
      <dgm:prSet presAssocID="{E1796468-F46A-440B-9972-80D9BD5024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8474E26-9EB1-A94E-8D34-F50274C864C4}" type="pres">
      <dgm:prSet presAssocID="{7B5C7624-96D9-426D-91FF-AA69F792FB9A}" presName="spacer" presStyleCnt="0"/>
      <dgm:spPr/>
    </dgm:pt>
    <dgm:pt modelId="{325EE139-68DA-644C-AB1B-63A8BC0D5039}" type="pres">
      <dgm:prSet presAssocID="{41426BBE-00C5-44F3-A8CA-ED221711020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7F33E5B-ED47-694E-AEED-C625CA3FAF7C}" type="pres">
      <dgm:prSet presAssocID="{08EAFA90-5289-44CB-AF84-B395B90E436A}" presName="spacer" presStyleCnt="0"/>
      <dgm:spPr/>
    </dgm:pt>
    <dgm:pt modelId="{1F61BC9F-E4B8-4346-9919-3F58687773E7}" type="pres">
      <dgm:prSet presAssocID="{D4D3BB9A-ACBA-4E11-A257-2A986213FF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F3C84A-261A-B749-BC61-33F0E9E88231}" type="pres">
      <dgm:prSet presAssocID="{DC217689-9477-42D8-AD11-1D48310D9A81}" presName="spacer" presStyleCnt="0"/>
      <dgm:spPr/>
    </dgm:pt>
    <dgm:pt modelId="{51BE2DCF-8546-734A-BD59-050A336DA9C7}" type="pres">
      <dgm:prSet presAssocID="{9FB33250-4FC2-4444-AFA0-DCD90A56460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403BC20-5E99-3D4F-A794-3CFAC327FAEE}" type="presOf" srcId="{D4D3BB9A-ACBA-4E11-A257-2A986213FFC5}" destId="{1F61BC9F-E4B8-4346-9919-3F58687773E7}" srcOrd="0" destOrd="0" presId="urn:microsoft.com/office/officeart/2005/8/layout/vList2"/>
    <dgm:cxn modelId="{13EEF856-4637-6048-AA9A-610541E67213}" type="presOf" srcId="{9FB33250-4FC2-4444-AFA0-DCD90A564601}" destId="{51BE2DCF-8546-734A-BD59-050A336DA9C7}" srcOrd="0" destOrd="0" presId="urn:microsoft.com/office/officeart/2005/8/layout/vList2"/>
    <dgm:cxn modelId="{590C678E-6AA3-C645-8CC3-98D7814A94D1}" type="presOf" srcId="{E1796468-F46A-440B-9972-80D9BD502483}" destId="{22529D71-966A-0840-BDB0-6F264CDD5905}" srcOrd="0" destOrd="0" presId="urn:microsoft.com/office/officeart/2005/8/layout/vList2"/>
    <dgm:cxn modelId="{FE004997-481A-41A3-8D66-ECB67537CDCE}" srcId="{1FEED889-BDD7-4C97-9777-01A021A49F33}" destId="{D4D3BB9A-ACBA-4E11-A257-2A986213FFC5}" srcOrd="2" destOrd="0" parTransId="{81272B94-0441-4A7C-AE33-DE7F1CAC1A2E}" sibTransId="{DC217689-9477-42D8-AD11-1D48310D9A81}"/>
    <dgm:cxn modelId="{60E51FA9-4559-4584-A6A0-0A1908C063CB}" srcId="{1FEED889-BDD7-4C97-9777-01A021A49F33}" destId="{41426BBE-00C5-44F3-A8CA-ED2217110208}" srcOrd="1" destOrd="0" parTransId="{89396FB6-8A2F-43C4-9B51-7EE5CD94AD9C}" sibTransId="{08EAFA90-5289-44CB-AF84-B395B90E436A}"/>
    <dgm:cxn modelId="{A71606C1-CEB5-4F45-B1E2-FFB88A385439}" srcId="{1FEED889-BDD7-4C97-9777-01A021A49F33}" destId="{E1796468-F46A-440B-9972-80D9BD502483}" srcOrd="0" destOrd="0" parTransId="{823D0E75-3C71-499C-AD80-0D2A280EC475}" sibTransId="{7B5C7624-96D9-426D-91FF-AA69F792FB9A}"/>
    <dgm:cxn modelId="{47007ECC-A52C-6E46-BB07-3B9425D3848C}" type="presOf" srcId="{1FEED889-BDD7-4C97-9777-01A021A49F33}" destId="{7AF7DE2D-8988-7342-8920-C53163493FFC}" srcOrd="0" destOrd="0" presId="urn:microsoft.com/office/officeart/2005/8/layout/vList2"/>
    <dgm:cxn modelId="{2E906CD3-9FFA-412F-889B-2B15ED14FCC8}" srcId="{1FEED889-BDD7-4C97-9777-01A021A49F33}" destId="{9FB33250-4FC2-4444-AFA0-DCD90A564601}" srcOrd="3" destOrd="0" parTransId="{F6C85DFA-75BE-4880-B840-23BA929EFA2A}" sibTransId="{80E34958-5AAE-4054-B742-40F776AAA5D9}"/>
    <dgm:cxn modelId="{D9ED88EF-142D-174A-9F0F-239D6E848B0A}" type="presOf" srcId="{41426BBE-00C5-44F3-A8CA-ED2217110208}" destId="{325EE139-68DA-644C-AB1B-63A8BC0D5039}" srcOrd="0" destOrd="0" presId="urn:microsoft.com/office/officeart/2005/8/layout/vList2"/>
    <dgm:cxn modelId="{9170CB0F-7DD1-4745-BD15-B76F15A4753C}" type="presParOf" srcId="{7AF7DE2D-8988-7342-8920-C53163493FFC}" destId="{22529D71-966A-0840-BDB0-6F264CDD5905}" srcOrd="0" destOrd="0" presId="urn:microsoft.com/office/officeart/2005/8/layout/vList2"/>
    <dgm:cxn modelId="{5E437A94-441A-6E4A-ADA5-D21E8EE99F16}" type="presParOf" srcId="{7AF7DE2D-8988-7342-8920-C53163493FFC}" destId="{48474E26-9EB1-A94E-8D34-F50274C864C4}" srcOrd="1" destOrd="0" presId="urn:microsoft.com/office/officeart/2005/8/layout/vList2"/>
    <dgm:cxn modelId="{723A6913-7375-CA48-B1A3-E222A9BB3E80}" type="presParOf" srcId="{7AF7DE2D-8988-7342-8920-C53163493FFC}" destId="{325EE139-68DA-644C-AB1B-63A8BC0D5039}" srcOrd="2" destOrd="0" presId="urn:microsoft.com/office/officeart/2005/8/layout/vList2"/>
    <dgm:cxn modelId="{8EC3DB90-BD7B-3B48-BCE7-7448DCB0FACC}" type="presParOf" srcId="{7AF7DE2D-8988-7342-8920-C53163493FFC}" destId="{37F33E5B-ED47-694E-AEED-C625CA3FAF7C}" srcOrd="3" destOrd="0" presId="urn:microsoft.com/office/officeart/2005/8/layout/vList2"/>
    <dgm:cxn modelId="{A82258BB-7098-2E45-8320-CE34E1B59B39}" type="presParOf" srcId="{7AF7DE2D-8988-7342-8920-C53163493FFC}" destId="{1F61BC9F-E4B8-4346-9919-3F58687773E7}" srcOrd="4" destOrd="0" presId="urn:microsoft.com/office/officeart/2005/8/layout/vList2"/>
    <dgm:cxn modelId="{B848CC00-3069-E34C-8DC0-007810D2F9B8}" type="presParOf" srcId="{7AF7DE2D-8988-7342-8920-C53163493FFC}" destId="{A5F3C84A-261A-B749-BC61-33F0E9E88231}" srcOrd="5" destOrd="0" presId="urn:microsoft.com/office/officeart/2005/8/layout/vList2"/>
    <dgm:cxn modelId="{88C3FD98-93B6-0F42-9E26-1C409A255B4E}" type="presParOf" srcId="{7AF7DE2D-8988-7342-8920-C53163493FFC}" destId="{51BE2DCF-8546-734A-BD59-050A336DA9C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452D45-39A5-45BB-BE21-85FAF637FB1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018CB86E-F69B-4ECE-A429-121172F826BD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Please bring a </a:t>
          </a:r>
          <a:r>
            <a:rPr lang="en-US" sz="1400" b="1" dirty="0">
              <a:solidFill>
                <a:schemeClr val="tx1"/>
              </a:solidFill>
            </a:rPr>
            <a:t>notebook</a:t>
          </a:r>
          <a:r>
            <a:rPr lang="en-US" sz="1400" dirty="0">
              <a:solidFill>
                <a:schemeClr val="tx1"/>
              </a:solidFill>
            </a:rPr>
            <a:t> and pen/pencil to each session.</a:t>
          </a:r>
        </a:p>
      </dgm:t>
    </dgm:pt>
    <dgm:pt modelId="{EBE578D5-6D91-4BBC-B956-49446ACDD8FA}" type="parTrans" cxnId="{6937D539-98B8-4D7F-BC3C-5FC6577B7424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6C16A6AA-A868-4771-A3E0-27B3A980D562}" type="sibTrans" cxnId="{6937D539-98B8-4D7F-BC3C-5FC6577B7424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28DBB295-CC41-4032-8FBA-E5E331E17B42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Use the “</a:t>
          </a:r>
          <a:r>
            <a:rPr lang="en-US" sz="1400" b="1" dirty="0">
              <a:solidFill>
                <a:schemeClr val="tx1"/>
              </a:solidFill>
            </a:rPr>
            <a:t>Gallery View</a:t>
          </a:r>
          <a:r>
            <a:rPr lang="en-US" sz="1400" dirty="0">
              <a:solidFill>
                <a:schemeClr val="tx1"/>
              </a:solidFill>
            </a:rPr>
            <a:t>” so you can see each other while viewing PowerPoint.</a:t>
          </a:r>
        </a:p>
      </dgm:t>
    </dgm:pt>
    <dgm:pt modelId="{24F04D88-E6FD-4BB7-9669-1A4BF0157BBC}" type="parTrans" cxnId="{A68F77D3-F4C7-4673-8C8E-FCEFB6A54EFF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C00F48E9-ED25-4027-92A9-30089AE92C72}" type="sibTrans" cxnId="{A68F77D3-F4C7-4673-8C8E-FCEFB6A54EF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81059872-99F0-4FA1-A331-EE8ED84A8BC3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Please do not give advice to others or use ‘should’ statements for self or others.</a:t>
          </a:r>
        </a:p>
      </dgm:t>
    </dgm:pt>
    <dgm:pt modelId="{15DE5B35-EF43-41B0-A494-D0A97F8678EC}" type="parTrans" cxnId="{8912B5DF-2253-443C-9C8C-EFFC77E7C006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291CA8A6-3E77-4D03-94E7-4EC26FF94CA0}" type="sibTrans" cxnId="{8912B5DF-2253-443C-9C8C-EFFC77E7C006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BCEEF51C-2B95-4B9D-AC37-8546E6579073}">
      <dgm:prSet custT="1"/>
      <dgm:spPr/>
      <dgm:t>
        <a:bodyPr/>
        <a:lstStyle/>
        <a:p>
          <a:r>
            <a:rPr lang="en-US" sz="1400" b="0" dirty="0">
              <a:solidFill>
                <a:schemeClr val="tx1"/>
              </a:solidFill>
            </a:rPr>
            <a:t>Speak more from </a:t>
          </a:r>
          <a:r>
            <a:rPr lang="en-US" sz="1400" b="1" dirty="0">
              <a:solidFill>
                <a:schemeClr val="tx1"/>
              </a:solidFill>
            </a:rPr>
            <a:t>the heart </a:t>
          </a:r>
          <a:r>
            <a:rPr lang="en-US" sz="1400" b="0" dirty="0">
              <a:solidFill>
                <a:schemeClr val="tx1"/>
              </a:solidFill>
            </a:rPr>
            <a:t>than from the head. </a:t>
          </a:r>
        </a:p>
      </dgm:t>
    </dgm:pt>
    <dgm:pt modelId="{F0869072-7F0D-4425-BF66-13AEBED04761}" type="parTrans" cxnId="{B468A92F-850A-4811-9877-C241584C518F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7E8EE63E-0EBD-4D41-BDF5-D454267C9252}" type="sibTrans" cxnId="{B468A92F-850A-4811-9877-C241584C518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52F9D5BD-8207-4234-8FF0-61A6393ED59E}">
      <dgm:prSet custT="1"/>
      <dgm:spPr/>
      <dgm:t>
        <a:bodyPr/>
        <a:lstStyle/>
        <a:p>
          <a:r>
            <a:rPr lang="en-US" sz="1400">
              <a:solidFill>
                <a:schemeClr val="tx1"/>
              </a:solidFill>
            </a:rPr>
            <a:t>Laser in, </a:t>
          </a:r>
          <a:r>
            <a:rPr lang="en-US" sz="1400" b="1">
              <a:solidFill>
                <a:schemeClr val="tx1"/>
              </a:solidFill>
            </a:rPr>
            <a:t>be concise</a:t>
          </a:r>
          <a:r>
            <a:rPr lang="en-US" sz="1400">
              <a:solidFill>
                <a:schemeClr val="tx1"/>
              </a:solidFill>
            </a:rPr>
            <a:t>, and share only one story </a:t>
          </a:r>
          <a:br>
            <a:rPr lang="en-US" sz="1400">
              <a:solidFill>
                <a:schemeClr val="tx1"/>
              </a:solidFill>
            </a:rPr>
          </a:br>
          <a:r>
            <a:rPr lang="en-US" sz="1400">
              <a:solidFill>
                <a:schemeClr val="tx1"/>
              </a:solidFill>
            </a:rPr>
            <a:t>instead of several.</a:t>
          </a:r>
        </a:p>
      </dgm:t>
    </dgm:pt>
    <dgm:pt modelId="{D6DB1580-4574-45AF-AC8C-BAD23B98C6B9}" type="parTrans" cxnId="{77C93E08-EC55-4B49-9D10-EEACE2C85E52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0D090E60-91A8-4D8A-88FA-FA59E296CA3F}" type="sibTrans" cxnId="{77C93E08-EC55-4B49-9D10-EEACE2C85E52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7D8C2621-FB86-4AFE-AF09-37F07F636F00}">
      <dgm:prSet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CONFIDENTIALITY</a:t>
          </a:r>
          <a:r>
            <a:rPr lang="en-US" sz="1400" dirty="0">
              <a:solidFill>
                <a:schemeClr val="tx1"/>
              </a:solidFill>
            </a:rPr>
            <a:t>: </a:t>
          </a:r>
          <a:br>
            <a:rPr lang="en-US" sz="1400" dirty="0">
              <a:solidFill>
                <a:schemeClr val="tx1"/>
              </a:solidFill>
            </a:rPr>
          </a:br>
          <a:r>
            <a:rPr lang="en-US" sz="1400" dirty="0">
              <a:solidFill>
                <a:schemeClr val="tx1"/>
              </a:solidFill>
            </a:rPr>
            <a:t>Do not tell someone else’s story. Please DO NOT record any session of the presenters or the participants.</a:t>
          </a:r>
        </a:p>
      </dgm:t>
    </dgm:pt>
    <dgm:pt modelId="{A403F52C-FCBB-4BEB-A662-D87A4E7578C9}" type="parTrans" cxnId="{FDDFE021-6C7D-44D8-8F78-34C5C6849ED5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48496E43-A6FC-4D45-9FDE-890970040BD7}" type="sibTrans" cxnId="{FDDFE021-6C7D-44D8-8F78-34C5C6849ED5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BA72E97F-FD89-4F3C-8EDB-2124E3A4FFA1}">
      <dgm:prSet custT="1"/>
      <dgm:spPr/>
      <dgm:t>
        <a:bodyPr/>
        <a:lstStyle/>
        <a:p>
          <a:r>
            <a:rPr lang="en-US" sz="1400">
              <a:solidFill>
                <a:schemeClr val="tx1"/>
              </a:solidFill>
            </a:rPr>
            <a:t>Please use Chat </a:t>
          </a:r>
          <a:br>
            <a:rPr lang="en-US" sz="1400">
              <a:solidFill>
                <a:schemeClr val="tx1"/>
              </a:solidFill>
            </a:rPr>
          </a:br>
          <a:r>
            <a:rPr lang="en-US" sz="1400">
              <a:solidFill>
                <a:schemeClr val="tx1"/>
              </a:solidFill>
            </a:rPr>
            <a:t>ONLY when asked to do so. </a:t>
          </a:r>
          <a:r>
            <a:rPr lang="en-US" sz="1400" b="1">
              <a:solidFill>
                <a:schemeClr val="tx1"/>
              </a:solidFill>
            </a:rPr>
            <a:t>Avoid “side talk.”</a:t>
          </a:r>
        </a:p>
      </dgm:t>
    </dgm:pt>
    <dgm:pt modelId="{842644CF-9FA6-4E6E-9416-13DEA3BF1569}" type="parTrans" cxnId="{DF958F92-112B-470E-9EF1-37C1A0CBDF66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0E6E228A-3911-486B-B021-3FDC575C7BEF}" type="sibTrans" cxnId="{DF958F92-112B-470E-9EF1-37C1A0CBDF66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2DE6F43E-8C1C-4A7F-8B96-B24F7E47F3A3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Please </a:t>
          </a:r>
          <a:r>
            <a:rPr lang="en-US" sz="1400" b="1" dirty="0">
              <a:solidFill>
                <a:schemeClr val="tx1"/>
              </a:solidFill>
            </a:rPr>
            <a:t>attend all sessions</a:t>
          </a:r>
          <a:r>
            <a:rPr lang="en-US" sz="1400" dirty="0">
              <a:solidFill>
                <a:schemeClr val="tx1"/>
              </a:solidFill>
            </a:rPr>
            <a:t>. If you must miss one, contact us so we can help you to catch up before you return.</a:t>
          </a:r>
        </a:p>
      </dgm:t>
    </dgm:pt>
    <dgm:pt modelId="{76C7D6D4-74C9-4012-9447-9FCA64F503E8}" type="parTrans" cxnId="{40D84959-FD1C-4A9F-A8F4-D4F9FF9427B1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06EA2854-68C2-4D62-8497-FC650EA56D95}" type="sibTrans" cxnId="{40D84959-FD1C-4A9F-A8F4-D4F9FF9427B1}">
      <dgm:prSet/>
      <dgm:spPr/>
      <dgm:t>
        <a:bodyPr/>
        <a:lstStyle/>
        <a:p>
          <a:endParaRPr lang="en-US">
            <a:solidFill>
              <a:schemeClr val="accent3">
                <a:lumMod val="50000"/>
              </a:schemeClr>
            </a:solidFill>
          </a:endParaRPr>
        </a:p>
      </dgm:t>
    </dgm:pt>
    <dgm:pt modelId="{63BD71B4-AF24-4904-9997-B195908C3EA7}" type="pres">
      <dgm:prSet presAssocID="{F9452D45-39A5-45BB-BE21-85FAF637FB17}" presName="root" presStyleCnt="0">
        <dgm:presLayoutVars>
          <dgm:dir/>
          <dgm:resizeHandles val="exact"/>
        </dgm:presLayoutVars>
      </dgm:prSet>
      <dgm:spPr/>
    </dgm:pt>
    <dgm:pt modelId="{EF4CC85B-C712-4399-82FE-8AD4FD05CE1B}" type="pres">
      <dgm:prSet presAssocID="{F9452D45-39A5-45BB-BE21-85FAF637FB17}" presName="container" presStyleCnt="0">
        <dgm:presLayoutVars>
          <dgm:dir/>
          <dgm:resizeHandles val="exact"/>
        </dgm:presLayoutVars>
      </dgm:prSet>
      <dgm:spPr/>
    </dgm:pt>
    <dgm:pt modelId="{1567222E-5736-4A15-9C07-785466BCFDE0}" type="pres">
      <dgm:prSet presAssocID="{018CB86E-F69B-4ECE-A429-121172F826BD}" presName="compNode" presStyleCnt="0"/>
      <dgm:spPr/>
    </dgm:pt>
    <dgm:pt modelId="{3E0CDA37-E7EA-4D35-99F7-52A59B9C32C1}" type="pres">
      <dgm:prSet presAssocID="{018CB86E-F69B-4ECE-A429-121172F826BD}" presName="iconBgRect" presStyleLbl="bgShp" presStyleIdx="0" presStyleCnt="8"/>
      <dgm:spPr/>
    </dgm:pt>
    <dgm:pt modelId="{2FFE002A-27DE-4DF9-83F8-8F1537BE8B3E}" type="pres">
      <dgm:prSet presAssocID="{018CB86E-F69B-4ECE-A429-121172F826B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E18BF2F-7BC0-48B3-A4CC-D181EF337619}" type="pres">
      <dgm:prSet presAssocID="{018CB86E-F69B-4ECE-A429-121172F826BD}" presName="spaceRect" presStyleCnt="0"/>
      <dgm:spPr/>
    </dgm:pt>
    <dgm:pt modelId="{368134CC-82BF-4FA5-A052-0234C8136225}" type="pres">
      <dgm:prSet presAssocID="{018CB86E-F69B-4ECE-A429-121172F826BD}" presName="textRect" presStyleLbl="revTx" presStyleIdx="0" presStyleCnt="8" custScaleX="130690" custLinFactNeighborX="8389">
        <dgm:presLayoutVars>
          <dgm:chMax val="1"/>
          <dgm:chPref val="1"/>
        </dgm:presLayoutVars>
      </dgm:prSet>
      <dgm:spPr/>
    </dgm:pt>
    <dgm:pt modelId="{F16CF012-92DD-4FD8-AB04-19997FD58B5D}" type="pres">
      <dgm:prSet presAssocID="{6C16A6AA-A868-4771-A3E0-27B3A980D562}" presName="sibTrans" presStyleLbl="sibTrans2D1" presStyleIdx="0" presStyleCnt="0"/>
      <dgm:spPr/>
    </dgm:pt>
    <dgm:pt modelId="{DE607F5B-F891-4425-8405-6E9D227F8466}" type="pres">
      <dgm:prSet presAssocID="{28DBB295-CC41-4032-8FBA-E5E331E17B42}" presName="compNode" presStyleCnt="0"/>
      <dgm:spPr/>
    </dgm:pt>
    <dgm:pt modelId="{3893A3B0-ED44-4064-BBA7-0193A8390A14}" type="pres">
      <dgm:prSet presAssocID="{28DBB295-CC41-4032-8FBA-E5E331E17B42}" presName="iconBgRect" presStyleLbl="bgShp" presStyleIdx="1" presStyleCnt="8"/>
      <dgm:spPr/>
    </dgm:pt>
    <dgm:pt modelId="{2B1B1BBC-CDFA-4071-819A-CBFD0BBC2240}" type="pres">
      <dgm:prSet presAssocID="{28DBB295-CC41-4032-8FBA-E5E331E17B42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9A004EA7-7491-46C3-B016-02F61CCAD0E1}" type="pres">
      <dgm:prSet presAssocID="{28DBB295-CC41-4032-8FBA-E5E331E17B42}" presName="spaceRect" presStyleCnt="0"/>
      <dgm:spPr/>
    </dgm:pt>
    <dgm:pt modelId="{46695924-E939-41B5-BB90-0CB6785B602C}" type="pres">
      <dgm:prSet presAssocID="{28DBB295-CC41-4032-8FBA-E5E331E17B42}" presName="textRect" presStyleLbl="revTx" presStyleIdx="1" presStyleCnt="8" custScaleX="130690" custScaleY="135569" custLinFactNeighborX="8389" custLinFactNeighborY="17280">
        <dgm:presLayoutVars>
          <dgm:chMax val="1"/>
          <dgm:chPref val="1"/>
        </dgm:presLayoutVars>
      </dgm:prSet>
      <dgm:spPr/>
    </dgm:pt>
    <dgm:pt modelId="{9AD3E133-6C4D-4B57-ADC8-8934120899AB}" type="pres">
      <dgm:prSet presAssocID="{C00F48E9-ED25-4027-92A9-30089AE92C72}" presName="sibTrans" presStyleLbl="sibTrans2D1" presStyleIdx="0" presStyleCnt="0"/>
      <dgm:spPr/>
    </dgm:pt>
    <dgm:pt modelId="{937DBBA3-7383-41B1-906B-3EE967ECCB61}" type="pres">
      <dgm:prSet presAssocID="{81059872-99F0-4FA1-A331-EE8ED84A8BC3}" presName="compNode" presStyleCnt="0"/>
      <dgm:spPr/>
    </dgm:pt>
    <dgm:pt modelId="{7EFF1327-19EA-4908-86B3-FBE83F376F81}" type="pres">
      <dgm:prSet presAssocID="{81059872-99F0-4FA1-A331-EE8ED84A8BC3}" presName="iconBgRect" presStyleLbl="bgShp" presStyleIdx="2" presStyleCnt="8"/>
      <dgm:spPr/>
    </dgm:pt>
    <dgm:pt modelId="{C54E1DE7-145F-4138-AA2C-4FD3C5AA89F1}" type="pres">
      <dgm:prSet presAssocID="{81059872-99F0-4FA1-A331-EE8ED84A8BC3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F929005C-2F3C-4DB0-B390-04456C2574E5}" type="pres">
      <dgm:prSet presAssocID="{81059872-99F0-4FA1-A331-EE8ED84A8BC3}" presName="spaceRect" presStyleCnt="0"/>
      <dgm:spPr/>
    </dgm:pt>
    <dgm:pt modelId="{E6891C32-5959-4D0A-813A-52728045112C}" type="pres">
      <dgm:prSet presAssocID="{81059872-99F0-4FA1-A331-EE8ED84A8BC3}" presName="textRect" presStyleLbl="revTx" presStyleIdx="2" presStyleCnt="8" custScaleX="130690" custScaleY="124367" custLinFactNeighborX="6942" custLinFactNeighborY="13839">
        <dgm:presLayoutVars>
          <dgm:chMax val="1"/>
          <dgm:chPref val="1"/>
        </dgm:presLayoutVars>
      </dgm:prSet>
      <dgm:spPr/>
    </dgm:pt>
    <dgm:pt modelId="{6BDDC7EA-CB4B-42E4-8965-BB06D5E72B78}" type="pres">
      <dgm:prSet presAssocID="{291CA8A6-3E77-4D03-94E7-4EC26FF94CA0}" presName="sibTrans" presStyleLbl="sibTrans2D1" presStyleIdx="0" presStyleCnt="0"/>
      <dgm:spPr/>
    </dgm:pt>
    <dgm:pt modelId="{63881E37-BFC4-462D-836D-A3B084254FF5}" type="pres">
      <dgm:prSet presAssocID="{BCEEF51C-2B95-4B9D-AC37-8546E6579073}" presName="compNode" presStyleCnt="0"/>
      <dgm:spPr/>
    </dgm:pt>
    <dgm:pt modelId="{00538703-2100-4843-B97A-B494EBD920EB}" type="pres">
      <dgm:prSet presAssocID="{BCEEF51C-2B95-4B9D-AC37-8546E6579073}" presName="iconBgRect" presStyleLbl="bgShp" presStyleIdx="3" presStyleCnt="8"/>
      <dgm:spPr/>
    </dgm:pt>
    <dgm:pt modelId="{C03FE3B0-8A3A-4A0C-845C-8B31B70D690A}" type="pres">
      <dgm:prSet presAssocID="{BCEEF51C-2B95-4B9D-AC37-8546E6579073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6C4BDA6D-8B6C-4D64-A1ED-711E39CB100A}" type="pres">
      <dgm:prSet presAssocID="{BCEEF51C-2B95-4B9D-AC37-8546E6579073}" presName="spaceRect" presStyleCnt="0"/>
      <dgm:spPr/>
    </dgm:pt>
    <dgm:pt modelId="{BA14B038-5C40-4E34-B20E-38C7E95445BB}" type="pres">
      <dgm:prSet presAssocID="{BCEEF51C-2B95-4B9D-AC37-8546E6579073}" presName="textRect" presStyleLbl="revTx" presStyleIdx="3" presStyleCnt="8" custScaleX="130690" custScaleY="116557" custLinFactNeighborX="8389" custLinFactNeighborY="4320">
        <dgm:presLayoutVars>
          <dgm:chMax val="1"/>
          <dgm:chPref val="1"/>
        </dgm:presLayoutVars>
      </dgm:prSet>
      <dgm:spPr/>
    </dgm:pt>
    <dgm:pt modelId="{6E036D91-4863-4711-8B8F-04B667E244EB}" type="pres">
      <dgm:prSet presAssocID="{7E8EE63E-0EBD-4D41-BDF5-D454267C9252}" presName="sibTrans" presStyleLbl="sibTrans2D1" presStyleIdx="0" presStyleCnt="0"/>
      <dgm:spPr/>
    </dgm:pt>
    <dgm:pt modelId="{80AD2AB9-70B0-4FA5-B372-E497D029AD6E}" type="pres">
      <dgm:prSet presAssocID="{52F9D5BD-8207-4234-8FF0-61A6393ED59E}" presName="compNode" presStyleCnt="0"/>
      <dgm:spPr/>
    </dgm:pt>
    <dgm:pt modelId="{D5D673AE-3F95-466D-864A-CD9439BE3AB6}" type="pres">
      <dgm:prSet presAssocID="{52F9D5BD-8207-4234-8FF0-61A6393ED59E}" presName="iconBgRect" presStyleLbl="bgShp" presStyleIdx="4" presStyleCnt="8"/>
      <dgm:spPr/>
    </dgm:pt>
    <dgm:pt modelId="{36AE6C0F-447D-4448-AD26-9DF4E117DFDA}" type="pres">
      <dgm:prSet presAssocID="{52F9D5BD-8207-4234-8FF0-61A6393ED59E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lamation Mark"/>
        </a:ext>
      </dgm:extLst>
    </dgm:pt>
    <dgm:pt modelId="{52D2B6E2-BEF6-4FDD-A959-76FF6A1E1928}" type="pres">
      <dgm:prSet presAssocID="{52F9D5BD-8207-4234-8FF0-61A6393ED59E}" presName="spaceRect" presStyleCnt="0"/>
      <dgm:spPr/>
    </dgm:pt>
    <dgm:pt modelId="{5FE2CF7F-B02A-4143-A8E3-F4F34D7B3A7D}" type="pres">
      <dgm:prSet presAssocID="{52F9D5BD-8207-4234-8FF0-61A6393ED59E}" presName="textRect" presStyleLbl="revTx" presStyleIdx="4" presStyleCnt="8" custScaleX="130690" custLinFactNeighborX="8389">
        <dgm:presLayoutVars>
          <dgm:chMax val="1"/>
          <dgm:chPref val="1"/>
        </dgm:presLayoutVars>
      </dgm:prSet>
      <dgm:spPr/>
    </dgm:pt>
    <dgm:pt modelId="{84B11C66-7D35-4B49-9680-40D7AD3A0115}" type="pres">
      <dgm:prSet presAssocID="{0D090E60-91A8-4D8A-88FA-FA59E296CA3F}" presName="sibTrans" presStyleLbl="sibTrans2D1" presStyleIdx="0" presStyleCnt="0"/>
      <dgm:spPr/>
    </dgm:pt>
    <dgm:pt modelId="{DC90D776-63FE-4E87-AD3E-EF7C21F92373}" type="pres">
      <dgm:prSet presAssocID="{7D8C2621-FB86-4AFE-AF09-37F07F636F00}" presName="compNode" presStyleCnt="0"/>
      <dgm:spPr/>
    </dgm:pt>
    <dgm:pt modelId="{39F78108-5301-4C56-BB31-8DC5F86E613D}" type="pres">
      <dgm:prSet presAssocID="{7D8C2621-FB86-4AFE-AF09-37F07F636F00}" presName="iconBgRect" presStyleLbl="bgShp" presStyleIdx="5" presStyleCnt="8" custLinFactNeighborY="-8640"/>
      <dgm:spPr/>
    </dgm:pt>
    <dgm:pt modelId="{DE4E266D-0695-48EA-A633-2E49E247A796}" type="pres">
      <dgm:prSet presAssocID="{7D8C2621-FB86-4AFE-AF09-37F07F636F00}" presName="iconRect" presStyleLbl="node1" presStyleIdx="5" presStyleCnt="8" custLinFactNeighborY="-1489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B28FB757-5B12-44F3-B834-71B4BE56EFC9}" type="pres">
      <dgm:prSet presAssocID="{7D8C2621-FB86-4AFE-AF09-37F07F636F00}" presName="spaceRect" presStyleCnt="0"/>
      <dgm:spPr/>
    </dgm:pt>
    <dgm:pt modelId="{CBCC5DEC-7ABD-4DC4-9376-CF35B7B10D05}" type="pres">
      <dgm:prSet presAssocID="{7D8C2621-FB86-4AFE-AF09-37F07F636F00}" presName="textRect" presStyleLbl="revTx" presStyleIdx="5" presStyleCnt="8" custScaleX="130690" custScaleY="204766" custLinFactNeighborX="7781" custLinFactNeighborY="36831">
        <dgm:presLayoutVars>
          <dgm:chMax val="1"/>
          <dgm:chPref val="1"/>
        </dgm:presLayoutVars>
      </dgm:prSet>
      <dgm:spPr/>
    </dgm:pt>
    <dgm:pt modelId="{1843A2C6-41E2-422C-9643-CE36004C8169}" type="pres">
      <dgm:prSet presAssocID="{48496E43-A6FC-4D45-9FDE-890970040BD7}" presName="sibTrans" presStyleLbl="sibTrans2D1" presStyleIdx="0" presStyleCnt="0"/>
      <dgm:spPr/>
    </dgm:pt>
    <dgm:pt modelId="{9D029FD0-351F-4AB1-9ACF-9F1C6619970C}" type="pres">
      <dgm:prSet presAssocID="{BA72E97F-FD89-4F3C-8EDB-2124E3A4FFA1}" presName="compNode" presStyleCnt="0"/>
      <dgm:spPr/>
    </dgm:pt>
    <dgm:pt modelId="{2CD59333-067D-47D1-BC7E-AC46E4DC71F3}" type="pres">
      <dgm:prSet presAssocID="{BA72E97F-FD89-4F3C-8EDB-2124E3A4FFA1}" presName="iconBgRect" presStyleLbl="bgShp" presStyleIdx="6" presStyleCnt="8"/>
      <dgm:spPr/>
    </dgm:pt>
    <dgm:pt modelId="{9666671E-A84D-4573-AA37-AEEF90DC0FE8}" type="pres">
      <dgm:prSet presAssocID="{BA72E97F-FD89-4F3C-8EDB-2124E3A4FFA1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2497ECF-49B8-4B97-8565-67676A0759D9}" type="pres">
      <dgm:prSet presAssocID="{BA72E97F-FD89-4F3C-8EDB-2124E3A4FFA1}" presName="spaceRect" presStyleCnt="0"/>
      <dgm:spPr/>
    </dgm:pt>
    <dgm:pt modelId="{EF4A48F4-084B-4177-A520-B67DDD26E2A6}" type="pres">
      <dgm:prSet presAssocID="{BA72E97F-FD89-4F3C-8EDB-2124E3A4FFA1}" presName="textRect" presStyleLbl="revTx" presStyleIdx="6" presStyleCnt="8" custScaleX="130690" custLinFactNeighborX="7550">
        <dgm:presLayoutVars>
          <dgm:chMax val="1"/>
          <dgm:chPref val="1"/>
        </dgm:presLayoutVars>
      </dgm:prSet>
      <dgm:spPr/>
    </dgm:pt>
    <dgm:pt modelId="{28D32D1C-88BB-4F0A-9D74-97241B2930DE}" type="pres">
      <dgm:prSet presAssocID="{0E6E228A-3911-486B-B021-3FDC575C7BEF}" presName="sibTrans" presStyleLbl="sibTrans2D1" presStyleIdx="0" presStyleCnt="0"/>
      <dgm:spPr/>
    </dgm:pt>
    <dgm:pt modelId="{67D50FC5-52E2-4965-83BE-FBEB5DA5DAE1}" type="pres">
      <dgm:prSet presAssocID="{2DE6F43E-8C1C-4A7F-8B96-B24F7E47F3A3}" presName="compNode" presStyleCnt="0"/>
      <dgm:spPr/>
    </dgm:pt>
    <dgm:pt modelId="{012F3518-1017-4556-9CCE-FBEBA2497884}" type="pres">
      <dgm:prSet presAssocID="{2DE6F43E-8C1C-4A7F-8B96-B24F7E47F3A3}" presName="iconBgRect" presStyleLbl="bgShp" presStyleIdx="7" presStyleCnt="8"/>
      <dgm:spPr/>
    </dgm:pt>
    <dgm:pt modelId="{55C58A48-895D-46D0-9586-CC8902C13331}" type="pres">
      <dgm:prSet presAssocID="{2DE6F43E-8C1C-4A7F-8B96-B24F7E47F3A3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F7B4AE8-6ADC-4F71-857D-3A7DC99E3C8A}" type="pres">
      <dgm:prSet presAssocID="{2DE6F43E-8C1C-4A7F-8B96-B24F7E47F3A3}" presName="spaceRect" presStyleCnt="0"/>
      <dgm:spPr/>
    </dgm:pt>
    <dgm:pt modelId="{4A41B94F-7BE5-495D-99DF-7E7A8D814CF1}" type="pres">
      <dgm:prSet presAssocID="{2DE6F43E-8C1C-4A7F-8B96-B24F7E47F3A3}" presName="textRect" presStyleLbl="revTx" presStyleIdx="7" presStyleCnt="8" custScaleX="144541" custScaleY="145767" custLinFactNeighborX="15101" custLinFactNeighborY="11862">
        <dgm:presLayoutVars>
          <dgm:chMax val="1"/>
          <dgm:chPref val="1"/>
        </dgm:presLayoutVars>
      </dgm:prSet>
      <dgm:spPr/>
    </dgm:pt>
  </dgm:ptLst>
  <dgm:cxnLst>
    <dgm:cxn modelId="{77C93E08-EC55-4B49-9D10-EEACE2C85E52}" srcId="{F9452D45-39A5-45BB-BE21-85FAF637FB17}" destId="{52F9D5BD-8207-4234-8FF0-61A6393ED59E}" srcOrd="4" destOrd="0" parTransId="{D6DB1580-4574-45AF-AC8C-BAD23B98C6B9}" sibTransId="{0D090E60-91A8-4D8A-88FA-FA59E296CA3F}"/>
    <dgm:cxn modelId="{C054470F-15C7-BF44-B10C-5E61CF3FB512}" type="presOf" srcId="{BCEEF51C-2B95-4B9D-AC37-8546E6579073}" destId="{BA14B038-5C40-4E34-B20E-38C7E95445BB}" srcOrd="0" destOrd="0" presId="urn:microsoft.com/office/officeart/2018/2/layout/IconCircleList"/>
    <dgm:cxn modelId="{FDDFE021-6C7D-44D8-8F78-34C5C6849ED5}" srcId="{F9452D45-39A5-45BB-BE21-85FAF637FB17}" destId="{7D8C2621-FB86-4AFE-AF09-37F07F636F00}" srcOrd="5" destOrd="0" parTransId="{A403F52C-FCBB-4BEB-A662-D87A4E7578C9}" sibTransId="{48496E43-A6FC-4D45-9FDE-890970040BD7}"/>
    <dgm:cxn modelId="{B468A92F-850A-4811-9877-C241584C518F}" srcId="{F9452D45-39A5-45BB-BE21-85FAF637FB17}" destId="{BCEEF51C-2B95-4B9D-AC37-8546E6579073}" srcOrd="3" destOrd="0" parTransId="{F0869072-7F0D-4425-BF66-13AEBED04761}" sibTransId="{7E8EE63E-0EBD-4D41-BDF5-D454267C9252}"/>
    <dgm:cxn modelId="{480D4838-26BB-C044-B431-EC6AAA14DD16}" type="presOf" srcId="{52F9D5BD-8207-4234-8FF0-61A6393ED59E}" destId="{5FE2CF7F-B02A-4143-A8E3-F4F34D7B3A7D}" srcOrd="0" destOrd="0" presId="urn:microsoft.com/office/officeart/2018/2/layout/IconCircleList"/>
    <dgm:cxn modelId="{6937D539-98B8-4D7F-BC3C-5FC6577B7424}" srcId="{F9452D45-39A5-45BB-BE21-85FAF637FB17}" destId="{018CB86E-F69B-4ECE-A429-121172F826BD}" srcOrd="0" destOrd="0" parTransId="{EBE578D5-6D91-4BBC-B956-49446ACDD8FA}" sibTransId="{6C16A6AA-A868-4771-A3E0-27B3A980D562}"/>
    <dgm:cxn modelId="{9C097544-2485-BA47-8A55-04D6DC398030}" type="presOf" srcId="{291CA8A6-3E77-4D03-94E7-4EC26FF94CA0}" destId="{6BDDC7EA-CB4B-42E4-8965-BB06D5E72B78}" srcOrd="0" destOrd="0" presId="urn:microsoft.com/office/officeart/2018/2/layout/IconCircleList"/>
    <dgm:cxn modelId="{B0D8CF47-B83A-1C49-8A5C-7FB2B3FE01A8}" type="presOf" srcId="{0D090E60-91A8-4D8A-88FA-FA59E296CA3F}" destId="{84B11C66-7D35-4B49-9680-40D7AD3A0115}" srcOrd="0" destOrd="0" presId="urn:microsoft.com/office/officeart/2018/2/layout/IconCircleList"/>
    <dgm:cxn modelId="{40D84959-FD1C-4A9F-A8F4-D4F9FF9427B1}" srcId="{F9452D45-39A5-45BB-BE21-85FAF637FB17}" destId="{2DE6F43E-8C1C-4A7F-8B96-B24F7E47F3A3}" srcOrd="7" destOrd="0" parTransId="{76C7D6D4-74C9-4012-9447-9FCA64F503E8}" sibTransId="{06EA2854-68C2-4D62-8497-FC650EA56D95}"/>
    <dgm:cxn modelId="{C2C3E762-AC82-9D41-AA4A-87DA307739AE}" type="presOf" srcId="{7D8C2621-FB86-4AFE-AF09-37F07F636F00}" destId="{CBCC5DEC-7ABD-4DC4-9376-CF35B7B10D05}" srcOrd="0" destOrd="0" presId="urn:microsoft.com/office/officeart/2018/2/layout/IconCircleList"/>
    <dgm:cxn modelId="{464AE576-0495-5248-A160-0836F41C5846}" type="presOf" srcId="{28DBB295-CC41-4032-8FBA-E5E331E17B42}" destId="{46695924-E939-41B5-BB90-0CB6785B602C}" srcOrd="0" destOrd="0" presId="urn:microsoft.com/office/officeart/2018/2/layout/IconCircleList"/>
    <dgm:cxn modelId="{AA0B9488-217F-704B-990E-4FBDA01C1D52}" type="presOf" srcId="{6C16A6AA-A868-4771-A3E0-27B3A980D562}" destId="{F16CF012-92DD-4FD8-AB04-19997FD58B5D}" srcOrd="0" destOrd="0" presId="urn:microsoft.com/office/officeart/2018/2/layout/IconCircleList"/>
    <dgm:cxn modelId="{EAB4818E-543B-CE48-B9BB-410DD67AFD28}" type="presOf" srcId="{7E8EE63E-0EBD-4D41-BDF5-D454267C9252}" destId="{6E036D91-4863-4711-8B8F-04B667E244EB}" srcOrd="0" destOrd="0" presId="urn:microsoft.com/office/officeart/2018/2/layout/IconCircleList"/>
    <dgm:cxn modelId="{66C6DC91-CB6E-8249-8D72-97FE38985811}" type="presOf" srcId="{2DE6F43E-8C1C-4A7F-8B96-B24F7E47F3A3}" destId="{4A41B94F-7BE5-495D-99DF-7E7A8D814CF1}" srcOrd="0" destOrd="0" presId="urn:microsoft.com/office/officeart/2018/2/layout/IconCircleList"/>
    <dgm:cxn modelId="{DF958F92-112B-470E-9EF1-37C1A0CBDF66}" srcId="{F9452D45-39A5-45BB-BE21-85FAF637FB17}" destId="{BA72E97F-FD89-4F3C-8EDB-2124E3A4FFA1}" srcOrd="6" destOrd="0" parTransId="{842644CF-9FA6-4E6E-9416-13DEA3BF1569}" sibTransId="{0E6E228A-3911-486B-B021-3FDC575C7BEF}"/>
    <dgm:cxn modelId="{C222C6AE-9BAE-EA47-A9FD-17A835496D03}" type="presOf" srcId="{48496E43-A6FC-4D45-9FDE-890970040BD7}" destId="{1843A2C6-41E2-422C-9643-CE36004C8169}" srcOrd="0" destOrd="0" presId="urn:microsoft.com/office/officeart/2018/2/layout/IconCircleList"/>
    <dgm:cxn modelId="{03C0A1B9-CC7C-9640-8D77-2A71C78DD1FC}" type="presOf" srcId="{BA72E97F-FD89-4F3C-8EDB-2124E3A4FFA1}" destId="{EF4A48F4-084B-4177-A520-B67DDD26E2A6}" srcOrd="0" destOrd="0" presId="urn:microsoft.com/office/officeart/2018/2/layout/IconCircleList"/>
    <dgm:cxn modelId="{2946B7C1-42B7-B442-8FC6-BC68209DE81E}" type="presOf" srcId="{F9452D45-39A5-45BB-BE21-85FAF637FB17}" destId="{63BD71B4-AF24-4904-9997-B195908C3EA7}" srcOrd="0" destOrd="0" presId="urn:microsoft.com/office/officeart/2018/2/layout/IconCircleList"/>
    <dgm:cxn modelId="{A68F77D3-F4C7-4673-8C8E-FCEFB6A54EFF}" srcId="{F9452D45-39A5-45BB-BE21-85FAF637FB17}" destId="{28DBB295-CC41-4032-8FBA-E5E331E17B42}" srcOrd="1" destOrd="0" parTransId="{24F04D88-E6FD-4BB7-9669-1A4BF0157BBC}" sibTransId="{C00F48E9-ED25-4027-92A9-30089AE92C72}"/>
    <dgm:cxn modelId="{D6543CDE-9371-3E4F-A165-F81588950AC2}" type="presOf" srcId="{018CB86E-F69B-4ECE-A429-121172F826BD}" destId="{368134CC-82BF-4FA5-A052-0234C8136225}" srcOrd="0" destOrd="0" presId="urn:microsoft.com/office/officeart/2018/2/layout/IconCircleList"/>
    <dgm:cxn modelId="{8912B5DF-2253-443C-9C8C-EFFC77E7C006}" srcId="{F9452D45-39A5-45BB-BE21-85FAF637FB17}" destId="{81059872-99F0-4FA1-A331-EE8ED84A8BC3}" srcOrd="2" destOrd="0" parTransId="{15DE5B35-EF43-41B0-A494-D0A97F8678EC}" sibTransId="{291CA8A6-3E77-4D03-94E7-4EC26FF94CA0}"/>
    <dgm:cxn modelId="{2CC33CE0-7E40-2C42-82DD-5EDB41B471D3}" type="presOf" srcId="{C00F48E9-ED25-4027-92A9-30089AE92C72}" destId="{9AD3E133-6C4D-4B57-ADC8-8934120899AB}" srcOrd="0" destOrd="0" presId="urn:microsoft.com/office/officeart/2018/2/layout/IconCircleList"/>
    <dgm:cxn modelId="{9A9F9BFD-32B6-A54A-88DB-A526E976588F}" type="presOf" srcId="{81059872-99F0-4FA1-A331-EE8ED84A8BC3}" destId="{E6891C32-5959-4D0A-813A-52728045112C}" srcOrd="0" destOrd="0" presId="urn:microsoft.com/office/officeart/2018/2/layout/IconCircleList"/>
    <dgm:cxn modelId="{A33373FF-16E6-FF4E-BF1F-50BE81FEFB89}" type="presOf" srcId="{0E6E228A-3911-486B-B021-3FDC575C7BEF}" destId="{28D32D1C-88BB-4F0A-9D74-97241B2930DE}" srcOrd="0" destOrd="0" presId="urn:microsoft.com/office/officeart/2018/2/layout/IconCircleList"/>
    <dgm:cxn modelId="{0B3158B7-100C-844E-BBA5-619C5E896D47}" type="presParOf" srcId="{63BD71B4-AF24-4904-9997-B195908C3EA7}" destId="{EF4CC85B-C712-4399-82FE-8AD4FD05CE1B}" srcOrd="0" destOrd="0" presId="urn:microsoft.com/office/officeart/2018/2/layout/IconCircleList"/>
    <dgm:cxn modelId="{34E9ECD9-8A44-0E4B-958E-337CC5D52E50}" type="presParOf" srcId="{EF4CC85B-C712-4399-82FE-8AD4FD05CE1B}" destId="{1567222E-5736-4A15-9C07-785466BCFDE0}" srcOrd="0" destOrd="0" presId="urn:microsoft.com/office/officeart/2018/2/layout/IconCircleList"/>
    <dgm:cxn modelId="{3013F9A1-42FE-5044-8677-E907CE6B70FB}" type="presParOf" srcId="{1567222E-5736-4A15-9C07-785466BCFDE0}" destId="{3E0CDA37-E7EA-4D35-99F7-52A59B9C32C1}" srcOrd="0" destOrd="0" presId="urn:microsoft.com/office/officeart/2018/2/layout/IconCircleList"/>
    <dgm:cxn modelId="{2A1F1A2B-647E-F449-996A-ACB2DB486B39}" type="presParOf" srcId="{1567222E-5736-4A15-9C07-785466BCFDE0}" destId="{2FFE002A-27DE-4DF9-83F8-8F1537BE8B3E}" srcOrd="1" destOrd="0" presId="urn:microsoft.com/office/officeart/2018/2/layout/IconCircleList"/>
    <dgm:cxn modelId="{8930DAFC-FEC0-CE46-ABE4-B86150A2BF9E}" type="presParOf" srcId="{1567222E-5736-4A15-9C07-785466BCFDE0}" destId="{DE18BF2F-7BC0-48B3-A4CC-D181EF337619}" srcOrd="2" destOrd="0" presId="urn:microsoft.com/office/officeart/2018/2/layout/IconCircleList"/>
    <dgm:cxn modelId="{1C5CDD9B-19AC-AE41-AF33-9E1E82AE2FB1}" type="presParOf" srcId="{1567222E-5736-4A15-9C07-785466BCFDE0}" destId="{368134CC-82BF-4FA5-A052-0234C8136225}" srcOrd="3" destOrd="0" presId="urn:microsoft.com/office/officeart/2018/2/layout/IconCircleList"/>
    <dgm:cxn modelId="{E6D293C4-038D-4C48-84E0-E4FF505E28EB}" type="presParOf" srcId="{EF4CC85B-C712-4399-82FE-8AD4FD05CE1B}" destId="{F16CF012-92DD-4FD8-AB04-19997FD58B5D}" srcOrd="1" destOrd="0" presId="urn:microsoft.com/office/officeart/2018/2/layout/IconCircleList"/>
    <dgm:cxn modelId="{093C3EBF-1D0D-384A-A2DF-D31286BF9784}" type="presParOf" srcId="{EF4CC85B-C712-4399-82FE-8AD4FD05CE1B}" destId="{DE607F5B-F891-4425-8405-6E9D227F8466}" srcOrd="2" destOrd="0" presId="urn:microsoft.com/office/officeart/2018/2/layout/IconCircleList"/>
    <dgm:cxn modelId="{03A236AA-D9C1-8D49-9161-97614E388C59}" type="presParOf" srcId="{DE607F5B-F891-4425-8405-6E9D227F8466}" destId="{3893A3B0-ED44-4064-BBA7-0193A8390A14}" srcOrd="0" destOrd="0" presId="urn:microsoft.com/office/officeart/2018/2/layout/IconCircleList"/>
    <dgm:cxn modelId="{1FD3C773-250A-9749-A8F5-1D68F5E3E87D}" type="presParOf" srcId="{DE607F5B-F891-4425-8405-6E9D227F8466}" destId="{2B1B1BBC-CDFA-4071-819A-CBFD0BBC2240}" srcOrd="1" destOrd="0" presId="urn:microsoft.com/office/officeart/2018/2/layout/IconCircleList"/>
    <dgm:cxn modelId="{C8C92EBA-95A7-7240-A2D0-8E8E5A4BE9BD}" type="presParOf" srcId="{DE607F5B-F891-4425-8405-6E9D227F8466}" destId="{9A004EA7-7491-46C3-B016-02F61CCAD0E1}" srcOrd="2" destOrd="0" presId="urn:microsoft.com/office/officeart/2018/2/layout/IconCircleList"/>
    <dgm:cxn modelId="{0301EEAF-127C-2A4B-A345-D3E3B18461DC}" type="presParOf" srcId="{DE607F5B-F891-4425-8405-6E9D227F8466}" destId="{46695924-E939-41B5-BB90-0CB6785B602C}" srcOrd="3" destOrd="0" presId="urn:microsoft.com/office/officeart/2018/2/layout/IconCircleList"/>
    <dgm:cxn modelId="{34004C53-B7AF-6148-A097-AC97C1EBBB4B}" type="presParOf" srcId="{EF4CC85B-C712-4399-82FE-8AD4FD05CE1B}" destId="{9AD3E133-6C4D-4B57-ADC8-8934120899AB}" srcOrd="3" destOrd="0" presId="urn:microsoft.com/office/officeart/2018/2/layout/IconCircleList"/>
    <dgm:cxn modelId="{3EB09496-AAC6-D843-AA52-8382DDCDA980}" type="presParOf" srcId="{EF4CC85B-C712-4399-82FE-8AD4FD05CE1B}" destId="{937DBBA3-7383-41B1-906B-3EE967ECCB61}" srcOrd="4" destOrd="0" presId="urn:microsoft.com/office/officeart/2018/2/layout/IconCircleList"/>
    <dgm:cxn modelId="{CD463E51-F590-224B-9989-32830D400300}" type="presParOf" srcId="{937DBBA3-7383-41B1-906B-3EE967ECCB61}" destId="{7EFF1327-19EA-4908-86B3-FBE83F376F81}" srcOrd="0" destOrd="0" presId="urn:microsoft.com/office/officeart/2018/2/layout/IconCircleList"/>
    <dgm:cxn modelId="{F5AA053E-CB5E-5449-804F-54AA0F2D0E6F}" type="presParOf" srcId="{937DBBA3-7383-41B1-906B-3EE967ECCB61}" destId="{C54E1DE7-145F-4138-AA2C-4FD3C5AA89F1}" srcOrd="1" destOrd="0" presId="urn:microsoft.com/office/officeart/2018/2/layout/IconCircleList"/>
    <dgm:cxn modelId="{D49E7228-1CD5-7149-9B1F-C48F5D30B7BB}" type="presParOf" srcId="{937DBBA3-7383-41B1-906B-3EE967ECCB61}" destId="{F929005C-2F3C-4DB0-B390-04456C2574E5}" srcOrd="2" destOrd="0" presId="urn:microsoft.com/office/officeart/2018/2/layout/IconCircleList"/>
    <dgm:cxn modelId="{D6F78A6A-5A9A-944A-ABA5-4EAEC969A2F3}" type="presParOf" srcId="{937DBBA3-7383-41B1-906B-3EE967ECCB61}" destId="{E6891C32-5959-4D0A-813A-52728045112C}" srcOrd="3" destOrd="0" presId="urn:microsoft.com/office/officeart/2018/2/layout/IconCircleList"/>
    <dgm:cxn modelId="{FD768C9E-A9BD-714E-9F91-C133AB5F1795}" type="presParOf" srcId="{EF4CC85B-C712-4399-82FE-8AD4FD05CE1B}" destId="{6BDDC7EA-CB4B-42E4-8965-BB06D5E72B78}" srcOrd="5" destOrd="0" presId="urn:microsoft.com/office/officeart/2018/2/layout/IconCircleList"/>
    <dgm:cxn modelId="{018EA874-D63B-D940-A2D7-70F6BF40B94F}" type="presParOf" srcId="{EF4CC85B-C712-4399-82FE-8AD4FD05CE1B}" destId="{63881E37-BFC4-462D-836D-A3B084254FF5}" srcOrd="6" destOrd="0" presId="urn:microsoft.com/office/officeart/2018/2/layout/IconCircleList"/>
    <dgm:cxn modelId="{2252E118-BCEB-BF48-BB58-A98C7A8BF4D5}" type="presParOf" srcId="{63881E37-BFC4-462D-836D-A3B084254FF5}" destId="{00538703-2100-4843-B97A-B494EBD920EB}" srcOrd="0" destOrd="0" presId="urn:microsoft.com/office/officeart/2018/2/layout/IconCircleList"/>
    <dgm:cxn modelId="{085F9A95-69EB-2348-B2AC-A689F0DD3BDB}" type="presParOf" srcId="{63881E37-BFC4-462D-836D-A3B084254FF5}" destId="{C03FE3B0-8A3A-4A0C-845C-8B31B70D690A}" srcOrd="1" destOrd="0" presId="urn:microsoft.com/office/officeart/2018/2/layout/IconCircleList"/>
    <dgm:cxn modelId="{34FD81B8-DEB9-3B4B-9A0E-DB52A2D89508}" type="presParOf" srcId="{63881E37-BFC4-462D-836D-A3B084254FF5}" destId="{6C4BDA6D-8B6C-4D64-A1ED-711E39CB100A}" srcOrd="2" destOrd="0" presId="urn:microsoft.com/office/officeart/2018/2/layout/IconCircleList"/>
    <dgm:cxn modelId="{00208496-E063-FB45-A136-C296B01021EC}" type="presParOf" srcId="{63881E37-BFC4-462D-836D-A3B084254FF5}" destId="{BA14B038-5C40-4E34-B20E-38C7E95445BB}" srcOrd="3" destOrd="0" presId="urn:microsoft.com/office/officeart/2018/2/layout/IconCircleList"/>
    <dgm:cxn modelId="{F33E746D-53A1-7D47-ABCC-F1CA548436F3}" type="presParOf" srcId="{EF4CC85B-C712-4399-82FE-8AD4FD05CE1B}" destId="{6E036D91-4863-4711-8B8F-04B667E244EB}" srcOrd="7" destOrd="0" presId="urn:microsoft.com/office/officeart/2018/2/layout/IconCircleList"/>
    <dgm:cxn modelId="{ADC31841-F7E0-6540-B5F8-D32CE53EE2DE}" type="presParOf" srcId="{EF4CC85B-C712-4399-82FE-8AD4FD05CE1B}" destId="{80AD2AB9-70B0-4FA5-B372-E497D029AD6E}" srcOrd="8" destOrd="0" presId="urn:microsoft.com/office/officeart/2018/2/layout/IconCircleList"/>
    <dgm:cxn modelId="{ADB5B38A-B57B-2B46-B989-48FE78CE00C8}" type="presParOf" srcId="{80AD2AB9-70B0-4FA5-B372-E497D029AD6E}" destId="{D5D673AE-3F95-466D-864A-CD9439BE3AB6}" srcOrd="0" destOrd="0" presId="urn:microsoft.com/office/officeart/2018/2/layout/IconCircleList"/>
    <dgm:cxn modelId="{319F6F8C-11C5-6345-9DF0-FC940B1F9ABC}" type="presParOf" srcId="{80AD2AB9-70B0-4FA5-B372-E497D029AD6E}" destId="{36AE6C0F-447D-4448-AD26-9DF4E117DFDA}" srcOrd="1" destOrd="0" presId="urn:microsoft.com/office/officeart/2018/2/layout/IconCircleList"/>
    <dgm:cxn modelId="{02E4160E-2BF5-1D4E-B49C-2B07FA0C857E}" type="presParOf" srcId="{80AD2AB9-70B0-4FA5-B372-E497D029AD6E}" destId="{52D2B6E2-BEF6-4FDD-A959-76FF6A1E1928}" srcOrd="2" destOrd="0" presId="urn:microsoft.com/office/officeart/2018/2/layout/IconCircleList"/>
    <dgm:cxn modelId="{F6246301-999D-7147-A697-433645800382}" type="presParOf" srcId="{80AD2AB9-70B0-4FA5-B372-E497D029AD6E}" destId="{5FE2CF7F-B02A-4143-A8E3-F4F34D7B3A7D}" srcOrd="3" destOrd="0" presId="urn:microsoft.com/office/officeart/2018/2/layout/IconCircleList"/>
    <dgm:cxn modelId="{85348892-F325-6D4F-BCB1-A7E88151C2B9}" type="presParOf" srcId="{EF4CC85B-C712-4399-82FE-8AD4FD05CE1B}" destId="{84B11C66-7D35-4B49-9680-40D7AD3A0115}" srcOrd="9" destOrd="0" presId="urn:microsoft.com/office/officeart/2018/2/layout/IconCircleList"/>
    <dgm:cxn modelId="{9A9D70DC-F458-C74C-8937-51DBA04E1188}" type="presParOf" srcId="{EF4CC85B-C712-4399-82FE-8AD4FD05CE1B}" destId="{DC90D776-63FE-4E87-AD3E-EF7C21F92373}" srcOrd="10" destOrd="0" presId="urn:microsoft.com/office/officeart/2018/2/layout/IconCircleList"/>
    <dgm:cxn modelId="{8F2947DD-D163-E840-AAA5-BAF01565B53A}" type="presParOf" srcId="{DC90D776-63FE-4E87-AD3E-EF7C21F92373}" destId="{39F78108-5301-4C56-BB31-8DC5F86E613D}" srcOrd="0" destOrd="0" presId="urn:microsoft.com/office/officeart/2018/2/layout/IconCircleList"/>
    <dgm:cxn modelId="{B24A0E3E-98B7-C94F-95CD-A5B4DC9D0781}" type="presParOf" srcId="{DC90D776-63FE-4E87-AD3E-EF7C21F92373}" destId="{DE4E266D-0695-48EA-A633-2E49E247A796}" srcOrd="1" destOrd="0" presId="urn:microsoft.com/office/officeart/2018/2/layout/IconCircleList"/>
    <dgm:cxn modelId="{77FBA452-DA2D-0842-B1AA-361B8214AF42}" type="presParOf" srcId="{DC90D776-63FE-4E87-AD3E-EF7C21F92373}" destId="{B28FB757-5B12-44F3-B834-71B4BE56EFC9}" srcOrd="2" destOrd="0" presId="urn:microsoft.com/office/officeart/2018/2/layout/IconCircleList"/>
    <dgm:cxn modelId="{F8B2D573-52F8-3C4B-B649-63B6C422BFAA}" type="presParOf" srcId="{DC90D776-63FE-4E87-AD3E-EF7C21F92373}" destId="{CBCC5DEC-7ABD-4DC4-9376-CF35B7B10D05}" srcOrd="3" destOrd="0" presId="urn:microsoft.com/office/officeart/2018/2/layout/IconCircleList"/>
    <dgm:cxn modelId="{9820DBB4-4F22-834E-9F4A-73DB1D49C094}" type="presParOf" srcId="{EF4CC85B-C712-4399-82FE-8AD4FD05CE1B}" destId="{1843A2C6-41E2-422C-9643-CE36004C8169}" srcOrd="11" destOrd="0" presId="urn:microsoft.com/office/officeart/2018/2/layout/IconCircleList"/>
    <dgm:cxn modelId="{B1E31E4D-043D-2F45-9B43-07352FF5061F}" type="presParOf" srcId="{EF4CC85B-C712-4399-82FE-8AD4FD05CE1B}" destId="{9D029FD0-351F-4AB1-9ACF-9F1C6619970C}" srcOrd="12" destOrd="0" presId="urn:microsoft.com/office/officeart/2018/2/layout/IconCircleList"/>
    <dgm:cxn modelId="{DF1F1B95-7681-4844-A542-2B3B8568B137}" type="presParOf" srcId="{9D029FD0-351F-4AB1-9ACF-9F1C6619970C}" destId="{2CD59333-067D-47D1-BC7E-AC46E4DC71F3}" srcOrd="0" destOrd="0" presId="urn:microsoft.com/office/officeart/2018/2/layout/IconCircleList"/>
    <dgm:cxn modelId="{2EDB4E50-A81F-844F-86E7-D1CE95CF555A}" type="presParOf" srcId="{9D029FD0-351F-4AB1-9ACF-9F1C6619970C}" destId="{9666671E-A84D-4573-AA37-AEEF90DC0FE8}" srcOrd="1" destOrd="0" presId="urn:microsoft.com/office/officeart/2018/2/layout/IconCircleList"/>
    <dgm:cxn modelId="{AC464D03-7749-394D-84B9-6B21C750B47C}" type="presParOf" srcId="{9D029FD0-351F-4AB1-9ACF-9F1C6619970C}" destId="{82497ECF-49B8-4B97-8565-67676A0759D9}" srcOrd="2" destOrd="0" presId="urn:microsoft.com/office/officeart/2018/2/layout/IconCircleList"/>
    <dgm:cxn modelId="{1CB4F039-306A-9444-B7EE-86B5D63E31C7}" type="presParOf" srcId="{9D029FD0-351F-4AB1-9ACF-9F1C6619970C}" destId="{EF4A48F4-084B-4177-A520-B67DDD26E2A6}" srcOrd="3" destOrd="0" presId="urn:microsoft.com/office/officeart/2018/2/layout/IconCircleList"/>
    <dgm:cxn modelId="{9662D866-DAB7-E641-8FEB-4FC9A541369B}" type="presParOf" srcId="{EF4CC85B-C712-4399-82FE-8AD4FD05CE1B}" destId="{28D32D1C-88BB-4F0A-9D74-97241B2930DE}" srcOrd="13" destOrd="0" presId="urn:microsoft.com/office/officeart/2018/2/layout/IconCircleList"/>
    <dgm:cxn modelId="{796ADF1B-A49C-CA4E-87F9-6E05730085F5}" type="presParOf" srcId="{EF4CC85B-C712-4399-82FE-8AD4FD05CE1B}" destId="{67D50FC5-52E2-4965-83BE-FBEB5DA5DAE1}" srcOrd="14" destOrd="0" presId="urn:microsoft.com/office/officeart/2018/2/layout/IconCircleList"/>
    <dgm:cxn modelId="{16F30642-3158-0D43-85E3-51555C3736B4}" type="presParOf" srcId="{67D50FC5-52E2-4965-83BE-FBEB5DA5DAE1}" destId="{012F3518-1017-4556-9CCE-FBEBA2497884}" srcOrd="0" destOrd="0" presId="urn:microsoft.com/office/officeart/2018/2/layout/IconCircleList"/>
    <dgm:cxn modelId="{3A1AF454-D042-B54D-9A16-A096F8E9EC9A}" type="presParOf" srcId="{67D50FC5-52E2-4965-83BE-FBEB5DA5DAE1}" destId="{55C58A48-895D-46D0-9586-CC8902C13331}" srcOrd="1" destOrd="0" presId="urn:microsoft.com/office/officeart/2018/2/layout/IconCircleList"/>
    <dgm:cxn modelId="{3719A61E-8111-8C4C-884D-39550A370BA2}" type="presParOf" srcId="{67D50FC5-52E2-4965-83BE-FBEB5DA5DAE1}" destId="{7F7B4AE8-6ADC-4F71-857D-3A7DC99E3C8A}" srcOrd="2" destOrd="0" presId="urn:microsoft.com/office/officeart/2018/2/layout/IconCircleList"/>
    <dgm:cxn modelId="{DB89ADD8-12C5-7B41-8729-4595AEC8D768}" type="presParOf" srcId="{67D50FC5-52E2-4965-83BE-FBEB5DA5DAE1}" destId="{4A41B94F-7BE5-495D-99DF-7E7A8D814CF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7F4AB6-4400-8A42-86FB-2FF67BE5A56D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511C51B-EE04-694A-AB10-6219DAC18D6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 spcFirstLastPara="0" vert="horz" wrap="square" lIns="121920" tIns="121920" rIns="121920" bIns="121920" numCol="1" spcCol="1270" rtlCol="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Pre- &amp; Post-meeting </a:t>
          </a:r>
          <a:endParaRPr lang="en-GB" sz="2800" b="1" kern="1200" dirty="0">
            <a:solidFill>
              <a:schemeClr val="accent6">
                <a:lumMod val="50000"/>
              </a:schemeClr>
            </a:solidFill>
            <a:latin typeface="+mn-lt"/>
            <a:ea typeface="+mn-ea"/>
            <a:cs typeface="+mn-cs"/>
          </a:endParaRPr>
        </a:p>
      </dgm:t>
    </dgm:pt>
    <dgm:pt modelId="{268B2A7E-1EFF-8F48-AA50-6ABB903E5A14}" type="parTrans" cxnId="{388D59CF-7CDC-DC4C-A5E2-EF6F71257AFF}">
      <dgm:prSet/>
      <dgm:spPr/>
      <dgm:t>
        <a:bodyPr/>
        <a:lstStyle/>
        <a:p>
          <a:endParaRPr lang="en-GB"/>
        </a:p>
      </dgm:t>
    </dgm:pt>
    <dgm:pt modelId="{B69BA7A1-0E14-8746-9384-9AFF3FBBABF1}" type="sibTrans" cxnId="{388D59CF-7CDC-DC4C-A5E2-EF6F71257AFF}">
      <dgm:prSet/>
      <dgm:spPr/>
      <dgm:t>
        <a:bodyPr/>
        <a:lstStyle/>
        <a:p>
          <a:endParaRPr lang="en-GB"/>
        </a:p>
      </dgm:t>
    </dgm:pt>
    <dgm:pt modelId="{BE21D193-C15C-3243-9475-A8F329208E7F}">
      <dgm:prSet phldrT="[Text]" custT="1"/>
      <dgm:spPr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Pre-meeting and Post-meeting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B7294A75-D308-CF4C-89EC-78D8A8BBA461}" type="parTrans" cxnId="{AB728BB2-A699-7E47-AFA3-FC4EAEC7E29D}">
      <dgm:prSet/>
      <dgm:spPr/>
      <dgm:t>
        <a:bodyPr/>
        <a:lstStyle/>
        <a:p>
          <a:endParaRPr lang="en-GB"/>
        </a:p>
      </dgm:t>
    </dgm:pt>
    <dgm:pt modelId="{DE2A5F20-176A-1E47-88DE-39464509445F}" type="sibTrans" cxnId="{AB728BB2-A699-7E47-AFA3-FC4EAEC7E29D}">
      <dgm:prSet/>
      <dgm:spPr/>
      <dgm:t>
        <a:bodyPr/>
        <a:lstStyle/>
        <a:p>
          <a:endParaRPr lang="en-GB"/>
        </a:p>
      </dgm:t>
    </dgm:pt>
    <dgm:pt modelId="{73F37F7E-EE85-004B-B6E9-FDC6204EDC5C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>
            <a:buClr>
              <a:srgbClr val="000000"/>
            </a:buClr>
            <a:buFont typeface="+mj-lt"/>
            <a:buAutoNum type="arabicPeriod"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Introductions of self and of participants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931C0794-81DF-2949-86BE-A3095405A371}" type="parTrans" cxnId="{863EB3D8-6079-0A48-AB2E-67B3EB4E182F}">
      <dgm:prSet/>
      <dgm:spPr/>
      <dgm:t>
        <a:bodyPr/>
        <a:lstStyle/>
        <a:p>
          <a:endParaRPr lang="en-GB"/>
        </a:p>
      </dgm:t>
    </dgm:pt>
    <dgm:pt modelId="{8AFFE577-C507-8F4B-AF84-A2CB28C2ED91}" type="sibTrans" cxnId="{863EB3D8-6079-0A48-AB2E-67B3EB4E182F}">
      <dgm:prSet/>
      <dgm:spPr/>
      <dgm:t>
        <a:bodyPr/>
        <a:lstStyle/>
        <a:p>
          <a:endParaRPr lang="en-GB"/>
        </a:p>
      </dgm:t>
    </dgm:pt>
    <dgm:pt modelId="{87387C2B-965A-2047-B2B0-DD09B35E944B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 spcFirstLastPara="0" vert="horz" wrap="square" lIns="121920" tIns="121920" rIns="121920" bIns="121920" numCol="1" spcCol="1270" rtlCol="0" anchor="ctr" anchorCtr="0"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Facilitation &amp; Break-out </a:t>
          </a:r>
          <a:endParaRPr lang="en-GB" sz="2800" b="1" kern="1200" dirty="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gm:t>
    </dgm:pt>
    <dgm:pt modelId="{FCAB0D05-7901-F248-A8C7-845DC223F2B0}" type="parTrans" cxnId="{04E46841-A7B0-6341-A8DB-5005D595B20D}">
      <dgm:prSet/>
      <dgm:spPr/>
      <dgm:t>
        <a:bodyPr/>
        <a:lstStyle/>
        <a:p>
          <a:endParaRPr lang="en-GB"/>
        </a:p>
      </dgm:t>
    </dgm:pt>
    <dgm:pt modelId="{9982597D-122C-0E40-B3E4-3D4CAE113129}" type="sibTrans" cxnId="{04E46841-A7B0-6341-A8DB-5005D595B20D}">
      <dgm:prSet/>
      <dgm:spPr/>
      <dgm:t>
        <a:bodyPr/>
        <a:lstStyle/>
        <a:p>
          <a:endParaRPr lang="en-GB"/>
        </a:p>
      </dgm:t>
    </dgm:pt>
    <dgm:pt modelId="{89C28FCF-608E-F343-B8E5-1EDF83CD42A4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Using “active” &amp; ”protreptic” methods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0B70E55D-5381-0245-8E64-48EAC91CA01F}" type="parTrans" cxnId="{083B33FC-6014-6847-B233-8B838785AC10}">
      <dgm:prSet/>
      <dgm:spPr/>
      <dgm:t>
        <a:bodyPr/>
        <a:lstStyle/>
        <a:p>
          <a:endParaRPr lang="en-GB"/>
        </a:p>
      </dgm:t>
    </dgm:pt>
    <dgm:pt modelId="{F0F5AE42-ACD0-8840-A146-04D8CA7B3D38}" type="sibTrans" cxnId="{083B33FC-6014-6847-B233-8B838785AC10}">
      <dgm:prSet/>
      <dgm:spPr/>
      <dgm:t>
        <a:bodyPr/>
        <a:lstStyle/>
        <a:p>
          <a:endParaRPr lang="en-GB"/>
        </a:p>
      </dgm:t>
    </dgm:pt>
    <dgm:pt modelId="{DAF0351C-5761-C046-ADAF-DE7E2776B8FD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Giving instructions for break-out groups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6811A55A-8720-1341-85E8-35CCE9740277}" type="parTrans" cxnId="{9DCB5BFA-02A2-AA4B-A1DD-2C1EAFE335EA}">
      <dgm:prSet/>
      <dgm:spPr/>
      <dgm:t>
        <a:bodyPr/>
        <a:lstStyle/>
        <a:p>
          <a:endParaRPr lang="en-GB"/>
        </a:p>
      </dgm:t>
    </dgm:pt>
    <dgm:pt modelId="{195A72F7-629E-6948-A632-539E94AC0E21}" type="sibTrans" cxnId="{9DCB5BFA-02A2-AA4B-A1DD-2C1EAFE335EA}">
      <dgm:prSet/>
      <dgm:spPr/>
      <dgm:t>
        <a:bodyPr/>
        <a:lstStyle/>
        <a:p>
          <a:endParaRPr lang="en-GB"/>
        </a:p>
      </dgm:t>
    </dgm:pt>
    <dgm:pt modelId="{896F4FFF-B044-C845-A838-0A10CACBDB8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 spcFirstLastPara="0" vert="horz" wrap="square" lIns="121920" tIns="121920" rIns="121920" bIns="121920" numCol="1" spcCol="1270" rtlCol="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Facilitation &amp; Break-out </a:t>
          </a:r>
          <a:endParaRPr lang="en-GB" sz="2800" b="1" kern="1200" dirty="0">
            <a:solidFill>
              <a:schemeClr val="accent6">
                <a:lumMod val="50000"/>
              </a:schemeClr>
            </a:solidFill>
            <a:latin typeface="+mn-lt"/>
            <a:ea typeface="+mn-ea"/>
            <a:cs typeface="+mn-cs"/>
          </a:endParaRPr>
        </a:p>
      </dgm:t>
    </dgm:pt>
    <dgm:pt modelId="{A696EF2D-6360-484C-82C2-2EF9A801B772}" type="parTrans" cxnId="{D8BB921B-8F3B-6C4C-B827-4ABBD17D42C0}">
      <dgm:prSet/>
      <dgm:spPr/>
      <dgm:t>
        <a:bodyPr/>
        <a:lstStyle/>
        <a:p>
          <a:endParaRPr lang="en-GB"/>
        </a:p>
      </dgm:t>
    </dgm:pt>
    <dgm:pt modelId="{500C5EAC-CD00-AF4E-8D81-9BDA31D54203}" type="sibTrans" cxnId="{D8BB921B-8F3B-6C4C-B827-4ABBD17D42C0}">
      <dgm:prSet/>
      <dgm:spPr/>
      <dgm:t>
        <a:bodyPr/>
        <a:lstStyle/>
        <a:p>
          <a:endParaRPr lang="en-GB"/>
        </a:p>
      </dgm:t>
    </dgm:pt>
    <dgm:pt modelId="{FF93E06F-3AA7-B441-905C-238764A59F1F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Using training assistants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6967A5DF-614C-CC40-BFE6-B9667B2779EB}" type="parTrans" cxnId="{41A0D7E5-B2B6-8842-954D-7D2AD7492DEE}">
      <dgm:prSet/>
      <dgm:spPr/>
      <dgm:t>
        <a:bodyPr/>
        <a:lstStyle/>
        <a:p>
          <a:endParaRPr lang="en-GB"/>
        </a:p>
      </dgm:t>
    </dgm:pt>
    <dgm:pt modelId="{17F6F480-2272-1B4D-86E7-E5364E3DD40D}" type="sibTrans" cxnId="{41A0D7E5-B2B6-8842-954D-7D2AD7492DEE}">
      <dgm:prSet/>
      <dgm:spPr/>
      <dgm:t>
        <a:bodyPr/>
        <a:lstStyle/>
        <a:p>
          <a:endParaRPr lang="en-GB"/>
        </a:p>
      </dgm:t>
    </dgm:pt>
    <dgm:pt modelId="{8ABA683D-60E5-6642-B5E8-1FE009E85A95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Using “chat” </a:t>
          </a:r>
        </a:p>
      </dgm:t>
    </dgm:pt>
    <dgm:pt modelId="{D61A45DE-64F5-A549-BE8F-054F4B3E46D7}" type="parTrans" cxnId="{374CBEBF-304D-9445-9B16-6184EB357B3B}">
      <dgm:prSet/>
      <dgm:spPr/>
      <dgm:t>
        <a:bodyPr/>
        <a:lstStyle/>
        <a:p>
          <a:endParaRPr lang="en-GB"/>
        </a:p>
      </dgm:t>
    </dgm:pt>
    <dgm:pt modelId="{34AAF38B-4D66-9E41-A89D-5FDA784C3713}" type="sibTrans" cxnId="{374CBEBF-304D-9445-9B16-6184EB357B3B}">
      <dgm:prSet/>
      <dgm:spPr/>
      <dgm:t>
        <a:bodyPr/>
        <a:lstStyle/>
        <a:p>
          <a:endParaRPr lang="en-GB"/>
        </a:p>
      </dgm:t>
    </dgm:pt>
    <dgm:pt modelId="{3B62ACF0-B158-A446-9F84-32BC372AC209}">
      <dgm:prSet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Using video clips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BE674648-54D1-8D4B-9D7D-4DAB1A8A36F6}" type="parTrans" cxnId="{17024C4A-FA03-364A-97AA-6CCF34F3A4B4}">
      <dgm:prSet/>
      <dgm:spPr/>
      <dgm:t>
        <a:bodyPr/>
        <a:lstStyle/>
        <a:p>
          <a:endParaRPr lang="en-GB"/>
        </a:p>
      </dgm:t>
    </dgm:pt>
    <dgm:pt modelId="{4734D6BC-814B-E149-B76A-7D0674A58634}" type="sibTrans" cxnId="{17024C4A-FA03-364A-97AA-6CCF34F3A4B4}">
      <dgm:prSet/>
      <dgm:spPr/>
      <dgm:t>
        <a:bodyPr/>
        <a:lstStyle/>
        <a:p>
          <a:endParaRPr lang="en-GB"/>
        </a:p>
      </dgm:t>
    </dgm:pt>
    <dgm:pt modelId="{393F949A-B571-D548-85B9-F5400DB39BB2}">
      <dgm:prSet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Assigning homework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0B9D373D-B188-DA47-B185-71998115A883}" type="parTrans" cxnId="{7CD9486D-5DCF-5741-A226-50CD95658F88}">
      <dgm:prSet/>
      <dgm:spPr/>
      <dgm:t>
        <a:bodyPr/>
        <a:lstStyle/>
        <a:p>
          <a:endParaRPr lang="en-GB"/>
        </a:p>
      </dgm:t>
    </dgm:pt>
    <dgm:pt modelId="{7217B8A5-E1A4-6C41-BB3C-53F365FBEEFA}" type="sibTrans" cxnId="{7CD9486D-5DCF-5741-A226-50CD95658F88}">
      <dgm:prSet/>
      <dgm:spPr/>
      <dgm:t>
        <a:bodyPr/>
        <a:lstStyle/>
        <a:p>
          <a:endParaRPr lang="en-GB"/>
        </a:p>
      </dgm:t>
    </dgm:pt>
    <dgm:pt modelId="{F79F723F-2795-B647-990F-05AEAC23069B}">
      <dgm:prSet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Evaluating the session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5313DAF0-752F-A045-8B54-AEC1488FC40A}" type="parTrans" cxnId="{44A47BAB-69AA-464E-A9DC-A9A4D17A15A5}">
      <dgm:prSet/>
      <dgm:spPr/>
      <dgm:t>
        <a:bodyPr/>
        <a:lstStyle/>
        <a:p>
          <a:endParaRPr lang="en-GB"/>
        </a:p>
      </dgm:t>
    </dgm:pt>
    <dgm:pt modelId="{107A2DB7-9798-074C-92EB-DACACD8BF8F3}" type="sibTrans" cxnId="{44A47BAB-69AA-464E-A9DC-A9A4D17A15A5}">
      <dgm:prSet/>
      <dgm:spPr/>
      <dgm:t>
        <a:bodyPr/>
        <a:lstStyle/>
        <a:p>
          <a:endParaRPr lang="en-GB"/>
        </a:p>
      </dgm:t>
    </dgm:pt>
    <dgm:pt modelId="{EA4DC196-6133-7843-8891-3DF38F11849B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Sitting in on break-out groups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1AF8F8B7-675B-EC4D-B2A8-D9671CD78F0B}" type="parTrans" cxnId="{ED0061E4-21DA-5940-ADC2-5239568A853C}">
      <dgm:prSet/>
      <dgm:spPr/>
      <dgm:t>
        <a:bodyPr/>
        <a:lstStyle/>
        <a:p>
          <a:endParaRPr lang="en-GB"/>
        </a:p>
      </dgm:t>
    </dgm:pt>
    <dgm:pt modelId="{1BFEAD8D-81CA-FF4E-B213-CC6ACE972752}" type="sibTrans" cxnId="{ED0061E4-21DA-5940-ADC2-5239568A853C}">
      <dgm:prSet/>
      <dgm:spPr/>
      <dgm:t>
        <a:bodyPr/>
        <a:lstStyle/>
        <a:p>
          <a:endParaRPr lang="en-GB"/>
        </a:p>
      </dgm:t>
    </dgm:pt>
    <dgm:pt modelId="{318CDE87-7A72-0045-AFF0-768626968B65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Modeling a break-out group process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40888032-AA03-494F-BD4F-342347609A00}" type="parTrans" cxnId="{C33544E3-D201-6346-A66D-8915CCFC72E6}">
      <dgm:prSet/>
      <dgm:spPr/>
      <dgm:t>
        <a:bodyPr/>
        <a:lstStyle/>
        <a:p>
          <a:endParaRPr lang="en-GB"/>
        </a:p>
      </dgm:t>
    </dgm:pt>
    <dgm:pt modelId="{40E8189B-8F6A-564E-B342-8068F399F191}" type="sibTrans" cxnId="{C33544E3-D201-6346-A66D-8915CCFC72E6}">
      <dgm:prSet/>
      <dgm:spPr/>
      <dgm:t>
        <a:bodyPr/>
        <a:lstStyle/>
        <a:p>
          <a:endParaRPr lang="en-GB"/>
        </a:p>
      </dgm:t>
    </dgm:pt>
    <dgm:pt modelId="{400C8F97-42DF-7B4D-8849-1171580A23DB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Debriefing &amp; moderating discussions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12670C09-0F5B-054E-A62B-04B7346F3ACC}" type="parTrans" cxnId="{504ABAE9-47C7-4E40-9E20-7172A12C4DD2}">
      <dgm:prSet/>
      <dgm:spPr/>
      <dgm:t>
        <a:bodyPr/>
        <a:lstStyle/>
        <a:p>
          <a:endParaRPr lang="en-GB"/>
        </a:p>
      </dgm:t>
    </dgm:pt>
    <dgm:pt modelId="{62BDC956-22D7-B64D-AB3F-937659396C99}" type="sibTrans" cxnId="{504ABAE9-47C7-4E40-9E20-7172A12C4DD2}">
      <dgm:prSet/>
      <dgm:spPr/>
      <dgm:t>
        <a:bodyPr/>
        <a:lstStyle/>
        <a:p>
          <a:endParaRPr lang="en-GB"/>
        </a:p>
      </dgm:t>
    </dgm:pt>
    <dgm:pt modelId="{99BCDB71-4EEC-B141-B8ED-3A691B2E13E7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Questions &amp; Comments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3D85440C-8178-1243-B21E-4194C1EA2A63}" type="parTrans" cxnId="{7EB45E14-BB33-204B-8877-FD9A75D63495}">
      <dgm:prSet/>
      <dgm:spPr/>
      <dgm:t>
        <a:bodyPr/>
        <a:lstStyle/>
        <a:p>
          <a:endParaRPr lang="en-GB"/>
        </a:p>
      </dgm:t>
    </dgm:pt>
    <dgm:pt modelId="{E677DE84-B3CE-884D-92AB-7AF8C52C6D2C}" type="sibTrans" cxnId="{7EB45E14-BB33-204B-8877-FD9A75D63495}">
      <dgm:prSet/>
      <dgm:spPr/>
      <dgm:t>
        <a:bodyPr/>
        <a:lstStyle/>
        <a:p>
          <a:endParaRPr lang="en-GB"/>
        </a:p>
      </dgm:t>
    </dgm:pt>
    <dgm:pt modelId="{06058396-6FF0-4748-A930-63EF3B01F4F6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Reviewing sessions/homework/</a:t>
          </a:r>
          <a:b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projects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E37C2921-D1C1-F048-85F6-C381D741C381}" type="parTrans" cxnId="{E67E11A3-232D-ED47-BA44-E00464E87914}">
      <dgm:prSet/>
      <dgm:spPr/>
      <dgm:t>
        <a:bodyPr/>
        <a:lstStyle/>
        <a:p>
          <a:endParaRPr lang="en-GB"/>
        </a:p>
      </dgm:t>
    </dgm:pt>
    <dgm:pt modelId="{1D2828EF-F8BD-5D4A-B7A7-B66C14C12733}" type="sibTrans" cxnId="{E67E11A3-232D-ED47-BA44-E00464E87914}">
      <dgm:prSet/>
      <dgm:spPr/>
      <dgm:t>
        <a:bodyPr/>
        <a:lstStyle/>
        <a:p>
          <a:endParaRPr lang="en-GB"/>
        </a:p>
      </dgm:t>
    </dgm:pt>
    <dgm:pt modelId="{BAB5F41F-7957-3C49-A0B3-4193FF5CA0D4}">
      <dgm:prSet phldrT="[Text]" custT="1"/>
      <dgm:spPr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Presenting </a:t>
          </a:r>
          <a:r>
            <a:rPr lang="en-US" sz="1400" b="1" kern="1200" spc="-1" dirty="0" err="1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groundrules</a:t>
          </a: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/guidelines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FB85DD03-8CEF-6647-B854-C2FC058D4AB7}" type="sibTrans" cxnId="{B467D7E7-8170-7241-B673-A1E0045DF0E6}">
      <dgm:prSet/>
      <dgm:spPr/>
      <dgm:t>
        <a:bodyPr/>
        <a:lstStyle/>
        <a:p>
          <a:endParaRPr lang="en-GB"/>
        </a:p>
      </dgm:t>
    </dgm:pt>
    <dgm:pt modelId="{68BB772B-8AB9-944C-A2C2-306BF612C3FB}" type="parTrans" cxnId="{B467D7E7-8170-7241-B673-A1E0045DF0E6}">
      <dgm:prSet/>
      <dgm:spPr/>
      <dgm:t>
        <a:bodyPr/>
        <a:lstStyle/>
        <a:p>
          <a:endParaRPr lang="en-GB"/>
        </a:p>
      </dgm:t>
    </dgm:pt>
    <dgm:pt modelId="{7E63D8DB-3593-6B48-8957-1A7DEF60C055}" type="pres">
      <dgm:prSet presAssocID="{217F4AB6-4400-8A42-86FB-2FF67BE5A56D}" presName="theList" presStyleCnt="0">
        <dgm:presLayoutVars>
          <dgm:dir/>
          <dgm:animLvl val="lvl"/>
          <dgm:resizeHandles val="exact"/>
        </dgm:presLayoutVars>
      </dgm:prSet>
      <dgm:spPr/>
    </dgm:pt>
    <dgm:pt modelId="{75456EF9-5EC1-AC40-BDF9-365C89555489}" type="pres">
      <dgm:prSet presAssocID="{A511C51B-EE04-694A-AB10-6219DAC18D60}" presName="compNode" presStyleCnt="0"/>
      <dgm:spPr/>
    </dgm:pt>
    <dgm:pt modelId="{5B431E6A-8D10-C74D-A2A0-67F2D3CD453A}" type="pres">
      <dgm:prSet presAssocID="{A511C51B-EE04-694A-AB10-6219DAC18D60}" presName="aNode" presStyleLbl="bgShp" presStyleIdx="0" presStyleCnt="3"/>
      <dgm:spPr>
        <a:xfrm>
          <a:off x="962" y="0"/>
          <a:ext cx="2503103" cy="4351338"/>
        </a:xfrm>
        <a:prstGeom prst="roundRect">
          <a:avLst>
            <a:gd name="adj" fmla="val 10000"/>
          </a:avLst>
        </a:prstGeom>
      </dgm:spPr>
    </dgm:pt>
    <dgm:pt modelId="{6B850904-B49C-484D-9D5A-73D2C98A148D}" type="pres">
      <dgm:prSet presAssocID="{A511C51B-EE04-694A-AB10-6219DAC18D60}" presName="textNode" presStyleLbl="bgShp" presStyleIdx="0" presStyleCnt="3"/>
      <dgm:spPr/>
    </dgm:pt>
    <dgm:pt modelId="{BF5965EC-F21B-F646-9556-FF7AC1753CB1}" type="pres">
      <dgm:prSet presAssocID="{A511C51B-EE04-694A-AB10-6219DAC18D60}" presName="compChildNode" presStyleCnt="0"/>
      <dgm:spPr/>
    </dgm:pt>
    <dgm:pt modelId="{8B0AB900-36BF-1F4B-A4BA-7059A6BBDE82}" type="pres">
      <dgm:prSet presAssocID="{A511C51B-EE04-694A-AB10-6219DAC18D60}" presName="theInnerList" presStyleCnt="0"/>
      <dgm:spPr/>
    </dgm:pt>
    <dgm:pt modelId="{AF38CF0C-3E7D-CE48-B56C-BF9FF3E3B884}" type="pres">
      <dgm:prSet presAssocID="{BE21D193-C15C-3243-9475-A8F329208E7F}" presName="childNode" presStyleLbl="node1" presStyleIdx="0" presStyleCnt="15">
        <dgm:presLayoutVars>
          <dgm:bulletEnabled val="1"/>
        </dgm:presLayoutVars>
      </dgm:prSet>
      <dgm:spPr>
        <a:xfrm>
          <a:off x="251273" y="1305507"/>
          <a:ext cx="2002482" cy="633897"/>
        </a:xfrm>
        <a:prstGeom prst="roundRect">
          <a:avLst>
            <a:gd name="adj" fmla="val 10000"/>
          </a:avLst>
        </a:prstGeom>
      </dgm:spPr>
    </dgm:pt>
    <dgm:pt modelId="{A09C0C60-AEA8-F249-9A84-E3B706F82530}" type="pres">
      <dgm:prSet presAssocID="{BE21D193-C15C-3243-9475-A8F329208E7F}" presName="aSpace2" presStyleCnt="0"/>
      <dgm:spPr/>
    </dgm:pt>
    <dgm:pt modelId="{638F437C-A9C2-3642-B157-ACD6F14A5B6D}" type="pres">
      <dgm:prSet presAssocID="{73F37F7E-EE85-004B-B6E9-FDC6204EDC5C}" presName="childNode" presStyleLbl="node1" presStyleIdx="1" presStyleCnt="15">
        <dgm:presLayoutVars>
          <dgm:bulletEnabled val="1"/>
        </dgm:presLayoutVars>
      </dgm:prSet>
      <dgm:spPr>
        <a:xfrm>
          <a:off x="251273" y="2036927"/>
          <a:ext cx="2002482" cy="633897"/>
        </a:xfrm>
        <a:prstGeom prst="roundRect">
          <a:avLst>
            <a:gd name="adj" fmla="val 10000"/>
          </a:avLst>
        </a:prstGeom>
      </dgm:spPr>
    </dgm:pt>
    <dgm:pt modelId="{EE27A004-D438-604E-834D-3A5F4F356594}" type="pres">
      <dgm:prSet presAssocID="{73F37F7E-EE85-004B-B6E9-FDC6204EDC5C}" presName="aSpace2" presStyleCnt="0"/>
      <dgm:spPr/>
    </dgm:pt>
    <dgm:pt modelId="{CA16E07F-DA9B-D74F-8F44-4CFAB466EEA4}" type="pres">
      <dgm:prSet presAssocID="{BAB5F41F-7957-3C49-A0B3-4193FF5CA0D4}" presName="childNode" presStyleLbl="node1" presStyleIdx="2" presStyleCnt="15">
        <dgm:presLayoutVars>
          <dgm:bulletEnabled val="1"/>
        </dgm:presLayoutVars>
      </dgm:prSet>
      <dgm:spPr>
        <a:xfrm>
          <a:off x="251273" y="2768347"/>
          <a:ext cx="2002482" cy="633897"/>
        </a:xfrm>
        <a:prstGeom prst="roundRect">
          <a:avLst>
            <a:gd name="adj" fmla="val 10000"/>
          </a:avLst>
        </a:prstGeom>
      </dgm:spPr>
    </dgm:pt>
    <dgm:pt modelId="{C1CD7CB0-723C-F841-976C-F7E8788D8F90}" type="pres">
      <dgm:prSet presAssocID="{BAB5F41F-7957-3C49-A0B3-4193FF5CA0D4}" presName="aSpace2" presStyleCnt="0"/>
      <dgm:spPr/>
    </dgm:pt>
    <dgm:pt modelId="{A0573E5B-91B2-F24F-9F85-03D65C4CEBB0}" type="pres">
      <dgm:prSet presAssocID="{06058396-6FF0-4748-A930-63EF3B01F4F6}" presName="childNode" presStyleLbl="node1" presStyleIdx="3" presStyleCnt="15">
        <dgm:presLayoutVars>
          <dgm:bulletEnabled val="1"/>
        </dgm:presLayoutVars>
      </dgm:prSet>
      <dgm:spPr>
        <a:xfrm>
          <a:off x="251273" y="3499767"/>
          <a:ext cx="2002482" cy="633897"/>
        </a:xfrm>
        <a:prstGeom prst="roundRect">
          <a:avLst>
            <a:gd name="adj" fmla="val 10000"/>
          </a:avLst>
        </a:prstGeom>
      </dgm:spPr>
    </dgm:pt>
    <dgm:pt modelId="{9798ABF3-9122-3348-9EAF-EE445C31D6CD}" type="pres">
      <dgm:prSet presAssocID="{A511C51B-EE04-694A-AB10-6219DAC18D60}" presName="aSpace" presStyleCnt="0"/>
      <dgm:spPr/>
    </dgm:pt>
    <dgm:pt modelId="{407099A5-DD2E-6143-80B9-95859AA77010}" type="pres">
      <dgm:prSet presAssocID="{87387C2B-965A-2047-B2B0-DD09B35E944B}" presName="compNode" presStyleCnt="0"/>
      <dgm:spPr/>
    </dgm:pt>
    <dgm:pt modelId="{EEA0D45B-7ABF-8D4C-B00F-682C7A271099}" type="pres">
      <dgm:prSet presAssocID="{87387C2B-965A-2047-B2B0-DD09B35E944B}" presName="aNode" presStyleLbl="bgShp" presStyleIdx="1" presStyleCnt="3"/>
      <dgm:spPr>
        <a:xfrm>
          <a:off x="2691798" y="0"/>
          <a:ext cx="2503103" cy="4351338"/>
        </a:xfrm>
        <a:prstGeom prst="roundRect">
          <a:avLst>
            <a:gd name="adj" fmla="val 10000"/>
          </a:avLst>
        </a:prstGeom>
      </dgm:spPr>
    </dgm:pt>
    <dgm:pt modelId="{79A8B355-4230-DB4C-92A9-0554271641BC}" type="pres">
      <dgm:prSet presAssocID="{87387C2B-965A-2047-B2B0-DD09B35E944B}" presName="textNode" presStyleLbl="bgShp" presStyleIdx="1" presStyleCnt="3"/>
      <dgm:spPr/>
    </dgm:pt>
    <dgm:pt modelId="{41657C91-1954-A542-81FF-DB673F285172}" type="pres">
      <dgm:prSet presAssocID="{87387C2B-965A-2047-B2B0-DD09B35E944B}" presName="compChildNode" presStyleCnt="0"/>
      <dgm:spPr/>
    </dgm:pt>
    <dgm:pt modelId="{F455582C-B552-A141-ADEA-27306E834315}" type="pres">
      <dgm:prSet presAssocID="{87387C2B-965A-2047-B2B0-DD09B35E944B}" presName="theInnerList" presStyleCnt="0"/>
      <dgm:spPr/>
    </dgm:pt>
    <dgm:pt modelId="{7BC0389E-87AD-8F4B-AB17-B3AAA93BC5D2}" type="pres">
      <dgm:prSet presAssocID="{89C28FCF-608E-F343-B8E5-1EDF83CD42A4}" presName="childNode" presStyleLbl="node1" presStyleIdx="4" presStyleCnt="15">
        <dgm:presLayoutVars>
          <dgm:bulletEnabled val="1"/>
        </dgm:presLayoutVars>
      </dgm:prSet>
      <dgm:spPr>
        <a:xfrm>
          <a:off x="2942108" y="1305613"/>
          <a:ext cx="2002482" cy="417764"/>
        </a:xfrm>
        <a:prstGeom prst="roundRect">
          <a:avLst>
            <a:gd name="adj" fmla="val 10000"/>
          </a:avLst>
        </a:prstGeom>
      </dgm:spPr>
    </dgm:pt>
    <dgm:pt modelId="{6DCAC513-F5BF-0E4F-BD2E-81A4EDE95C11}" type="pres">
      <dgm:prSet presAssocID="{89C28FCF-608E-F343-B8E5-1EDF83CD42A4}" presName="aSpace2" presStyleCnt="0"/>
      <dgm:spPr/>
    </dgm:pt>
    <dgm:pt modelId="{A754C632-3EBA-7E4C-BAA8-5FBA6CC3D7B5}" type="pres">
      <dgm:prSet presAssocID="{DAF0351C-5761-C046-ADAF-DE7E2776B8FD}" presName="childNode" presStyleLbl="node1" presStyleIdx="5" presStyleCnt="15">
        <dgm:presLayoutVars>
          <dgm:bulletEnabled val="1"/>
        </dgm:presLayoutVars>
      </dgm:prSet>
      <dgm:spPr>
        <a:xfrm>
          <a:off x="2942108" y="1787649"/>
          <a:ext cx="2002482" cy="417764"/>
        </a:xfrm>
        <a:prstGeom prst="roundRect">
          <a:avLst>
            <a:gd name="adj" fmla="val 10000"/>
          </a:avLst>
        </a:prstGeom>
      </dgm:spPr>
    </dgm:pt>
    <dgm:pt modelId="{DA8B82E4-0779-884C-AB51-4154F5EDBC11}" type="pres">
      <dgm:prSet presAssocID="{DAF0351C-5761-C046-ADAF-DE7E2776B8FD}" presName="aSpace2" presStyleCnt="0"/>
      <dgm:spPr/>
    </dgm:pt>
    <dgm:pt modelId="{1E297AC9-5ABE-9449-ABC9-3B2D03F51C2C}" type="pres">
      <dgm:prSet presAssocID="{318CDE87-7A72-0045-AFF0-768626968B65}" presName="childNode" presStyleLbl="node1" presStyleIdx="6" presStyleCnt="15">
        <dgm:presLayoutVars>
          <dgm:bulletEnabled val="1"/>
        </dgm:presLayoutVars>
      </dgm:prSet>
      <dgm:spPr>
        <a:xfrm>
          <a:off x="2942108" y="2269685"/>
          <a:ext cx="2002482" cy="417764"/>
        </a:xfrm>
        <a:prstGeom prst="roundRect">
          <a:avLst>
            <a:gd name="adj" fmla="val 10000"/>
          </a:avLst>
        </a:prstGeom>
      </dgm:spPr>
    </dgm:pt>
    <dgm:pt modelId="{B41F9848-84AF-5B4B-A77B-9CFD77031C8D}" type="pres">
      <dgm:prSet presAssocID="{318CDE87-7A72-0045-AFF0-768626968B65}" presName="aSpace2" presStyleCnt="0"/>
      <dgm:spPr/>
    </dgm:pt>
    <dgm:pt modelId="{8187297B-4B57-3A4D-8E95-472AD00D24E8}" type="pres">
      <dgm:prSet presAssocID="{EA4DC196-6133-7843-8891-3DF38F11849B}" presName="childNode" presStyleLbl="node1" presStyleIdx="7" presStyleCnt="15">
        <dgm:presLayoutVars>
          <dgm:bulletEnabled val="1"/>
        </dgm:presLayoutVars>
      </dgm:prSet>
      <dgm:spPr>
        <a:xfrm>
          <a:off x="2942108" y="2751721"/>
          <a:ext cx="2002482" cy="417764"/>
        </a:xfrm>
        <a:prstGeom prst="roundRect">
          <a:avLst>
            <a:gd name="adj" fmla="val 10000"/>
          </a:avLst>
        </a:prstGeom>
      </dgm:spPr>
    </dgm:pt>
    <dgm:pt modelId="{C346D847-2B3B-B149-9D6E-08785D4A6A69}" type="pres">
      <dgm:prSet presAssocID="{EA4DC196-6133-7843-8891-3DF38F11849B}" presName="aSpace2" presStyleCnt="0"/>
      <dgm:spPr/>
    </dgm:pt>
    <dgm:pt modelId="{5351A120-370F-D74F-B2BE-25A6934129EB}" type="pres">
      <dgm:prSet presAssocID="{400C8F97-42DF-7B4D-8849-1171580A23DB}" presName="childNode" presStyleLbl="node1" presStyleIdx="8" presStyleCnt="15">
        <dgm:presLayoutVars>
          <dgm:bulletEnabled val="1"/>
        </dgm:presLayoutVars>
      </dgm:prSet>
      <dgm:spPr>
        <a:xfrm>
          <a:off x="2942108" y="3233758"/>
          <a:ext cx="2002482" cy="417764"/>
        </a:xfrm>
        <a:prstGeom prst="roundRect">
          <a:avLst>
            <a:gd name="adj" fmla="val 10000"/>
          </a:avLst>
        </a:prstGeom>
      </dgm:spPr>
    </dgm:pt>
    <dgm:pt modelId="{CC3992D3-DB56-CB43-8277-B4E7019AB12F}" type="pres">
      <dgm:prSet presAssocID="{400C8F97-42DF-7B4D-8849-1171580A23DB}" presName="aSpace2" presStyleCnt="0"/>
      <dgm:spPr/>
    </dgm:pt>
    <dgm:pt modelId="{2131D7A7-5F8E-2748-BB7B-2AC4B1BFD1BE}" type="pres">
      <dgm:prSet presAssocID="{99BCDB71-4EEC-B141-B8ED-3A691B2E13E7}" presName="childNode" presStyleLbl="node1" presStyleIdx="9" presStyleCnt="15">
        <dgm:presLayoutVars>
          <dgm:bulletEnabled val="1"/>
        </dgm:presLayoutVars>
      </dgm:prSet>
      <dgm:spPr>
        <a:xfrm>
          <a:off x="2942108" y="3715794"/>
          <a:ext cx="2002482" cy="417764"/>
        </a:xfrm>
        <a:prstGeom prst="roundRect">
          <a:avLst>
            <a:gd name="adj" fmla="val 10000"/>
          </a:avLst>
        </a:prstGeom>
      </dgm:spPr>
    </dgm:pt>
    <dgm:pt modelId="{18B61BC2-652F-DF48-B493-CCA1F41F10C9}" type="pres">
      <dgm:prSet presAssocID="{87387C2B-965A-2047-B2B0-DD09B35E944B}" presName="aSpace" presStyleCnt="0"/>
      <dgm:spPr/>
    </dgm:pt>
    <dgm:pt modelId="{D8D3D647-EF3E-C542-9106-9BEAA7DB797D}" type="pres">
      <dgm:prSet presAssocID="{896F4FFF-B044-C845-A838-0A10CACBDB82}" presName="compNode" presStyleCnt="0"/>
      <dgm:spPr/>
    </dgm:pt>
    <dgm:pt modelId="{A93D77F8-2C91-C44D-BF19-6014B05C4548}" type="pres">
      <dgm:prSet presAssocID="{896F4FFF-B044-C845-A838-0A10CACBDB82}" presName="aNode" presStyleLbl="bgShp" presStyleIdx="2" presStyleCnt="3"/>
      <dgm:spPr>
        <a:xfrm>
          <a:off x="5382634" y="0"/>
          <a:ext cx="2503103" cy="4351338"/>
        </a:xfrm>
        <a:prstGeom prst="roundRect">
          <a:avLst>
            <a:gd name="adj" fmla="val 10000"/>
          </a:avLst>
        </a:prstGeom>
      </dgm:spPr>
    </dgm:pt>
    <dgm:pt modelId="{8E4E5343-6826-254A-9128-71D6F7C32B4F}" type="pres">
      <dgm:prSet presAssocID="{896F4FFF-B044-C845-A838-0A10CACBDB82}" presName="textNode" presStyleLbl="bgShp" presStyleIdx="2" presStyleCnt="3"/>
      <dgm:spPr/>
    </dgm:pt>
    <dgm:pt modelId="{DBBBD2CD-71E5-4F4B-95C4-199B3DC3A5A4}" type="pres">
      <dgm:prSet presAssocID="{896F4FFF-B044-C845-A838-0A10CACBDB82}" presName="compChildNode" presStyleCnt="0"/>
      <dgm:spPr/>
    </dgm:pt>
    <dgm:pt modelId="{4E08D45D-8372-D949-93B7-AAE7D8556FE7}" type="pres">
      <dgm:prSet presAssocID="{896F4FFF-B044-C845-A838-0A10CACBDB82}" presName="theInnerList" presStyleCnt="0"/>
      <dgm:spPr/>
    </dgm:pt>
    <dgm:pt modelId="{271DF87D-14CB-284B-8C49-E147156ACBE1}" type="pres">
      <dgm:prSet presAssocID="{FF93E06F-3AA7-B441-905C-238764A59F1F}" presName="childNode" presStyleLbl="node1" presStyleIdx="10" presStyleCnt="15">
        <dgm:presLayoutVars>
          <dgm:bulletEnabled val="1"/>
        </dgm:presLayoutVars>
      </dgm:prSet>
      <dgm:spPr>
        <a:xfrm>
          <a:off x="5632944" y="1306224"/>
          <a:ext cx="2002482" cy="503389"/>
        </a:xfrm>
        <a:prstGeom prst="roundRect">
          <a:avLst>
            <a:gd name="adj" fmla="val 10000"/>
          </a:avLst>
        </a:prstGeom>
      </dgm:spPr>
    </dgm:pt>
    <dgm:pt modelId="{C309C248-E8F5-334E-B3EC-0BBBB6BBF40D}" type="pres">
      <dgm:prSet presAssocID="{FF93E06F-3AA7-B441-905C-238764A59F1F}" presName="aSpace2" presStyleCnt="0"/>
      <dgm:spPr/>
    </dgm:pt>
    <dgm:pt modelId="{3F7926D0-EC8F-3140-A5DB-FC0E011D7BE9}" type="pres">
      <dgm:prSet presAssocID="{8ABA683D-60E5-6642-B5E8-1FE009E85A95}" presName="childNode" presStyleLbl="node1" presStyleIdx="11" presStyleCnt="15">
        <dgm:presLayoutVars>
          <dgm:bulletEnabled val="1"/>
        </dgm:presLayoutVars>
      </dgm:prSet>
      <dgm:spPr>
        <a:xfrm>
          <a:off x="5632944" y="1887058"/>
          <a:ext cx="2002482" cy="503389"/>
        </a:xfrm>
        <a:prstGeom prst="roundRect">
          <a:avLst>
            <a:gd name="adj" fmla="val 10000"/>
          </a:avLst>
        </a:prstGeom>
      </dgm:spPr>
    </dgm:pt>
    <dgm:pt modelId="{50E5B8C1-4BED-E041-A9E6-BA84510CE20E}" type="pres">
      <dgm:prSet presAssocID="{8ABA683D-60E5-6642-B5E8-1FE009E85A95}" presName="aSpace2" presStyleCnt="0"/>
      <dgm:spPr/>
    </dgm:pt>
    <dgm:pt modelId="{4A604D46-EEC7-C740-B8A6-CA607EBDCE6E}" type="pres">
      <dgm:prSet presAssocID="{3B62ACF0-B158-A446-9F84-32BC372AC209}" presName="childNode" presStyleLbl="node1" presStyleIdx="12" presStyleCnt="15">
        <dgm:presLayoutVars>
          <dgm:bulletEnabled val="1"/>
        </dgm:presLayoutVars>
      </dgm:prSet>
      <dgm:spPr>
        <a:xfrm>
          <a:off x="5632944" y="2467891"/>
          <a:ext cx="2002482" cy="503389"/>
        </a:xfrm>
        <a:prstGeom prst="roundRect">
          <a:avLst>
            <a:gd name="adj" fmla="val 10000"/>
          </a:avLst>
        </a:prstGeom>
      </dgm:spPr>
    </dgm:pt>
    <dgm:pt modelId="{9645B72C-FF0E-294F-A82C-B68445283258}" type="pres">
      <dgm:prSet presAssocID="{3B62ACF0-B158-A446-9F84-32BC372AC209}" presName="aSpace2" presStyleCnt="0"/>
      <dgm:spPr/>
    </dgm:pt>
    <dgm:pt modelId="{DA107529-D34F-524D-89D5-C7CFD8D953C8}" type="pres">
      <dgm:prSet presAssocID="{393F949A-B571-D548-85B9-F5400DB39BB2}" presName="childNode" presStyleLbl="node1" presStyleIdx="13" presStyleCnt="15">
        <dgm:presLayoutVars>
          <dgm:bulletEnabled val="1"/>
        </dgm:presLayoutVars>
      </dgm:prSet>
      <dgm:spPr>
        <a:xfrm>
          <a:off x="5632944" y="3048725"/>
          <a:ext cx="2002482" cy="503389"/>
        </a:xfrm>
        <a:prstGeom prst="roundRect">
          <a:avLst>
            <a:gd name="adj" fmla="val 10000"/>
          </a:avLst>
        </a:prstGeom>
      </dgm:spPr>
    </dgm:pt>
    <dgm:pt modelId="{B59208E1-4004-7F44-8C01-80851796C448}" type="pres">
      <dgm:prSet presAssocID="{393F949A-B571-D548-85B9-F5400DB39BB2}" presName="aSpace2" presStyleCnt="0"/>
      <dgm:spPr/>
    </dgm:pt>
    <dgm:pt modelId="{F223B089-DE41-004C-86FA-E1893D27BA72}" type="pres">
      <dgm:prSet presAssocID="{F79F723F-2795-B647-990F-05AEAC23069B}" presName="childNode" presStyleLbl="node1" presStyleIdx="14" presStyleCnt="15">
        <dgm:presLayoutVars>
          <dgm:bulletEnabled val="1"/>
        </dgm:presLayoutVars>
      </dgm:prSet>
      <dgm:spPr>
        <a:xfrm>
          <a:off x="5632944" y="3629558"/>
          <a:ext cx="2002482" cy="503389"/>
        </a:xfrm>
        <a:prstGeom prst="roundRect">
          <a:avLst>
            <a:gd name="adj" fmla="val 10000"/>
          </a:avLst>
        </a:prstGeom>
      </dgm:spPr>
    </dgm:pt>
  </dgm:ptLst>
  <dgm:cxnLst>
    <dgm:cxn modelId="{9D29590B-7487-BC44-A279-0716DC3503DB}" type="presOf" srcId="{A511C51B-EE04-694A-AB10-6219DAC18D60}" destId="{6B850904-B49C-484D-9D5A-73D2C98A148D}" srcOrd="1" destOrd="0" presId="urn:microsoft.com/office/officeart/2005/8/layout/lProcess2"/>
    <dgm:cxn modelId="{7EB45E14-BB33-204B-8877-FD9A75D63495}" srcId="{87387C2B-965A-2047-B2B0-DD09B35E944B}" destId="{99BCDB71-4EEC-B141-B8ED-3A691B2E13E7}" srcOrd="5" destOrd="0" parTransId="{3D85440C-8178-1243-B21E-4194C1EA2A63}" sibTransId="{E677DE84-B3CE-884D-92AB-7AF8C52C6D2C}"/>
    <dgm:cxn modelId="{0824A016-CB35-C64C-9437-058B7F9BAC63}" type="presOf" srcId="{EA4DC196-6133-7843-8891-3DF38F11849B}" destId="{8187297B-4B57-3A4D-8E95-472AD00D24E8}" srcOrd="0" destOrd="0" presId="urn:microsoft.com/office/officeart/2005/8/layout/lProcess2"/>
    <dgm:cxn modelId="{8B4D9B18-8A6B-0544-B32F-11FA80F1D120}" type="presOf" srcId="{318CDE87-7A72-0045-AFF0-768626968B65}" destId="{1E297AC9-5ABE-9449-ABC9-3B2D03F51C2C}" srcOrd="0" destOrd="0" presId="urn:microsoft.com/office/officeart/2005/8/layout/lProcess2"/>
    <dgm:cxn modelId="{D8BB921B-8F3B-6C4C-B827-4ABBD17D42C0}" srcId="{217F4AB6-4400-8A42-86FB-2FF67BE5A56D}" destId="{896F4FFF-B044-C845-A838-0A10CACBDB82}" srcOrd="2" destOrd="0" parTransId="{A696EF2D-6360-484C-82C2-2EF9A801B772}" sibTransId="{500C5EAC-CD00-AF4E-8D81-9BDA31D54203}"/>
    <dgm:cxn modelId="{4FE1D02D-CE89-8045-BB6B-EB2E3F5F76FD}" type="presOf" srcId="{400C8F97-42DF-7B4D-8849-1171580A23DB}" destId="{5351A120-370F-D74F-B2BE-25A6934129EB}" srcOrd="0" destOrd="0" presId="urn:microsoft.com/office/officeart/2005/8/layout/lProcess2"/>
    <dgm:cxn modelId="{3E2EF82D-6F4C-4945-80DD-725D723897DD}" type="presOf" srcId="{BAB5F41F-7957-3C49-A0B3-4193FF5CA0D4}" destId="{CA16E07F-DA9B-D74F-8F44-4CFAB466EEA4}" srcOrd="0" destOrd="0" presId="urn:microsoft.com/office/officeart/2005/8/layout/lProcess2"/>
    <dgm:cxn modelId="{48DC0336-F612-8742-8962-F8FCDAE0FCFF}" type="presOf" srcId="{06058396-6FF0-4748-A930-63EF3B01F4F6}" destId="{A0573E5B-91B2-F24F-9F85-03D65C4CEBB0}" srcOrd="0" destOrd="0" presId="urn:microsoft.com/office/officeart/2005/8/layout/lProcess2"/>
    <dgm:cxn modelId="{04E46841-A7B0-6341-A8DB-5005D595B20D}" srcId="{217F4AB6-4400-8A42-86FB-2FF67BE5A56D}" destId="{87387C2B-965A-2047-B2B0-DD09B35E944B}" srcOrd="1" destOrd="0" parTransId="{FCAB0D05-7901-F248-A8C7-845DC223F2B0}" sibTransId="{9982597D-122C-0E40-B3E4-3D4CAE113129}"/>
    <dgm:cxn modelId="{0C861945-1506-564F-9F5A-C163A97952D9}" type="presOf" srcId="{217F4AB6-4400-8A42-86FB-2FF67BE5A56D}" destId="{7E63D8DB-3593-6B48-8957-1A7DEF60C055}" srcOrd="0" destOrd="0" presId="urn:microsoft.com/office/officeart/2005/8/layout/lProcess2"/>
    <dgm:cxn modelId="{B6944448-2476-C64C-BE20-E43A3F822754}" type="presOf" srcId="{87387C2B-965A-2047-B2B0-DD09B35E944B}" destId="{EEA0D45B-7ABF-8D4C-B00F-682C7A271099}" srcOrd="0" destOrd="0" presId="urn:microsoft.com/office/officeart/2005/8/layout/lProcess2"/>
    <dgm:cxn modelId="{17024C4A-FA03-364A-97AA-6CCF34F3A4B4}" srcId="{896F4FFF-B044-C845-A838-0A10CACBDB82}" destId="{3B62ACF0-B158-A446-9F84-32BC372AC209}" srcOrd="2" destOrd="0" parTransId="{BE674648-54D1-8D4B-9D7D-4DAB1A8A36F6}" sibTransId="{4734D6BC-814B-E149-B76A-7D0674A58634}"/>
    <dgm:cxn modelId="{0CD04254-A7D5-F744-AEA5-BF33FFB91087}" type="presOf" srcId="{73F37F7E-EE85-004B-B6E9-FDC6204EDC5C}" destId="{638F437C-A9C2-3642-B157-ACD6F14A5B6D}" srcOrd="0" destOrd="0" presId="urn:microsoft.com/office/officeart/2005/8/layout/lProcess2"/>
    <dgm:cxn modelId="{BE231656-F64D-7049-8949-0B490596A638}" type="presOf" srcId="{393F949A-B571-D548-85B9-F5400DB39BB2}" destId="{DA107529-D34F-524D-89D5-C7CFD8D953C8}" srcOrd="0" destOrd="0" presId="urn:microsoft.com/office/officeart/2005/8/layout/lProcess2"/>
    <dgm:cxn modelId="{7CD9486D-5DCF-5741-A226-50CD95658F88}" srcId="{896F4FFF-B044-C845-A838-0A10CACBDB82}" destId="{393F949A-B571-D548-85B9-F5400DB39BB2}" srcOrd="3" destOrd="0" parTransId="{0B9D373D-B188-DA47-B185-71998115A883}" sibTransId="{7217B8A5-E1A4-6C41-BB3C-53F365FBEEFA}"/>
    <dgm:cxn modelId="{895A9E72-3B24-F447-9664-DA4128245E4B}" type="presOf" srcId="{896F4FFF-B044-C845-A838-0A10CACBDB82}" destId="{A93D77F8-2C91-C44D-BF19-6014B05C4548}" srcOrd="0" destOrd="0" presId="urn:microsoft.com/office/officeart/2005/8/layout/lProcess2"/>
    <dgm:cxn modelId="{33DA1277-B069-4341-BE7E-16CEEC493092}" type="presOf" srcId="{3B62ACF0-B158-A446-9F84-32BC372AC209}" destId="{4A604D46-EEC7-C740-B8A6-CA607EBDCE6E}" srcOrd="0" destOrd="0" presId="urn:microsoft.com/office/officeart/2005/8/layout/lProcess2"/>
    <dgm:cxn modelId="{B56AA879-E132-4242-B0EF-2BB73C0AB4B7}" type="presOf" srcId="{A511C51B-EE04-694A-AB10-6219DAC18D60}" destId="{5B431E6A-8D10-C74D-A2A0-67F2D3CD453A}" srcOrd="0" destOrd="0" presId="urn:microsoft.com/office/officeart/2005/8/layout/lProcess2"/>
    <dgm:cxn modelId="{5B4F7D7E-B11F-934F-BD4B-42B13BD90BC7}" type="presOf" srcId="{F79F723F-2795-B647-990F-05AEAC23069B}" destId="{F223B089-DE41-004C-86FA-E1893D27BA72}" srcOrd="0" destOrd="0" presId="urn:microsoft.com/office/officeart/2005/8/layout/lProcess2"/>
    <dgm:cxn modelId="{68263B83-7E9A-AB43-A109-075C2812F2F7}" type="presOf" srcId="{896F4FFF-B044-C845-A838-0A10CACBDB82}" destId="{8E4E5343-6826-254A-9128-71D6F7C32B4F}" srcOrd="1" destOrd="0" presId="urn:microsoft.com/office/officeart/2005/8/layout/lProcess2"/>
    <dgm:cxn modelId="{559F4983-0CBF-744D-B974-14B9AD1E71D0}" type="presOf" srcId="{99BCDB71-4EEC-B141-B8ED-3A691B2E13E7}" destId="{2131D7A7-5F8E-2748-BB7B-2AC4B1BFD1BE}" srcOrd="0" destOrd="0" presId="urn:microsoft.com/office/officeart/2005/8/layout/lProcess2"/>
    <dgm:cxn modelId="{A20ED592-BF6D-F04B-BB19-470553E1785E}" type="presOf" srcId="{8ABA683D-60E5-6642-B5E8-1FE009E85A95}" destId="{3F7926D0-EC8F-3140-A5DB-FC0E011D7BE9}" srcOrd="0" destOrd="0" presId="urn:microsoft.com/office/officeart/2005/8/layout/lProcess2"/>
    <dgm:cxn modelId="{00589E9B-AC22-7C47-B7AD-D0D1F72F7926}" type="presOf" srcId="{89C28FCF-608E-F343-B8E5-1EDF83CD42A4}" destId="{7BC0389E-87AD-8F4B-AB17-B3AAA93BC5D2}" srcOrd="0" destOrd="0" presId="urn:microsoft.com/office/officeart/2005/8/layout/lProcess2"/>
    <dgm:cxn modelId="{E67E11A3-232D-ED47-BA44-E00464E87914}" srcId="{A511C51B-EE04-694A-AB10-6219DAC18D60}" destId="{06058396-6FF0-4748-A930-63EF3B01F4F6}" srcOrd="3" destOrd="0" parTransId="{E37C2921-D1C1-F048-85F6-C381D741C381}" sibTransId="{1D2828EF-F8BD-5D4A-B7A7-B66C14C12733}"/>
    <dgm:cxn modelId="{44A47BAB-69AA-464E-A9DC-A9A4D17A15A5}" srcId="{896F4FFF-B044-C845-A838-0A10CACBDB82}" destId="{F79F723F-2795-B647-990F-05AEAC23069B}" srcOrd="4" destOrd="0" parTransId="{5313DAF0-752F-A045-8B54-AEC1488FC40A}" sibTransId="{107A2DB7-9798-074C-92EB-DACACD8BF8F3}"/>
    <dgm:cxn modelId="{C8386FB1-D5D8-1443-A353-DAB3C6CA6D11}" type="presOf" srcId="{DAF0351C-5761-C046-ADAF-DE7E2776B8FD}" destId="{A754C632-3EBA-7E4C-BAA8-5FBA6CC3D7B5}" srcOrd="0" destOrd="0" presId="urn:microsoft.com/office/officeart/2005/8/layout/lProcess2"/>
    <dgm:cxn modelId="{AB728BB2-A699-7E47-AFA3-FC4EAEC7E29D}" srcId="{A511C51B-EE04-694A-AB10-6219DAC18D60}" destId="{BE21D193-C15C-3243-9475-A8F329208E7F}" srcOrd="0" destOrd="0" parTransId="{B7294A75-D308-CF4C-89EC-78D8A8BBA461}" sibTransId="{DE2A5F20-176A-1E47-88DE-39464509445F}"/>
    <dgm:cxn modelId="{911728BD-0D1B-4949-A340-8D32A86443F3}" type="presOf" srcId="{87387C2B-965A-2047-B2B0-DD09B35E944B}" destId="{79A8B355-4230-DB4C-92A9-0554271641BC}" srcOrd="1" destOrd="0" presId="urn:microsoft.com/office/officeart/2005/8/layout/lProcess2"/>
    <dgm:cxn modelId="{374CBEBF-304D-9445-9B16-6184EB357B3B}" srcId="{896F4FFF-B044-C845-A838-0A10CACBDB82}" destId="{8ABA683D-60E5-6642-B5E8-1FE009E85A95}" srcOrd="1" destOrd="0" parTransId="{D61A45DE-64F5-A549-BE8F-054F4B3E46D7}" sibTransId="{34AAF38B-4D66-9E41-A89D-5FDA784C3713}"/>
    <dgm:cxn modelId="{388D59CF-7CDC-DC4C-A5E2-EF6F71257AFF}" srcId="{217F4AB6-4400-8A42-86FB-2FF67BE5A56D}" destId="{A511C51B-EE04-694A-AB10-6219DAC18D60}" srcOrd="0" destOrd="0" parTransId="{268B2A7E-1EFF-8F48-AA50-6ABB903E5A14}" sibTransId="{B69BA7A1-0E14-8746-9384-9AFF3FBBABF1}"/>
    <dgm:cxn modelId="{88CE11D7-8F7E-8D44-B03F-1CB5D46A3311}" type="presOf" srcId="{BE21D193-C15C-3243-9475-A8F329208E7F}" destId="{AF38CF0C-3E7D-CE48-B56C-BF9FF3E3B884}" srcOrd="0" destOrd="0" presId="urn:microsoft.com/office/officeart/2005/8/layout/lProcess2"/>
    <dgm:cxn modelId="{863EB3D8-6079-0A48-AB2E-67B3EB4E182F}" srcId="{A511C51B-EE04-694A-AB10-6219DAC18D60}" destId="{73F37F7E-EE85-004B-B6E9-FDC6204EDC5C}" srcOrd="1" destOrd="0" parTransId="{931C0794-81DF-2949-86BE-A3095405A371}" sibTransId="{8AFFE577-C507-8F4B-AF84-A2CB28C2ED91}"/>
    <dgm:cxn modelId="{3FB883DB-9694-374E-A4B1-ED4067E66E71}" type="presOf" srcId="{FF93E06F-3AA7-B441-905C-238764A59F1F}" destId="{271DF87D-14CB-284B-8C49-E147156ACBE1}" srcOrd="0" destOrd="0" presId="urn:microsoft.com/office/officeart/2005/8/layout/lProcess2"/>
    <dgm:cxn modelId="{C33544E3-D201-6346-A66D-8915CCFC72E6}" srcId="{87387C2B-965A-2047-B2B0-DD09B35E944B}" destId="{318CDE87-7A72-0045-AFF0-768626968B65}" srcOrd="2" destOrd="0" parTransId="{40888032-AA03-494F-BD4F-342347609A00}" sibTransId="{40E8189B-8F6A-564E-B342-8068F399F191}"/>
    <dgm:cxn modelId="{ED0061E4-21DA-5940-ADC2-5239568A853C}" srcId="{87387C2B-965A-2047-B2B0-DD09B35E944B}" destId="{EA4DC196-6133-7843-8891-3DF38F11849B}" srcOrd="3" destOrd="0" parTransId="{1AF8F8B7-675B-EC4D-B2A8-D9671CD78F0B}" sibTransId="{1BFEAD8D-81CA-FF4E-B213-CC6ACE972752}"/>
    <dgm:cxn modelId="{41A0D7E5-B2B6-8842-954D-7D2AD7492DEE}" srcId="{896F4FFF-B044-C845-A838-0A10CACBDB82}" destId="{FF93E06F-3AA7-B441-905C-238764A59F1F}" srcOrd="0" destOrd="0" parTransId="{6967A5DF-614C-CC40-BFE6-B9667B2779EB}" sibTransId="{17F6F480-2272-1B4D-86E7-E5364E3DD40D}"/>
    <dgm:cxn modelId="{B467D7E7-8170-7241-B673-A1E0045DF0E6}" srcId="{A511C51B-EE04-694A-AB10-6219DAC18D60}" destId="{BAB5F41F-7957-3C49-A0B3-4193FF5CA0D4}" srcOrd="2" destOrd="0" parTransId="{68BB772B-8AB9-944C-A2C2-306BF612C3FB}" sibTransId="{FB85DD03-8CEF-6647-B854-C2FC058D4AB7}"/>
    <dgm:cxn modelId="{504ABAE9-47C7-4E40-9E20-7172A12C4DD2}" srcId="{87387C2B-965A-2047-B2B0-DD09B35E944B}" destId="{400C8F97-42DF-7B4D-8849-1171580A23DB}" srcOrd="4" destOrd="0" parTransId="{12670C09-0F5B-054E-A62B-04B7346F3ACC}" sibTransId="{62BDC956-22D7-B64D-AB3F-937659396C99}"/>
    <dgm:cxn modelId="{9DCB5BFA-02A2-AA4B-A1DD-2C1EAFE335EA}" srcId="{87387C2B-965A-2047-B2B0-DD09B35E944B}" destId="{DAF0351C-5761-C046-ADAF-DE7E2776B8FD}" srcOrd="1" destOrd="0" parTransId="{6811A55A-8720-1341-85E8-35CCE9740277}" sibTransId="{195A72F7-629E-6948-A632-539E94AC0E21}"/>
    <dgm:cxn modelId="{083B33FC-6014-6847-B233-8B838785AC10}" srcId="{87387C2B-965A-2047-B2B0-DD09B35E944B}" destId="{89C28FCF-608E-F343-B8E5-1EDF83CD42A4}" srcOrd="0" destOrd="0" parTransId="{0B70E55D-5381-0245-8E64-48EAC91CA01F}" sibTransId="{F0F5AE42-ACD0-8840-A146-04D8CA7B3D38}"/>
    <dgm:cxn modelId="{884AACB1-3DB9-A342-9433-E1CF72705F70}" type="presParOf" srcId="{7E63D8DB-3593-6B48-8957-1A7DEF60C055}" destId="{75456EF9-5EC1-AC40-BDF9-365C89555489}" srcOrd="0" destOrd="0" presId="urn:microsoft.com/office/officeart/2005/8/layout/lProcess2"/>
    <dgm:cxn modelId="{E6FCAEFB-7FD7-6147-A888-D7E367B52809}" type="presParOf" srcId="{75456EF9-5EC1-AC40-BDF9-365C89555489}" destId="{5B431E6A-8D10-C74D-A2A0-67F2D3CD453A}" srcOrd="0" destOrd="0" presId="urn:microsoft.com/office/officeart/2005/8/layout/lProcess2"/>
    <dgm:cxn modelId="{7B2D4630-8110-A84C-8650-955688E3E425}" type="presParOf" srcId="{75456EF9-5EC1-AC40-BDF9-365C89555489}" destId="{6B850904-B49C-484D-9D5A-73D2C98A148D}" srcOrd="1" destOrd="0" presId="urn:microsoft.com/office/officeart/2005/8/layout/lProcess2"/>
    <dgm:cxn modelId="{DA2EDB23-7680-634D-A408-8A4605A231B5}" type="presParOf" srcId="{75456EF9-5EC1-AC40-BDF9-365C89555489}" destId="{BF5965EC-F21B-F646-9556-FF7AC1753CB1}" srcOrd="2" destOrd="0" presId="urn:microsoft.com/office/officeart/2005/8/layout/lProcess2"/>
    <dgm:cxn modelId="{3925FAC7-B6B8-CC42-9D3F-A7274C5C88F3}" type="presParOf" srcId="{BF5965EC-F21B-F646-9556-FF7AC1753CB1}" destId="{8B0AB900-36BF-1F4B-A4BA-7059A6BBDE82}" srcOrd="0" destOrd="0" presId="urn:microsoft.com/office/officeart/2005/8/layout/lProcess2"/>
    <dgm:cxn modelId="{365CB42B-6950-6848-B716-F734F90B93E8}" type="presParOf" srcId="{8B0AB900-36BF-1F4B-A4BA-7059A6BBDE82}" destId="{AF38CF0C-3E7D-CE48-B56C-BF9FF3E3B884}" srcOrd="0" destOrd="0" presId="urn:microsoft.com/office/officeart/2005/8/layout/lProcess2"/>
    <dgm:cxn modelId="{427ADDA1-11C5-9D46-9AFF-23808867FCBA}" type="presParOf" srcId="{8B0AB900-36BF-1F4B-A4BA-7059A6BBDE82}" destId="{A09C0C60-AEA8-F249-9A84-E3B706F82530}" srcOrd="1" destOrd="0" presId="urn:microsoft.com/office/officeart/2005/8/layout/lProcess2"/>
    <dgm:cxn modelId="{4FD7AED7-A246-6C48-8D0D-B3D729F66D4B}" type="presParOf" srcId="{8B0AB900-36BF-1F4B-A4BA-7059A6BBDE82}" destId="{638F437C-A9C2-3642-B157-ACD6F14A5B6D}" srcOrd="2" destOrd="0" presId="urn:microsoft.com/office/officeart/2005/8/layout/lProcess2"/>
    <dgm:cxn modelId="{69DA0C81-2A9F-9E45-80F5-D7274EF798B5}" type="presParOf" srcId="{8B0AB900-36BF-1F4B-A4BA-7059A6BBDE82}" destId="{EE27A004-D438-604E-834D-3A5F4F356594}" srcOrd="3" destOrd="0" presId="urn:microsoft.com/office/officeart/2005/8/layout/lProcess2"/>
    <dgm:cxn modelId="{BA7DC392-0F2A-944A-8BE4-1ABA436C9B7B}" type="presParOf" srcId="{8B0AB900-36BF-1F4B-A4BA-7059A6BBDE82}" destId="{CA16E07F-DA9B-D74F-8F44-4CFAB466EEA4}" srcOrd="4" destOrd="0" presId="urn:microsoft.com/office/officeart/2005/8/layout/lProcess2"/>
    <dgm:cxn modelId="{2DE3F784-86B1-4448-8DD8-7CA4CE4D940F}" type="presParOf" srcId="{8B0AB900-36BF-1F4B-A4BA-7059A6BBDE82}" destId="{C1CD7CB0-723C-F841-976C-F7E8788D8F90}" srcOrd="5" destOrd="0" presId="urn:microsoft.com/office/officeart/2005/8/layout/lProcess2"/>
    <dgm:cxn modelId="{45317B07-DE68-FB4E-BD55-501DB038921C}" type="presParOf" srcId="{8B0AB900-36BF-1F4B-A4BA-7059A6BBDE82}" destId="{A0573E5B-91B2-F24F-9F85-03D65C4CEBB0}" srcOrd="6" destOrd="0" presId="urn:microsoft.com/office/officeart/2005/8/layout/lProcess2"/>
    <dgm:cxn modelId="{D78ADAC3-7FEE-6B47-A990-809955418476}" type="presParOf" srcId="{7E63D8DB-3593-6B48-8957-1A7DEF60C055}" destId="{9798ABF3-9122-3348-9EAF-EE445C31D6CD}" srcOrd="1" destOrd="0" presId="urn:microsoft.com/office/officeart/2005/8/layout/lProcess2"/>
    <dgm:cxn modelId="{673943D3-C3E0-D040-B4D4-E4B684E029D6}" type="presParOf" srcId="{7E63D8DB-3593-6B48-8957-1A7DEF60C055}" destId="{407099A5-DD2E-6143-80B9-95859AA77010}" srcOrd="2" destOrd="0" presId="urn:microsoft.com/office/officeart/2005/8/layout/lProcess2"/>
    <dgm:cxn modelId="{B82C9A79-F727-454C-AA5C-CA0FAA351AED}" type="presParOf" srcId="{407099A5-DD2E-6143-80B9-95859AA77010}" destId="{EEA0D45B-7ABF-8D4C-B00F-682C7A271099}" srcOrd="0" destOrd="0" presId="urn:microsoft.com/office/officeart/2005/8/layout/lProcess2"/>
    <dgm:cxn modelId="{8F2878D5-5826-FD49-9AFF-633144E79B8B}" type="presParOf" srcId="{407099A5-DD2E-6143-80B9-95859AA77010}" destId="{79A8B355-4230-DB4C-92A9-0554271641BC}" srcOrd="1" destOrd="0" presId="urn:microsoft.com/office/officeart/2005/8/layout/lProcess2"/>
    <dgm:cxn modelId="{EA4A019F-7D3C-D54A-879B-62DB6F4CEF71}" type="presParOf" srcId="{407099A5-DD2E-6143-80B9-95859AA77010}" destId="{41657C91-1954-A542-81FF-DB673F285172}" srcOrd="2" destOrd="0" presId="urn:microsoft.com/office/officeart/2005/8/layout/lProcess2"/>
    <dgm:cxn modelId="{130F823B-08B3-FF43-948B-BAF92DEEB66C}" type="presParOf" srcId="{41657C91-1954-A542-81FF-DB673F285172}" destId="{F455582C-B552-A141-ADEA-27306E834315}" srcOrd="0" destOrd="0" presId="urn:microsoft.com/office/officeart/2005/8/layout/lProcess2"/>
    <dgm:cxn modelId="{DFFA6396-6A68-B045-A0FF-9043B0B55862}" type="presParOf" srcId="{F455582C-B552-A141-ADEA-27306E834315}" destId="{7BC0389E-87AD-8F4B-AB17-B3AAA93BC5D2}" srcOrd="0" destOrd="0" presId="urn:microsoft.com/office/officeart/2005/8/layout/lProcess2"/>
    <dgm:cxn modelId="{278E8D9D-4BDC-D741-8BA5-57F34054C217}" type="presParOf" srcId="{F455582C-B552-A141-ADEA-27306E834315}" destId="{6DCAC513-F5BF-0E4F-BD2E-81A4EDE95C11}" srcOrd="1" destOrd="0" presId="urn:microsoft.com/office/officeart/2005/8/layout/lProcess2"/>
    <dgm:cxn modelId="{4BDF9412-0BAB-954A-BE07-F884E80A84CA}" type="presParOf" srcId="{F455582C-B552-A141-ADEA-27306E834315}" destId="{A754C632-3EBA-7E4C-BAA8-5FBA6CC3D7B5}" srcOrd="2" destOrd="0" presId="urn:microsoft.com/office/officeart/2005/8/layout/lProcess2"/>
    <dgm:cxn modelId="{72D6150A-BA1A-CB41-B4C7-004B6E4E5550}" type="presParOf" srcId="{F455582C-B552-A141-ADEA-27306E834315}" destId="{DA8B82E4-0779-884C-AB51-4154F5EDBC11}" srcOrd="3" destOrd="0" presId="urn:microsoft.com/office/officeart/2005/8/layout/lProcess2"/>
    <dgm:cxn modelId="{A66DA4B4-2448-EB4A-B69A-F1B46677F2A0}" type="presParOf" srcId="{F455582C-B552-A141-ADEA-27306E834315}" destId="{1E297AC9-5ABE-9449-ABC9-3B2D03F51C2C}" srcOrd="4" destOrd="0" presId="urn:microsoft.com/office/officeart/2005/8/layout/lProcess2"/>
    <dgm:cxn modelId="{ACD9EFE2-80E5-F243-B4C4-E087BD0895C6}" type="presParOf" srcId="{F455582C-B552-A141-ADEA-27306E834315}" destId="{B41F9848-84AF-5B4B-A77B-9CFD77031C8D}" srcOrd="5" destOrd="0" presId="urn:microsoft.com/office/officeart/2005/8/layout/lProcess2"/>
    <dgm:cxn modelId="{A451C8F0-62CD-1045-A5A2-A9D92FA5D4D0}" type="presParOf" srcId="{F455582C-B552-A141-ADEA-27306E834315}" destId="{8187297B-4B57-3A4D-8E95-472AD00D24E8}" srcOrd="6" destOrd="0" presId="urn:microsoft.com/office/officeart/2005/8/layout/lProcess2"/>
    <dgm:cxn modelId="{87298B67-8E1B-9944-9F5E-7356B4C45B4D}" type="presParOf" srcId="{F455582C-B552-A141-ADEA-27306E834315}" destId="{C346D847-2B3B-B149-9D6E-08785D4A6A69}" srcOrd="7" destOrd="0" presId="urn:microsoft.com/office/officeart/2005/8/layout/lProcess2"/>
    <dgm:cxn modelId="{06154260-A928-D748-947F-FA205E64DDB8}" type="presParOf" srcId="{F455582C-B552-A141-ADEA-27306E834315}" destId="{5351A120-370F-D74F-B2BE-25A6934129EB}" srcOrd="8" destOrd="0" presId="urn:microsoft.com/office/officeart/2005/8/layout/lProcess2"/>
    <dgm:cxn modelId="{AA25C3D6-02AA-CF44-A83B-C90EF5B5B860}" type="presParOf" srcId="{F455582C-B552-A141-ADEA-27306E834315}" destId="{CC3992D3-DB56-CB43-8277-B4E7019AB12F}" srcOrd="9" destOrd="0" presId="urn:microsoft.com/office/officeart/2005/8/layout/lProcess2"/>
    <dgm:cxn modelId="{32CE634C-999C-5C4C-B96C-4D27C31A0F09}" type="presParOf" srcId="{F455582C-B552-A141-ADEA-27306E834315}" destId="{2131D7A7-5F8E-2748-BB7B-2AC4B1BFD1BE}" srcOrd="10" destOrd="0" presId="urn:microsoft.com/office/officeart/2005/8/layout/lProcess2"/>
    <dgm:cxn modelId="{F892D704-D73C-9943-B99C-8FEBA5E5D63E}" type="presParOf" srcId="{7E63D8DB-3593-6B48-8957-1A7DEF60C055}" destId="{18B61BC2-652F-DF48-B493-CCA1F41F10C9}" srcOrd="3" destOrd="0" presId="urn:microsoft.com/office/officeart/2005/8/layout/lProcess2"/>
    <dgm:cxn modelId="{012D4DDA-19C1-6447-8A78-AFB1FD54F026}" type="presParOf" srcId="{7E63D8DB-3593-6B48-8957-1A7DEF60C055}" destId="{D8D3D647-EF3E-C542-9106-9BEAA7DB797D}" srcOrd="4" destOrd="0" presId="urn:microsoft.com/office/officeart/2005/8/layout/lProcess2"/>
    <dgm:cxn modelId="{2974A27E-C624-8346-B8F5-A65B11DA655A}" type="presParOf" srcId="{D8D3D647-EF3E-C542-9106-9BEAA7DB797D}" destId="{A93D77F8-2C91-C44D-BF19-6014B05C4548}" srcOrd="0" destOrd="0" presId="urn:microsoft.com/office/officeart/2005/8/layout/lProcess2"/>
    <dgm:cxn modelId="{0BFDC34A-C8A5-5C43-8D5D-A2CBAC36F12B}" type="presParOf" srcId="{D8D3D647-EF3E-C542-9106-9BEAA7DB797D}" destId="{8E4E5343-6826-254A-9128-71D6F7C32B4F}" srcOrd="1" destOrd="0" presId="urn:microsoft.com/office/officeart/2005/8/layout/lProcess2"/>
    <dgm:cxn modelId="{2CFF2BE3-68D8-4B46-9D18-52F83C0B08B7}" type="presParOf" srcId="{D8D3D647-EF3E-C542-9106-9BEAA7DB797D}" destId="{DBBBD2CD-71E5-4F4B-95C4-199B3DC3A5A4}" srcOrd="2" destOrd="0" presId="urn:microsoft.com/office/officeart/2005/8/layout/lProcess2"/>
    <dgm:cxn modelId="{F63A246C-2AB6-3240-B1CF-31D53106CD1C}" type="presParOf" srcId="{DBBBD2CD-71E5-4F4B-95C4-199B3DC3A5A4}" destId="{4E08D45D-8372-D949-93B7-AAE7D8556FE7}" srcOrd="0" destOrd="0" presId="urn:microsoft.com/office/officeart/2005/8/layout/lProcess2"/>
    <dgm:cxn modelId="{5B996795-B47F-8448-979F-19A545D4AE46}" type="presParOf" srcId="{4E08D45D-8372-D949-93B7-AAE7D8556FE7}" destId="{271DF87D-14CB-284B-8C49-E147156ACBE1}" srcOrd="0" destOrd="0" presId="urn:microsoft.com/office/officeart/2005/8/layout/lProcess2"/>
    <dgm:cxn modelId="{243815D8-97A5-0B4D-89B6-1EF31BCFB75C}" type="presParOf" srcId="{4E08D45D-8372-D949-93B7-AAE7D8556FE7}" destId="{C309C248-E8F5-334E-B3EC-0BBBB6BBF40D}" srcOrd="1" destOrd="0" presId="urn:microsoft.com/office/officeart/2005/8/layout/lProcess2"/>
    <dgm:cxn modelId="{38F6095D-9617-6148-9F17-7CE744B12AD9}" type="presParOf" srcId="{4E08D45D-8372-D949-93B7-AAE7D8556FE7}" destId="{3F7926D0-EC8F-3140-A5DB-FC0E011D7BE9}" srcOrd="2" destOrd="0" presId="urn:microsoft.com/office/officeart/2005/8/layout/lProcess2"/>
    <dgm:cxn modelId="{02CB3DB0-4B67-9D4C-B824-E001CD36A4B5}" type="presParOf" srcId="{4E08D45D-8372-D949-93B7-AAE7D8556FE7}" destId="{50E5B8C1-4BED-E041-A9E6-BA84510CE20E}" srcOrd="3" destOrd="0" presId="urn:microsoft.com/office/officeart/2005/8/layout/lProcess2"/>
    <dgm:cxn modelId="{6FD40B49-4245-714A-92E9-E9917C891562}" type="presParOf" srcId="{4E08D45D-8372-D949-93B7-AAE7D8556FE7}" destId="{4A604D46-EEC7-C740-B8A6-CA607EBDCE6E}" srcOrd="4" destOrd="0" presId="urn:microsoft.com/office/officeart/2005/8/layout/lProcess2"/>
    <dgm:cxn modelId="{7226367B-EBAF-584C-BE22-670FEC5B19D2}" type="presParOf" srcId="{4E08D45D-8372-D949-93B7-AAE7D8556FE7}" destId="{9645B72C-FF0E-294F-A82C-B68445283258}" srcOrd="5" destOrd="0" presId="urn:microsoft.com/office/officeart/2005/8/layout/lProcess2"/>
    <dgm:cxn modelId="{F132D71B-5BAF-8E48-BAB5-3B26C33CB92B}" type="presParOf" srcId="{4E08D45D-8372-D949-93B7-AAE7D8556FE7}" destId="{DA107529-D34F-524D-89D5-C7CFD8D953C8}" srcOrd="6" destOrd="0" presId="urn:microsoft.com/office/officeart/2005/8/layout/lProcess2"/>
    <dgm:cxn modelId="{31AFF2C9-9539-7342-B8D0-3E9222E7422B}" type="presParOf" srcId="{4E08D45D-8372-D949-93B7-AAE7D8556FE7}" destId="{B59208E1-4004-7F44-8C01-80851796C448}" srcOrd="7" destOrd="0" presId="urn:microsoft.com/office/officeart/2005/8/layout/lProcess2"/>
    <dgm:cxn modelId="{F84A84A8-DE00-FA4A-BD7B-B4D2751928DE}" type="presParOf" srcId="{4E08D45D-8372-D949-93B7-AAE7D8556FE7}" destId="{F223B089-DE41-004C-86FA-E1893D27BA7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039981-6ECD-894F-B841-A25B07B978C2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9D553B-0F43-B144-ABEE-AE9F6EF9F3E3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2400" b="1" dirty="0">
              <a:solidFill>
                <a:schemeClr val="accent2">
                  <a:lumMod val="20000"/>
                  <a:lumOff val="80000"/>
                </a:schemeClr>
              </a:solidFill>
            </a:rPr>
            <a:t>7 True Storytelling Principles</a:t>
          </a:r>
        </a:p>
      </dgm:t>
    </dgm:pt>
    <dgm:pt modelId="{E57DB1D3-5372-B44E-8F6B-583655E71B92}" type="parTrans" cxnId="{B60EAEEB-EE96-FE48-86F8-EC50EB0AB216}">
      <dgm:prSet/>
      <dgm:spPr/>
      <dgm:t>
        <a:bodyPr/>
        <a:lstStyle/>
        <a:p>
          <a:endParaRPr lang="en-GB"/>
        </a:p>
      </dgm:t>
    </dgm:pt>
    <dgm:pt modelId="{5F40E49A-BC6D-7E41-AF3E-1D216E52BEE9}" type="sibTrans" cxnId="{B60EAEEB-EE96-FE48-86F8-EC50EB0AB216}">
      <dgm:prSet/>
      <dgm:spPr/>
      <dgm:t>
        <a:bodyPr/>
        <a:lstStyle/>
        <a:p>
          <a:endParaRPr lang="en-GB"/>
        </a:p>
      </dgm:t>
    </dgm:pt>
    <dgm:pt modelId="{F48ECC2F-A02C-FE49-B2F9-A1D87613453F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What is True?</a:t>
          </a:r>
        </a:p>
      </dgm:t>
    </dgm:pt>
    <dgm:pt modelId="{6482E2A1-CFED-3A45-915C-7627C5635E39}" type="parTrans" cxnId="{9F81FF68-8003-7149-8A5E-BE9820D6CC33}">
      <dgm:prSet/>
      <dgm:spPr/>
      <dgm:t>
        <a:bodyPr/>
        <a:lstStyle/>
        <a:p>
          <a:endParaRPr lang="en-GB"/>
        </a:p>
      </dgm:t>
    </dgm:pt>
    <dgm:pt modelId="{4B9AE7FA-B7CA-E54D-A70D-340394686095}" type="sibTrans" cxnId="{9F81FF68-8003-7149-8A5E-BE9820D6CC33}">
      <dgm:prSet/>
      <dgm:spPr/>
      <dgm:t>
        <a:bodyPr/>
        <a:lstStyle/>
        <a:p>
          <a:endParaRPr lang="en-GB"/>
        </a:p>
      </dgm:t>
    </dgm:pt>
    <dgm:pt modelId="{315DC1E8-1C36-5444-87F3-621224E0B467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Reflection</a:t>
          </a:r>
        </a:p>
      </dgm:t>
    </dgm:pt>
    <dgm:pt modelId="{28104BAB-E792-104C-89E8-2D4868BF5B09}" type="parTrans" cxnId="{8BBE4960-518D-7F48-8CE7-31E9C915619B}">
      <dgm:prSet/>
      <dgm:spPr/>
      <dgm:t>
        <a:bodyPr/>
        <a:lstStyle/>
        <a:p>
          <a:endParaRPr lang="en-GB"/>
        </a:p>
      </dgm:t>
    </dgm:pt>
    <dgm:pt modelId="{3355ED02-D14D-1F42-B19D-D98A0FF339A4}" type="sibTrans" cxnId="{8BBE4960-518D-7F48-8CE7-31E9C915619B}">
      <dgm:prSet/>
      <dgm:spPr/>
      <dgm:t>
        <a:bodyPr/>
        <a:lstStyle/>
        <a:p>
          <a:endParaRPr lang="en-GB"/>
        </a:p>
      </dgm:t>
    </dgm:pt>
    <dgm:pt modelId="{B3CB7303-A4C2-D640-91F8-990E9034C91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2400" b="1" dirty="0">
              <a:solidFill>
                <a:schemeClr val="accent2">
                  <a:lumMod val="20000"/>
                  <a:lumOff val="80000"/>
                </a:schemeClr>
              </a:solidFill>
            </a:rPr>
            <a:t>7 Antenarrative Processes</a:t>
          </a:r>
        </a:p>
      </dgm:t>
    </dgm:pt>
    <dgm:pt modelId="{284E98D7-F5D9-8B4F-8A7B-E47C09214576}" type="parTrans" cxnId="{758A9FF2-ACE3-E949-A71C-91792C614C8D}">
      <dgm:prSet/>
      <dgm:spPr/>
      <dgm:t>
        <a:bodyPr/>
        <a:lstStyle/>
        <a:p>
          <a:endParaRPr lang="en-GB"/>
        </a:p>
      </dgm:t>
    </dgm:pt>
    <dgm:pt modelId="{2B3DD19B-9D3F-704F-BB60-8040A5B4C257}" type="sibTrans" cxnId="{758A9FF2-ACE3-E949-A71C-91792C614C8D}">
      <dgm:prSet/>
      <dgm:spPr/>
      <dgm:t>
        <a:bodyPr/>
        <a:lstStyle/>
        <a:p>
          <a:endParaRPr lang="en-GB"/>
        </a:p>
      </dgm:t>
    </dgm:pt>
    <dgm:pt modelId="{B5F69AAB-8F32-8C45-934A-C9C80EA166AA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Beneath (fore-conception)</a:t>
          </a:r>
        </a:p>
      </dgm:t>
    </dgm:pt>
    <dgm:pt modelId="{F119FBF7-D7F4-E443-BE3F-E62599347162}" type="parTrans" cxnId="{9FB2EB69-C80B-6B4D-8547-765685CEDC47}">
      <dgm:prSet/>
      <dgm:spPr/>
      <dgm:t>
        <a:bodyPr/>
        <a:lstStyle/>
        <a:p>
          <a:endParaRPr lang="en-GB"/>
        </a:p>
      </dgm:t>
    </dgm:pt>
    <dgm:pt modelId="{8E9D580F-7705-C24D-B3E8-4F521674FB32}" type="sibTrans" cxnId="{9FB2EB69-C80B-6B4D-8547-765685CEDC47}">
      <dgm:prSet/>
      <dgm:spPr/>
      <dgm:t>
        <a:bodyPr/>
        <a:lstStyle/>
        <a:p>
          <a:endParaRPr lang="en-GB"/>
        </a:p>
      </dgm:t>
    </dgm:pt>
    <dgm:pt modelId="{F4586608-97A4-D249-8830-E6C955CB62E8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What is Already There?</a:t>
          </a:r>
        </a:p>
      </dgm:t>
    </dgm:pt>
    <dgm:pt modelId="{3F03E91F-CA91-F046-9636-A1F8DC34DD26}" type="parTrans" cxnId="{585FE5AE-092F-6E43-B219-97A87330FA05}">
      <dgm:prSet/>
      <dgm:spPr/>
      <dgm:t>
        <a:bodyPr/>
        <a:lstStyle/>
        <a:p>
          <a:endParaRPr lang="en-GB"/>
        </a:p>
      </dgm:t>
    </dgm:pt>
    <dgm:pt modelId="{0DFB18BF-0510-B948-8060-9D73ECD5ACD9}" type="sibTrans" cxnId="{585FE5AE-092F-6E43-B219-97A87330FA05}">
      <dgm:prSet/>
      <dgm:spPr/>
      <dgm:t>
        <a:bodyPr/>
        <a:lstStyle/>
        <a:p>
          <a:endParaRPr lang="en-GB"/>
        </a:p>
      </dgm:t>
    </dgm:pt>
    <dgm:pt modelId="{8AE878C2-1DEF-2B4C-AA12-14F3E1F32824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What are the Plots?</a:t>
          </a:r>
        </a:p>
      </dgm:t>
    </dgm:pt>
    <dgm:pt modelId="{BDB4165E-D448-334A-9D07-E50E4315C08F}" type="parTrans" cxnId="{D5291727-C97C-D442-A767-0E9B230DAEE4}">
      <dgm:prSet/>
      <dgm:spPr/>
      <dgm:t>
        <a:bodyPr/>
        <a:lstStyle/>
        <a:p>
          <a:endParaRPr lang="en-GB"/>
        </a:p>
      </dgm:t>
    </dgm:pt>
    <dgm:pt modelId="{00FE2D26-7B22-9F47-AB36-4A2DAFF11C02}" type="sibTrans" cxnId="{D5291727-C97C-D442-A767-0E9B230DAEE4}">
      <dgm:prSet/>
      <dgm:spPr/>
      <dgm:t>
        <a:bodyPr/>
        <a:lstStyle/>
        <a:p>
          <a:endParaRPr lang="en-GB"/>
        </a:p>
      </dgm:t>
    </dgm:pt>
    <dgm:pt modelId="{83D0D788-0688-164B-A6B0-36C1EE7DA0FD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What is Spacing &amp; Time?</a:t>
          </a:r>
        </a:p>
      </dgm:t>
    </dgm:pt>
    <dgm:pt modelId="{AD6737AF-0860-F341-B633-AD0C42C57345}" type="parTrans" cxnId="{5782DEC8-CA20-E243-B283-A64E0A7180F9}">
      <dgm:prSet/>
      <dgm:spPr/>
      <dgm:t>
        <a:bodyPr/>
        <a:lstStyle/>
        <a:p>
          <a:endParaRPr lang="en-GB"/>
        </a:p>
      </dgm:t>
    </dgm:pt>
    <dgm:pt modelId="{8DB1A88E-CB76-1A4F-9CBB-371EC42ECE30}" type="sibTrans" cxnId="{5782DEC8-CA20-E243-B283-A64E0A7180F9}">
      <dgm:prSet/>
      <dgm:spPr/>
      <dgm:t>
        <a:bodyPr/>
        <a:lstStyle/>
        <a:p>
          <a:endParaRPr lang="en-GB"/>
        </a:p>
      </dgm:t>
    </dgm:pt>
    <dgm:pt modelId="{3D266797-B289-ED46-BBB0-681F5FE9B381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Helping New Stories Along</a:t>
          </a:r>
        </a:p>
      </dgm:t>
    </dgm:pt>
    <dgm:pt modelId="{239D27FF-F610-774E-A05E-892647D327DE}" type="parTrans" cxnId="{906EC39A-E458-B34F-80DA-B6654ADC6C35}">
      <dgm:prSet/>
      <dgm:spPr/>
      <dgm:t>
        <a:bodyPr/>
        <a:lstStyle/>
        <a:p>
          <a:endParaRPr lang="en-GB"/>
        </a:p>
      </dgm:t>
    </dgm:pt>
    <dgm:pt modelId="{4E7D6BC3-96FE-4C47-B979-BB670C50C2F7}" type="sibTrans" cxnId="{906EC39A-E458-B34F-80DA-B6654ADC6C35}">
      <dgm:prSet/>
      <dgm:spPr/>
      <dgm:t>
        <a:bodyPr/>
        <a:lstStyle/>
        <a:p>
          <a:endParaRPr lang="en-GB"/>
        </a:p>
      </dgm:t>
    </dgm:pt>
    <dgm:pt modelId="{3AA0095A-4EF6-7940-B654-9E17F2E8DD53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Staging</a:t>
          </a:r>
        </a:p>
      </dgm:t>
    </dgm:pt>
    <dgm:pt modelId="{13BFD1EC-9429-2944-A586-3ECA20930795}" type="parTrans" cxnId="{E57E64A3-34CE-6949-9729-E0742D119797}">
      <dgm:prSet/>
      <dgm:spPr/>
      <dgm:t>
        <a:bodyPr/>
        <a:lstStyle/>
        <a:p>
          <a:endParaRPr lang="en-GB"/>
        </a:p>
      </dgm:t>
    </dgm:pt>
    <dgm:pt modelId="{CAA8BDF1-9B97-984B-9ACC-FF8C8D1B1906}" type="sibTrans" cxnId="{E57E64A3-34CE-6949-9729-E0742D119797}">
      <dgm:prSet/>
      <dgm:spPr/>
      <dgm:t>
        <a:bodyPr/>
        <a:lstStyle/>
        <a:p>
          <a:endParaRPr lang="en-GB"/>
        </a:p>
      </dgm:t>
    </dgm:pt>
    <dgm:pt modelId="{9CE3A029-9939-D545-AD17-33C007CC3815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Before (fore-having, </a:t>
          </a:r>
          <a:r>
            <a:rPr lang="en-GB" sz="1600" b="1" dirty="0" err="1">
              <a:solidFill>
                <a:schemeClr val="accent4">
                  <a:lumMod val="50000"/>
                </a:schemeClr>
              </a:solidFill>
            </a:rPr>
            <a:t>historicality</a:t>
          </a:r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)</a:t>
          </a:r>
        </a:p>
      </dgm:t>
    </dgm:pt>
    <dgm:pt modelId="{7068EE72-C4D8-034C-A1B0-4B5BD08AF9E4}" type="parTrans" cxnId="{07D81080-9019-4641-80A7-5FF92F671788}">
      <dgm:prSet/>
      <dgm:spPr/>
      <dgm:t>
        <a:bodyPr/>
        <a:lstStyle/>
        <a:p>
          <a:endParaRPr lang="en-GB"/>
        </a:p>
      </dgm:t>
    </dgm:pt>
    <dgm:pt modelId="{9C971952-84E5-2540-A5B9-10043026447E}" type="sibTrans" cxnId="{07D81080-9019-4641-80A7-5FF92F671788}">
      <dgm:prSet/>
      <dgm:spPr/>
      <dgm:t>
        <a:bodyPr/>
        <a:lstStyle/>
        <a:p>
          <a:endParaRPr lang="en-GB"/>
        </a:p>
      </dgm:t>
    </dgm:pt>
    <dgm:pt modelId="{70E06BFF-A0A3-AF48-997D-C7E4ECBD7A33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Bets (fore-sight)</a:t>
          </a:r>
        </a:p>
      </dgm:t>
    </dgm:pt>
    <dgm:pt modelId="{4FE7226D-EDE2-DF4D-867D-F126C7A8BBBE}" type="parTrans" cxnId="{588FCF2F-2B9E-7F48-BEA7-C5B6A4996CC0}">
      <dgm:prSet/>
      <dgm:spPr/>
      <dgm:t>
        <a:bodyPr/>
        <a:lstStyle/>
        <a:p>
          <a:endParaRPr lang="en-GB"/>
        </a:p>
      </dgm:t>
    </dgm:pt>
    <dgm:pt modelId="{218E3976-D4D6-D040-8D9B-985984899035}" type="sibTrans" cxnId="{588FCF2F-2B9E-7F48-BEA7-C5B6A4996CC0}">
      <dgm:prSet/>
      <dgm:spPr/>
      <dgm:t>
        <a:bodyPr/>
        <a:lstStyle/>
        <a:p>
          <a:endParaRPr lang="en-GB"/>
        </a:p>
      </dgm:t>
    </dgm:pt>
    <dgm:pt modelId="{F1ABF2ED-2214-3A48-8974-3C893AFF2653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Being (Uncovering essence of truth)</a:t>
          </a:r>
        </a:p>
      </dgm:t>
    </dgm:pt>
    <dgm:pt modelId="{2D6997B3-11C3-3148-A28C-A4AC65DCB1A5}" type="parTrans" cxnId="{2C7C86D4-AB4F-284D-9A30-96074863F420}">
      <dgm:prSet/>
      <dgm:spPr/>
      <dgm:t>
        <a:bodyPr/>
        <a:lstStyle/>
        <a:p>
          <a:endParaRPr lang="en-GB"/>
        </a:p>
      </dgm:t>
    </dgm:pt>
    <dgm:pt modelId="{A3F4B236-0D2D-4747-B11B-6F3AC5071DBA}" type="sibTrans" cxnId="{2C7C86D4-AB4F-284D-9A30-96074863F420}">
      <dgm:prSet/>
      <dgm:spPr/>
      <dgm:t>
        <a:bodyPr/>
        <a:lstStyle/>
        <a:p>
          <a:endParaRPr lang="en-GB"/>
        </a:p>
      </dgm:t>
    </dgm:pt>
    <dgm:pt modelId="{C401BEB3-C3F7-9C4A-B062-6A968A355303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Becoming (fore-caring)</a:t>
          </a:r>
        </a:p>
      </dgm:t>
    </dgm:pt>
    <dgm:pt modelId="{16AAD3AE-E694-0E4C-AF3F-043485744E33}" type="parTrans" cxnId="{5FD4CDE1-84F4-DB45-894E-B34890227ED2}">
      <dgm:prSet/>
      <dgm:spPr/>
      <dgm:t>
        <a:bodyPr/>
        <a:lstStyle/>
        <a:p>
          <a:endParaRPr lang="en-GB"/>
        </a:p>
      </dgm:t>
    </dgm:pt>
    <dgm:pt modelId="{28987EEA-B4E1-9D4A-916C-A0D715130B19}" type="sibTrans" cxnId="{5FD4CDE1-84F4-DB45-894E-B34890227ED2}">
      <dgm:prSet/>
      <dgm:spPr/>
      <dgm:t>
        <a:bodyPr/>
        <a:lstStyle/>
        <a:p>
          <a:endParaRPr lang="en-GB"/>
        </a:p>
      </dgm:t>
    </dgm:pt>
    <dgm:pt modelId="{550E7D57-DDD7-634E-863E-51D8940601C0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Between (fore-structuring)</a:t>
          </a:r>
        </a:p>
      </dgm:t>
    </dgm:pt>
    <dgm:pt modelId="{2AD550EF-75E9-DF43-8348-F58B38DA4681}" type="parTrans" cxnId="{B768CD9E-33EB-0C4A-9525-2B6DF5012BB1}">
      <dgm:prSet/>
      <dgm:spPr/>
      <dgm:t>
        <a:bodyPr/>
        <a:lstStyle/>
        <a:p>
          <a:endParaRPr lang="en-GB"/>
        </a:p>
      </dgm:t>
    </dgm:pt>
    <dgm:pt modelId="{7CE7890B-9C89-414E-9F64-D55B2883CD45}" type="sibTrans" cxnId="{B768CD9E-33EB-0C4A-9525-2B6DF5012BB1}">
      <dgm:prSet/>
      <dgm:spPr/>
      <dgm:t>
        <a:bodyPr/>
        <a:lstStyle/>
        <a:p>
          <a:endParaRPr lang="en-GB"/>
        </a:p>
      </dgm:t>
    </dgm:pt>
    <dgm:pt modelId="{B5B34C5F-479F-E24B-8694-BBD07E952DBD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accent4">
                  <a:lumMod val="50000"/>
                </a:schemeClr>
              </a:solidFill>
            </a:rPr>
            <a:t>Beyond (fore-grasping, 6th sense, abduction)</a:t>
          </a:r>
        </a:p>
      </dgm:t>
    </dgm:pt>
    <dgm:pt modelId="{14039BBF-C06C-F543-B7B2-C9C468A0AA1E}" type="parTrans" cxnId="{A1B9C83C-13C7-DD43-B735-99BFB5C82585}">
      <dgm:prSet/>
      <dgm:spPr/>
      <dgm:t>
        <a:bodyPr/>
        <a:lstStyle/>
        <a:p>
          <a:endParaRPr lang="en-GB"/>
        </a:p>
      </dgm:t>
    </dgm:pt>
    <dgm:pt modelId="{C1E8D8EF-8506-734E-8564-E9D41A929369}" type="sibTrans" cxnId="{A1B9C83C-13C7-DD43-B735-99BFB5C82585}">
      <dgm:prSet/>
      <dgm:spPr/>
      <dgm:t>
        <a:bodyPr/>
        <a:lstStyle/>
        <a:p>
          <a:endParaRPr lang="en-GB"/>
        </a:p>
      </dgm:t>
    </dgm:pt>
    <dgm:pt modelId="{CC04C096-C6B3-5346-BFAF-6020B1A43209}" type="pres">
      <dgm:prSet presAssocID="{61039981-6ECD-894F-B841-A25B07B978C2}" presName="theList" presStyleCnt="0">
        <dgm:presLayoutVars>
          <dgm:dir/>
          <dgm:animLvl val="lvl"/>
          <dgm:resizeHandles val="exact"/>
        </dgm:presLayoutVars>
      </dgm:prSet>
      <dgm:spPr/>
    </dgm:pt>
    <dgm:pt modelId="{1D18C8D5-927A-914A-9836-1256636E2492}" type="pres">
      <dgm:prSet presAssocID="{EA9D553B-0F43-B144-ABEE-AE9F6EF9F3E3}" presName="compNode" presStyleCnt="0"/>
      <dgm:spPr/>
    </dgm:pt>
    <dgm:pt modelId="{96F6FB79-74F8-BA4B-AF1B-3C6A6A038A44}" type="pres">
      <dgm:prSet presAssocID="{EA9D553B-0F43-B144-ABEE-AE9F6EF9F3E3}" presName="aNode" presStyleLbl="bgShp" presStyleIdx="0" presStyleCnt="2"/>
      <dgm:spPr/>
    </dgm:pt>
    <dgm:pt modelId="{0D216FF9-D56E-9440-8EF8-473C27F14433}" type="pres">
      <dgm:prSet presAssocID="{EA9D553B-0F43-B144-ABEE-AE9F6EF9F3E3}" presName="textNode" presStyleLbl="bgShp" presStyleIdx="0" presStyleCnt="2"/>
      <dgm:spPr/>
    </dgm:pt>
    <dgm:pt modelId="{783EC384-1041-FB4E-8E18-42DE878F40E5}" type="pres">
      <dgm:prSet presAssocID="{EA9D553B-0F43-B144-ABEE-AE9F6EF9F3E3}" presName="compChildNode" presStyleCnt="0"/>
      <dgm:spPr/>
    </dgm:pt>
    <dgm:pt modelId="{A63E8207-4955-304F-A49F-9C1297188750}" type="pres">
      <dgm:prSet presAssocID="{EA9D553B-0F43-B144-ABEE-AE9F6EF9F3E3}" presName="theInnerList" presStyleCnt="0"/>
      <dgm:spPr/>
    </dgm:pt>
    <dgm:pt modelId="{874716AF-000F-9F4C-B4D0-A64C1F05FA56}" type="pres">
      <dgm:prSet presAssocID="{F48ECC2F-A02C-FE49-B2F9-A1D87613453F}" presName="childNode" presStyleLbl="node1" presStyleIdx="0" presStyleCnt="14" custLinFactY="-86378" custLinFactNeighborY="-100000">
        <dgm:presLayoutVars>
          <dgm:bulletEnabled val="1"/>
        </dgm:presLayoutVars>
      </dgm:prSet>
      <dgm:spPr/>
    </dgm:pt>
    <dgm:pt modelId="{112FBF38-909C-B64A-B4DC-013BE588BACE}" type="pres">
      <dgm:prSet presAssocID="{F48ECC2F-A02C-FE49-B2F9-A1D87613453F}" presName="aSpace2" presStyleCnt="0"/>
      <dgm:spPr/>
    </dgm:pt>
    <dgm:pt modelId="{2980DABD-DE2B-BA47-BA47-B05C9D47A5DA}" type="pres">
      <dgm:prSet presAssocID="{F4586608-97A4-D249-8830-E6C955CB62E8}" presName="childNode" presStyleLbl="node1" presStyleIdx="1" presStyleCnt="14" custLinFactY="-69418" custLinFactNeighborY="-100000">
        <dgm:presLayoutVars>
          <dgm:bulletEnabled val="1"/>
        </dgm:presLayoutVars>
      </dgm:prSet>
      <dgm:spPr/>
    </dgm:pt>
    <dgm:pt modelId="{4C7376BD-DCF1-5144-B92C-73D080232718}" type="pres">
      <dgm:prSet presAssocID="{F4586608-97A4-D249-8830-E6C955CB62E8}" presName="aSpace2" presStyleCnt="0"/>
      <dgm:spPr/>
    </dgm:pt>
    <dgm:pt modelId="{7EB8D532-2C98-2541-BB22-086D7BDAC98B}" type="pres">
      <dgm:prSet presAssocID="{8AE878C2-1DEF-2B4C-AA12-14F3E1F32824}" presName="childNode" presStyleLbl="node1" presStyleIdx="2" presStyleCnt="14" custLinFactY="-56698" custLinFactNeighborY="-100000">
        <dgm:presLayoutVars>
          <dgm:bulletEnabled val="1"/>
        </dgm:presLayoutVars>
      </dgm:prSet>
      <dgm:spPr/>
    </dgm:pt>
    <dgm:pt modelId="{30263A92-39B5-AA48-AF4D-8E8A8EF30A0F}" type="pres">
      <dgm:prSet presAssocID="{8AE878C2-1DEF-2B4C-AA12-14F3E1F32824}" presName="aSpace2" presStyleCnt="0"/>
      <dgm:spPr/>
    </dgm:pt>
    <dgm:pt modelId="{9F72CB53-A79E-D04C-9DDC-FC1972DDDE26}" type="pres">
      <dgm:prSet presAssocID="{83D0D788-0688-164B-A6B0-36C1EE7DA0FD}" presName="childNode" presStyleLbl="node1" presStyleIdx="3" presStyleCnt="14" custLinFactY="-37009" custLinFactNeighborY="-100000">
        <dgm:presLayoutVars>
          <dgm:bulletEnabled val="1"/>
        </dgm:presLayoutVars>
      </dgm:prSet>
      <dgm:spPr/>
    </dgm:pt>
    <dgm:pt modelId="{F977387D-4893-C545-B988-01843250C22B}" type="pres">
      <dgm:prSet presAssocID="{83D0D788-0688-164B-A6B0-36C1EE7DA0FD}" presName="aSpace2" presStyleCnt="0"/>
      <dgm:spPr/>
    </dgm:pt>
    <dgm:pt modelId="{B852B89B-340B-E941-80BF-421957108402}" type="pres">
      <dgm:prSet presAssocID="{3D266797-B289-ED46-BBB0-681F5FE9B381}" presName="childNode" presStyleLbl="node1" presStyleIdx="4" presStyleCnt="14" custLinFactY="-22001" custLinFactNeighborY="-100000">
        <dgm:presLayoutVars>
          <dgm:bulletEnabled val="1"/>
        </dgm:presLayoutVars>
      </dgm:prSet>
      <dgm:spPr/>
    </dgm:pt>
    <dgm:pt modelId="{4CB8E68C-0A66-CF4D-8D18-E0E302735ED9}" type="pres">
      <dgm:prSet presAssocID="{3D266797-B289-ED46-BBB0-681F5FE9B381}" presName="aSpace2" presStyleCnt="0"/>
      <dgm:spPr/>
    </dgm:pt>
    <dgm:pt modelId="{9E31ACA0-276F-FF48-B67E-21C07DAF6BE8}" type="pres">
      <dgm:prSet presAssocID="{3AA0095A-4EF6-7940-B654-9E17F2E8DD53}" presName="childNode" presStyleLbl="node1" presStyleIdx="5" presStyleCnt="14" custLinFactY="-4745" custLinFactNeighborY="-100000">
        <dgm:presLayoutVars>
          <dgm:bulletEnabled val="1"/>
        </dgm:presLayoutVars>
      </dgm:prSet>
      <dgm:spPr/>
    </dgm:pt>
    <dgm:pt modelId="{044488B0-61AA-3046-AE59-CC1960FBC0A9}" type="pres">
      <dgm:prSet presAssocID="{3AA0095A-4EF6-7940-B654-9E17F2E8DD53}" presName="aSpace2" presStyleCnt="0"/>
      <dgm:spPr/>
    </dgm:pt>
    <dgm:pt modelId="{91F49D5D-6FF7-0A49-A69F-D0C9DB5F9B05}" type="pres">
      <dgm:prSet presAssocID="{315DC1E8-1C36-5444-87F3-621224E0B467}" presName="childNode" presStyleLbl="node1" presStyleIdx="6" presStyleCnt="14">
        <dgm:presLayoutVars>
          <dgm:bulletEnabled val="1"/>
        </dgm:presLayoutVars>
      </dgm:prSet>
      <dgm:spPr/>
    </dgm:pt>
    <dgm:pt modelId="{0628A6EF-8BD7-1449-BF75-EF0AE7644992}" type="pres">
      <dgm:prSet presAssocID="{EA9D553B-0F43-B144-ABEE-AE9F6EF9F3E3}" presName="aSpace" presStyleCnt="0"/>
      <dgm:spPr/>
    </dgm:pt>
    <dgm:pt modelId="{591001E7-168C-AA45-A34F-104D47DC593C}" type="pres">
      <dgm:prSet presAssocID="{B3CB7303-A4C2-D640-91F8-990E9034C91D}" presName="compNode" presStyleCnt="0"/>
      <dgm:spPr/>
    </dgm:pt>
    <dgm:pt modelId="{8BCFCE77-0547-C041-BE0F-88A0050227A0}" type="pres">
      <dgm:prSet presAssocID="{B3CB7303-A4C2-D640-91F8-990E9034C91D}" presName="aNode" presStyleLbl="bgShp" presStyleIdx="1" presStyleCnt="2"/>
      <dgm:spPr/>
    </dgm:pt>
    <dgm:pt modelId="{0814753A-EE8F-7B48-B9D3-9ACD6AC13E5E}" type="pres">
      <dgm:prSet presAssocID="{B3CB7303-A4C2-D640-91F8-990E9034C91D}" presName="textNode" presStyleLbl="bgShp" presStyleIdx="1" presStyleCnt="2"/>
      <dgm:spPr/>
    </dgm:pt>
    <dgm:pt modelId="{2865AE2C-8D4B-EC4F-8406-C7506DDF9609}" type="pres">
      <dgm:prSet presAssocID="{B3CB7303-A4C2-D640-91F8-990E9034C91D}" presName="compChildNode" presStyleCnt="0"/>
      <dgm:spPr/>
    </dgm:pt>
    <dgm:pt modelId="{7FE0F2B6-2381-014E-8283-8B941CD906EB}" type="pres">
      <dgm:prSet presAssocID="{B3CB7303-A4C2-D640-91F8-990E9034C91D}" presName="theInnerList" presStyleCnt="0"/>
      <dgm:spPr/>
    </dgm:pt>
    <dgm:pt modelId="{CB9B4853-F17E-5140-A780-85BDF3DC405C}" type="pres">
      <dgm:prSet presAssocID="{B5F69AAB-8F32-8C45-934A-C9C80EA166AA}" presName="childNode" presStyleLbl="node1" presStyleIdx="7" presStyleCnt="14" custLinFactY="-85392" custLinFactNeighborY="-100000">
        <dgm:presLayoutVars>
          <dgm:bulletEnabled val="1"/>
        </dgm:presLayoutVars>
      </dgm:prSet>
      <dgm:spPr/>
    </dgm:pt>
    <dgm:pt modelId="{BE23C074-08CB-3741-8512-29A42EE5E4CF}" type="pres">
      <dgm:prSet presAssocID="{B5F69AAB-8F32-8C45-934A-C9C80EA166AA}" presName="aSpace2" presStyleCnt="0"/>
      <dgm:spPr/>
    </dgm:pt>
    <dgm:pt modelId="{91D3E268-B267-6641-B19D-1B6E13D2705F}" type="pres">
      <dgm:prSet presAssocID="{9CE3A029-9939-D545-AD17-33C007CC3815}" presName="childNode" presStyleLbl="node1" presStyleIdx="8" presStyleCnt="14" custLinFactY="-64288" custLinFactNeighborY="-100000">
        <dgm:presLayoutVars>
          <dgm:bulletEnabled val="1"/>
        </dgm:presLayoutVars>
      </dgm:prSet>
      <dgm:spPr/>
    </dgm:pt>
    <dgm:pt modelId="{FF41C835-C67B-E948-BDC9-AFE69F6AF93B}" type="pres">
      <dgm:prSet presAssocID="{9CE3A029-9939-D545-AD17-33C007CC3815}" presName="aSpace2" presStyleCnt="0"/>
      <dgm:spPr/>
    </dgm:pt>
    <dgm:pt modelId="{A4A2730F-821D-B449-A180-F14F3A59610D}" type="pres">
      <dgm:prSet presAssocID="{70E06BFF-A0A3-AF48-997D-C7E4ECBD7A33}" presName="childNode" presStyleLbl="node1" presStyleIdx="9" presStyleCnt="14" custLinFactY="-50535" custLinFactNeighborY="-100000">
        <dgm:presLayoutVars>
          <dgm:bulletEnabled val="1"/>
        </dgm:presLayoutVars>
      </dgm:prSet>
      <dgm:spPr/>
    </dgm:pt>
    <dgm:pt modelId="{6763B7A9-C24D-C34C-8489-E01716FC7593}" type="pres">
      <dgm:prSet presAssocID="{70E06BFF-A0A3-AF48-997D-C7E4ECBD7A33}" presName="aSpace2" presStyleCnt="0"/>
      <dgm:spPr/>
    </dgm:pt>
    <dgm:pt modelId="{39BA6DCC-E5CB-334F-AA17-808FA6521B08}" type="pres">
      <dgm:prSet presAssocID="{F1ABF2ED-2214-3A48-8974-3C893AFF2653}" presName="childNode" presStyleLbl="node1" presStyleIdx="10" presStyleCnt="14" custScaleY="121936" custLinFactY="-37878" custLinFactNeighborY="-100000">
        <dgm:presLayoutVars>
          <dgm:bulletEnabled val="1"/>
        </dgm:presLayoutVars>
      </dgm:prSet>
      <dgm:spPr/>
    </dgm:pt>
    <dgm:pt modelId="{80B270CA-E3B2-3645-B849-4A52306B6420}" type="pres">
      <dgm:prSet presAssocID="{F1ABF2ED-2214-3A48-8974-3C893AFF2653}" presName="aSpace2" presStyleCnt="0"/>
      <dgm:spPr/>
    </dgm:pt>
    <dgm:pt modelId="{A0F0F436-1BA7-6840-A333-18588637343B}" type="pres">
      <dgm:prSet presAssocID="{C401BEB3-C3F7-9C4A-B062-6A968A355303}" presName="childNode" presStyleLbl="node1" presStyleIdx="11" presStyleCnt="14" custLinFactY="-25914" custLinFactNeighborY="-100000">
        <dgm:presLayoutVars>
          <dgm:bulletEnabled val="1"/>
        </dgm:presLayoutVars>
      </dgm:prSet>
      <dgm:spPr/>
    </dgm:pt>
    <dgm:pt modelId="{00AC8042-1DC8-DC4D-9032-698445D80533}" type="pres">
      <dgm:prSet presAssocID="{C401BEB3-C3F7-9C4A-B062-6A968A355303}" presName="aSpace2" presStyleCnt="0"/>
      <dgm:spPr/>
    </dgm:pt>
    <dgm:pt modelId="{160DFBE6-E6C9-9B4E-ABD0-0731BE7C60F3}" type="pres">
      <dgm:prSet presAssocID="{550E7D57-DDD7-634E-863E-51D8940601C0}" presName="childNode" presStyleLbl="node1" presStyleIdx="12" presStyleCnt="14" custLinFactY="-4712" custLinFactNeighborY="-100000">
        <dgm:presLayoutVars>
          <dgm:bulletEnabled val="1"/>
        </dgm:presLayoutVars>
      </dgm:prSet>
      <dgm:spPr/>
    </dgm:pt>
    <dgm:pt modelId="{D1FCBD79-17F2-7441-9CC6-6784E685C71E}" type="pres">
      <dgm:prSet presAssocID="{550E7D57-DDD7-634E-863E-51D8940601C0}" presName="aSpace2" presStyleCnt="0"/>
      <dgm:spPr/>
    </dgm:pt>
    <dgm:pt modelId="{00E31BD6-4B03-7948-A481-902421FB47C0}" type="pres">
      <dgm:prSet presAssocID="{B5B34C5F-479F-E24B-8694-BBD07E952DBD}" presName="childNode" presStyleLbl="node1" presStyleIdx="13" presStyleCnt="14" custScaleY="150365">
        <dgm:presLayoutVars>
          <dgm:bulletEnabled val="1"/>
        </dgm:presLayoutVars>
      </dgm:prSet>
      <dgm:spPr/>
    </dgm:pt>
  </dgm:ptLst>
  <dgm:cxnLst>
    <dgm:cxn modelId="{8EB6F008-5D9D-D543-8013-2A242AB8DA82}" type="presOf" srcId="{83D0D788-0688-164B-A6B0-36C1EE7DA0FD}" destId="{9F72CB53-A79E-D04C-9DDC-FC1972DDDE26}" srcOrd="0" destOrd="0" presId="urn:microsoft.com/office/officeart/2005/8/layout/lProcess2"/>
    <dgm:cxn modelId="{86B60710-997B-1846-9B5A-30E6CAE798E9}" type="presOf" srcId="{F48ECC2F-A02C-FE49-B2F9-A1D87613453F}" destId="{874716AF-000F-9F4C-B4D0-A64C1F05FA56}" srcOrd="0" destOrd="0" presId="urn:microsoft.com/office/officeart/2005/8/layout/lProcess2"/>
    <dgm:cxn modelId="{1B1B2A24-5651-EA43-9DA9-D1F42223D642}" type="presOf" srcId="{B5B34C5F-479F-E24B-8694-BBD07E952DBD}" destId="{00E31BD6-4B03-7948-A481-902421FB47C0}" srcOrd="0" destOrd="0" presId="urn:microsoft.com/office/officeart/2005/8/layout/lProcess2"/>
    <dgm:cxn modelId="{D5291727-C97C-D442-A767-0E9B230DAEE4}" srcId="{EA9D553B-0F43-B144-ABEE-AE9F6EF9F3E3}" destId="{8AE878C2-1DEF-2B4C-AA12-14F3E1F32824}" srcOrd="2" destOrd="0" parTransId="{BDB4165E-D448-334A-9D07-E50E4315C08F}" sibTransId="{00FE2D26-7B22-9F47-AB36-4A2DAFF11C02}"/>
    <dgm:cxn modelId="{80A19128-A028-DD42-96C7-9815AEB2FFC3}" type="presOf" srcId="{3AA0095A-4EF6-7940-B654-9E17F2E8DD53}" destId="{9E31ACA0-276F-FF48-B67E-21C07DAF6BE8}" srcOrd="0" destOrd="0" presId="urn:microsoft.com/office/officeart/2005/8/layout/lProcess2"/>
    <dgm:cxn modelId="{588FCF2F-2B9E-7F48-BEA7-C5B6A4996CC0}" srcId="{B3CB7303-A4C2-D640-91F8-990E9034C91D}" destId="{70E06BFF-A0A3-AF48-997D-C7E4ECBD7A33}" srcOrd="2" destOrd="0" parTransId="{4FE7226D-EDE2-DF4D-867D-F126C7A8BBBE}" sibTransId="{218E3976-D4D6-D040-8D9B-985984899035}"/>
    <dgm:cxn modelId="{7491D03B-ABF6-314F-B7A4-026524BE46A2}" type="presOf" srcId="{B3CB7303-A4C2-D640-91F8-990E9034C91D}" destId="{8BCFCE77-0547-C041-BE0F-88A0050227A0}" srcOrd="0" destOrd="0" presId="urn:microsoft.com/office/officeart/2005/8/layout/lProcess2"/>
    <dgm:cxn modelId="{A1B9C83C-13C7-DD43-B735-99BFB5C82585}" srcId="{B3CB7303-A4C2-D640-91F8-990E9034C91D}" destId="{B5B34C5F-479F-E24B-8694-BBD07E952DBD}" srcOrd="6" destOrd="0" parTransId="{14039BBF-C06C-F543-B7B2-C9C468A0AA1E}" sibTransId="{C1E8D8EF-8506-734E-8564-E9D41A929369}"/>
    <dgm:cxn modelId="{F8FE874B-00B7-E040-8A41-98303ED8EA77}" type="presOf" srcId="{F1ABF2ED-2214-3A48-8974-3C893AFF2653}" destId="{39BA6DCC-E5CB-334F-AA17-808FA6521B08}" srcOrd="0" destOrd="0" presId="urn:microsoft.com/office/officeart/2005/8/layout/lProcess2"/>
    <dgm:cxn modelId="{44A9CA4D-3FEE-F04B-92D4-1640C3F14201}" type="presOf" srcId="{3D266797-B289-ED46-BBB0-681F5FE9B381}" destId="{B852B89B-340B-E941-80BF-421957108402}" srcOrd="0" destOrd="0" presId="urn:microsoft.com/office/officeart/2005/8/layout/lProcess2"/>
    <dgm:cxn modelId="{B65FC754-6E4A-ED40-97B2-E5FAFD441F12}" type="presOf" srcId="{550E7D57-DDD7-634E-863E-51D8940601C0}" destId="{160DFBE6-E6C9-9B4E-ABD0-0731BE7C60F3}" srcOrd="0" destOrd="0" presId="urn:microsoft.com/office/officeart/2005/8/layout/lProcess2"/>
    <dgm:cxn modelId="{9D1B7C56-D8F0-7A45-B50F-6EB4BC43691D}" type="presOf" srcId="{B5F69AAB-8F32-8C45-934A-C9C80EA166AA}" destId="{CB9B4853-F17E-5140-A780-85BDF3DC405C}" srcOrd="0" destOrd="0" presId="urn:microsoft.com/office/officeart/2005/8/layout/lProcess2"/>
    <dgm:cxn modelId="{8BBE4960-518D-7F48-8CE7-31E9C915619B}" srcId="{EA9D553B-0F43-B144-ABEE-AE9F6EF9F3E3}" destId="{315DC1E8-1C36-5444-87F3-621224E0B467}" srcOrd="6" destOrd="0" parTransId="{28104BAB-E792-104C-89E8-2D4868BF5B09}" sibTransId="{3355ED02-D14D-1F42-B19D-D98A0FF339A4}"/>
    <dgm:cxn modelId="{9F81FF68-8003-7149-8A5E-BE9820D6CC33}" srcId="{EA9D553B-0F43-B144-ABEE-AE9F6EF9F3E3}" destId="{F48ECC2F-A02C-FE49-B2F9-A1D87613453F}" srcOrd="0" destOrd="0" parTransId="{6482E2A1-CFED-3A45-915C-7627C5635E39}" sibTransId="{4B9AE7FA-B7CA-E54D-A70D-340394686095}"/>
    <dgm:cxn modelId="{9FB2EB69-C80B-6B4D-8547-765685CEDC47}" srcId="{B3CB7303-A4C2-D640-91F8-990E9034C91D}" destId="{B5F69AAB-8F32-8C45-934A-C9C80EA166AA}" srcOrd="0" destOrd="0" parTransId="{F119FBF7-D7F4-E443-BE3F-E62599347162}" sibTransId="{8E9D580F-7705-C24D-B3E8-4F521674FB32}"/>
    <dgm:cxn modelId="{D14EBF6F-25A7-CD46-ADC8-849F5BF25686}" type="presOf" srcId="{F4586608-97A4-D249-8830-E6C955CB62E8}" destId="{2980DABD-DE2B-BA47-BA47-B05C9D47A5DA}" srcOrd="0" destOrd="0" presId="urn:microsoft.com/office/officeart/2005/8/layout/lProcess2"/>
    <dgm:cxn modelId="{3457D974-2650-D547-B7BC-6AF32C0B9655}" type="presOf" srcId="{70E06BFF-A0A3-AF48-997D-C7E4ECBD7A33}" destId="{A4A2730F-821D-B449-A180-F14F3A59610D}" srcOrd="0" destOrd="0" presId="urn:microsoft.com/office/officeart/2005/8/layout/lProcess2"/>
    <dgm:cxn modelId="{07D81080-9019-4641-80A7-5FF92F671788}" srcId="{B3CB7303-A4C2-D640-91F8-990E9034C91D}" destId="{9CE3A029-9939-D545-AD17-33C007CC3815}" srcOrd="1" destOrd="0" parTransId="{7068EE72-C4D8-034C-A1B0-4B5BD08AF9E4}" sibTransId="{9C971952-84E5-2540-A5B9-10043026447E}"/>
    <dgm:cxn modelId="{4B148387-A3D0-DB46-95CF-CDAAA1DE124E}" type="presOf" srcId="{B3CB7303-A4C2-D640-91F8-990E9034C91D}" destId="{0814753A-EE8F-7B48-B9D3-9ACD6AC13E5E}" srcOrd="1" destOrd="0" presId="urn:microsoft.com/office/officeart/2005/8/layout/lProcess2"/>
    <dgm:cxn modelId="{690EF597-9D54-354F-A3EA-89B2A664BA58}" type="presOf" srcId="{C401BEB3-C3F7-9C4A-B062-6A968A355303}" destId="{A0F0F436-1BA7-6840-A333-18588637343B}" srcOrd="0" destOrd="0" presId="urn:microsoft.com/office/officeart/2005/8/layout/lProcess2"/>
    <dgm:cxn modelId="{E5521F98-29F0-8042-A579-070BFDECBB6D}" type="presOf" srcId="{8AE878C2-1DEF-2B4C-AA12-14F3E1F32824}" destId="{7EB8D532-2C98-2541-BB22-086D7BDAC98B}" srcOrd="0" destOrd="0" presId="urn:microsoft.com/office/officeart/2005/8/layout/lProcess2"/>
    <dgm:cxn modelId="{906EC39A-E458-B34F-80DA-B6654ADC6C35}" srcId="{EA9D553B-0F43-B144-ABEE-AE9F6EF9F3E3}" destId="{3D266797-B289-ED46-BBB0-681F5FE9B381}" srcOrd="4" destOrd="0" parTransId="{239D27FF-F610-774E-A05E-892647D327DE}" sibTransId="{4E7D6BC3-96FE-4C47-B979-BB670C50C2F7}"/>
    <dgm:cxn modelId="{B768CD9E-33EB-0C4A-9525-2B6DF5012BB1}" srcId="{B3CB7303-A4C2-D640-91F8-990E9034C91D}" destId="{550E7D57-DDD7-634E-863E-51D8940601C0}" srcOrd="5" destOrd="0" parTransId="{2AD550EF-75E9-DF43-8348-F58B38DA4681}" sibTransId="{7CE7890B-9C89-414E-9F64-D55B2883CD45}"/>
    <dgm:cxn modelId="{922B21A3-6856-A345-8386-2F50E7C21E06}" type="presOf" srcId="{EA9D553B-0F43-B144-ABEE-AE9F6EF9F3E3}" destId="{96F6FB79-74F8-BA4B-AF1B-3C6A6A038A44}" srcOrd="0" destOrd="0" presId="urn:microsoft.com/office/officeart/2005/8/layout/lProcess2"/>
    <dgm:cxn modelId="{E57E64A3-34CE-6949-9729-E0742D119797}" srcId="{EA9D553B-0F43-B144-ABEE-AE9F6EF9F3E3}" destId="{3AA0095A-4EF6-7940-B654-9E17F2E8DD53}" srcOrd="5" destOrd="0" parTransId="{13BFD1EC-9429-2944-A586-3ECA20930795}" sibTransId="{CAA8BDF1-9B97-984B-9ACC-FF8C8D1B1906}"/>
    <dgm:cxn modelId="{585FE5AE-092F-6E43-B219-97A87330FA05}" srcId="{EA9D553B-0F43-B144-ABEE-AE9F6EF9F3E3}" destId="{F4586608-97A4-D249-8830-E6C955CB62E8}" srcOrd="1" destOrd="0" parTransId="{3F03E91F-CA91-F046-9636-A1F8DC34DD26}" sibTransId="{0DFB18BF-0510-B948-8060-9D73ECD5ACD9}"/>
    <dgm:cxn modelId="{5782DEC8-CA20-E243-B283-A64E0A7180F9}" srcId="{EA9D553B-0F43-B144-ABEE-AE9F6EF9F3E3}" destId="{83D0D788-0688-164B-A6B0-36C1EE7DA0FD}" srcOrd="3" destOrd="0" parTransId="{AD6737AF-0860-F341-B633-AD0C42C57345}" sibTransId="{8DB1A88E-CB76-1A4F-9CBB-371EC42ECE30}"/>
    <dgm:cxn modelId="{6B1BDDCA-B294-FE4C-A1F3-765E6490E598}" type="presOf" srcId="{EA9D553B-0F43-B144-ABEE-AE9F6EF9F3E3}" destId="{0D216FF9-D56E-9440-8EF8-473C27F14433}" srcOrd="1" destOrd="0" presId="urn:microsoft.com/office/officeart/2005/8/layout/lProcess2"/>
    <dgm:cxn modelId="{AC49E2D1-D235-5841-9A7A-3AD004B64A3B}" type="presOf" srcId="{61039981-6ECD-894F-B841-A25B07B978C2}" destId="{CC04C096-C6B3-5346-BFAF-6020B1A43209}" srcOrd="0" destOrd="0" presId="urn:microsoft.com/office/officeart/2005/8/layout/lProcess2"/>
    <dgm:cxn modelId="{2C7C86D4-AB4F-284D-9A30-96074863F420}" srcId="{B3CB7303-A4C2-D640-91F8-990E9034C91D}" destId="{F1ABF2ED-2214-3A48-8974-3C893AFF2653}" srcOrd="3" destOrd="0" parTransId="{2D6997B3-11C3-3148-A28C-A4AC65DCB1A5}" sibTransId="{A3F4B236-0D2D-4747-B11B-6F3AC5071DBA}"/>
    <dgm:cxn modelId="{5FD4CDE1-84F4-DB45-894E-B34890227ED2}" srcId="{B3CB7303-A4C2-D640-91F8-990E9034C91D}" destId="{C401BEB3-C3F7-9C4A-B062-6A968A355303}" srcOrd="4" destOrd="0" parTransId="{16AAD3AE-E694-0E4C-AF3F-043485744E33}" sibTransId="{28987EEA-B4E1-9D4A-916C-A0D715130B19}"/>
    <dgm:cxn modelId="{B60EAEEB-EE96-FE48-86F8-EC50EB0AB216}" srcId="{61039981-6ECD-894F-B841-A25B07B978C2}" destId="{EA9D553B-0F43-B144-ABEE-AE9F6EF9F3E3}" srcOrd="0" destOrd="0" parTransId="{E57DB1D3-5372-B44E-8F6B-583655E71B92}" sibTransId="{5F40E49A-BC6D-7E41-AF3E-1D216E52BEE9}"/>
    <dgm:cxn modelId="{758A9FF2-ACE3-E949-A71C-91792C614C8D}" srcId="{61039981-6ECD-894F-B841-A25B07B978C2}" destId="{B3CB7303-A4C2-D640-91F8-990E9034C91D}" srcOrd="1" destOrd="0" parTransId="{284E98D7-F5D9-8B4F-8A7B-E47C09214576}" sibTransId="{2B3DD19B-9D3F-704F-BB60-8040A5B4C257}"/>
    <dgm:cxn modelId="{6014FAFC-5D08-6F4A-8F10-8DA15640918F}" type="presOf" srcId="{315DC1E8-1C36-5444-87F3-621224E0B467}" destId="{91F49D5D-6FF7-0A49-A69F-D0C9DB5F9B05}" srcOrd="0" destOrd="0" presId="urn:microsoft.com/office/officeart/2005/8/layout/lProcess2"/>
    <dgm:cxn modelId="{F199B4FE-4530-2D44-813A-2E560CA45233}" type="presOf" srcId="{9CE3A029-9939-D545-AD17-33C007CC3815}" destId="{91D3E268-B267-6641-B19D-1B6E13D2705F}" srcOrd="0" destOrd="0" presId="urn:microsoft.com/office/officeart/2005/8/layout/lProcess2"/>
    <dgm:cxn modelId="{30663FD1-AEE2-8249-AF7B-221B491ADDB4}" type="presParOf" srcId="{CC04C096-C6B3-5346-BFAF-6020B1A43209}" destId="{1D18C8D5-927A-914A-9836-1256636E2492}" srcOrd="0" destOrd="0" presId="urn:microsoft.com/office/officeart/2005/8/layout/lProcess2"/>
    <dgm:cxn modelId="{77C674E3-7C8D-F84F-8581-16D46C1D829B}" type="presParOf" srcId="{1D18C8D5-927A-914A-9836-1256636E2492}" destId="{96F6FB79-74F8-BA4B-AF1B-3C6A6A038A44}" srcOrd="0" destOrd="0" presId="urn:microsoft.com/office/officeart/2005/8/layout/lProcess2"/>
    <dgm:cxn modelId="{5F8BB901-FFB0-E446-B010-43EF917DB39F}" type="presParOf" srcId="{1D18C8D5-927A-914A-9836-1256636E2492}" destId="{0D216FF9-D56E-9440-8EF8-473C27F14433}" srcOrd="1" destOrd="0" presId="urn:microsoft.com/office/officeart/2005/8/layout/lProcess2"/>
    <dgm:cxn modelId="{39750A07-21AF-EB4B-9F1B-CDD62F97F274}" type="presParOf" srcId="{1D18C8D5-927A-914A-9836-1256636E2492}" destId="{783EC384-1041-FB4E-8E18-42DE878F40E5}" srcOrd="2" destOrd="0" presId="urn:microsoft.com/office/officeart/2005/8/layout/lProcess2"/>
    <dgm:cxn modelId="{CF17BA2E-7CAC-F043-B310-405D79F217CD}" type="presParOf" srcId="{783EC384-1041-FB4E-8E18-42DE878F40E5}" destId="{A63E8207-4955-304F-A49F-9C1297188750}" srcOrd="0" destOrd="0" presId="urn:microsoft.com/office/officeart/2005/8/layout/lProcess2"/>
    <dgm:cxn modelId="{FB995E49-1168-904C-8436-5420B5FEF0E0}" type="presParOf" srcId="{A63E8207-4955-304F-A49F-9C1297188750}" destId="{874716AF-000F-9F4C-B4D0-A64C1F05FA56}" srcOrd="0" destOrd="0" presId="urn:microsoft.com/office/officeart/2005/8/layout/lProcess2"/>
    <dgm:cxn modelId="{B0AC07D0-F2F2-194B-AADD-807E6A552BD0}" type="presParOf" srcId="{A63E8207-4955-304F-A49F-9C1297188750}" destId="{112FBF38-909C-B64A-B4DC-013BE588BACE}" srcOrd="1" destOrd="0" presId="urn:microsoft.com/office/officeart/2005/8/layout/lProcess2"/>
    <dgm:cxn modelId="{E9FB2AD5-B6E7-4E46-89ED-BAC746AC9343}" type="presParOf" srcId="{A63E8207-4955-304F-A49F-9C1297188750}" destId="{2980DABD-DE2B-BA47-BA47-B05C9D47A5DA}" srcOrd="2" destOrd="0" presId="urn:microsoft.com/office/officeart/2005/8/layout/lProcess2"/>
    <dgm:cxn modelId="{A95D3FFE-5D8D-4147-A368-CBCEA9B9F1E3}" type="presParOf" srcId="{A63E8207-4955-304F-A49F-9C1297188750}" destId="{4C7376BD-DCF1-5144-B92C-73D080232718}" srcOrd="3" destOrd="0" presId="urn:microsoft.com/office/officeart/2005/8/layout/lProcess2"/>
    <dgm:cxn modelId="{7B45CD5E-E505-BC4A-9EF8-12380745BCCD}" type="presParOf" srcId="{A63E8207-4955-304F-A49F-9C1297188750}" destId="{7EB8D532-2C98-2541-BB22-086D7BDAC98B}" srcOrd="4" destOrd="0" presId="urn:microsoft.com/office/officeart/2005/8/layout/lProcess2"/>
    <dgm:cxn modelId="{6865A547-0311-1D48-8D1A-B83D8CF83D59}" type="presParOf" srcId="{A63E8207-4955-304F-A49F-9C1297188750}" destId="{30263A92-39B5-AA48-AF4D-8E8A8EF30A0F}" srcOrd="5" destOrd="0" presId="urn:microsoft.com/office/officeart/2005/8/layout/lProcess2"/>
    <dgm:cxn modelId="{57A9D1D9-36BD-3946-9EAF-DD018DE26A2E}" type="presParOf" srcId="{A63E8207-4955-304F-A49F-9C1297188750}" destId="{9F72CB53-A79E-D04C-9DDC-FC1972DDDE26}" srcOrd="6" destOrd="0" presId="urn:microsoft.com/office/officeart/2005/8/layout/lProcess2"/>
    <dgm:cxn modelId="{B34B8AFF-02C8-6A43-AC8F-C00231F823AC}" type="presParOf" srcId="{A63E8207-4955-304F-A49F-9C1297188750}" destId="{F977387D-4893-C545-B988-01843250C22B}" srcOrd="7" destOrd="0" presId="urn:microsoft.com/office/officeart/2005/8/layout/lProcess2"/>
    <dgm:cxn modelId="{E88A69A3-F6EF-3E4F-9A2A-20B0B39B4034}" type="presParOf" srcId="{A63E8207-4955-304F-A49F-9C1297188750}" destId="{B852B89B-340B-E941-80BF-421957108402}" srcOrd="8" destOrd="0" presId="urn:microsoft.com/office/officeart/2005/8/layout/lProcess2"/>
    <dgm:cxn modelId="{632195BB-19D5-B44A-B3CF-6BDE7AAA5E78}" type="presParOf" srcId="{A63E8207-4955-304F-A49F-9C1297188750}" destId="{4CB8E68C-0A66-CF4D-8D18-E0E302735ED9}" srcOrd="9" destOrd="0" presId="urn:microsoft.com/office/officeart/2005/8/layout/lProcess2"/>
    <dgm:cxn modelId="{A8453CDE-003B-9B4D-AEE3-5BA2E55B458A}" type="presParOf" srcId="{A63E8207-4955-304F-A49F-9C1297188750}" destId="{9E31ACA0-276F-FF48-B67E-21C07DAF6BE8}" srcOrd="10" destOrd="0" presId="urn:microsoft.com/office/officeart/2005/8/layout/lProcess2"/>
    <dgm:cxn modelId="{31D7DE99-8FD5-B740-B158-887CBC96E8F0}" type="presParOf" srcId="{A63E8207-4955-304F-A49F-9C1297188750}" destId="{044488B0-61AA-3046-AE59-CC1960FBC0A9}" srcOrd="11" destOrd="0" presId="urn:microsoft.com/office/officeart/2005/8/layout/lProcess2"/>
    <dgm:cxn modelId="{32D920B9-630C-F641-9B0C-43CC32735213}" type="presParOf" srcId="{A63E8207-4955-304F-A49F-9C1297188750}" destId="{91F49D5D-6FF7-0A49-A69F-D0C9DB5F9B05}" srcOrd="12" destOrd="0" presId="urn:microsoft.com/office/officeart/2005/8/layout/lProcess2"/>
    <dgm:cxn modelId="{7CCF15CD-A224-AF48-A36D-B1D7074D8F41}" type="presParOf" srcId="{CC04C096-C6B3-5346-BFAF-6020B1A43209}" destId="{0628A6EF-8BD7-1449-BF75-EF0AE7644992}" srcOrd="1" destOrd="0" presId="urn:microsoft.com/office/officeart/2005/8/layout/lProcess2"/>
    <dgm:cxn modelId="{5CEDE3B3-5FEF-104E-97EE-D66E0B952E24}" type="presParOf" srcId="{CC04C096-C6B3-5346-BFAF-6020B1A43209}" destId="{591001E7-168C-AA45-A34F-104D47DC593C}" srcOrd="2" destOrd="0" presId="urn:microsoft.com/office/officeart/2005/8/layout/lProcess2"/>
    <dgm:cxn modelId="{B96E4031-41B5-2241-8C7A-3FBE7A9CB32D}" type="presParOf" srcId="{591001E7-168C-AA45-A34F-104D47DC593C}" destId="{8BCFCE77-0547-C041-BE0F-88A0050227A0}" srcOrd="0" destOrd="0" presId="urn:microsoft.com/office/officeart/2005/8/layout/lProcess2"/>
    <dgm:cxn modelId="{2C7176C5-F5E1-FF48-81CB-87E23BE2B18A}" type="presParOf" srcId="{591001E7-168C-AA45-A34F-104D47DC593C}" destId="{0814753A-EE8F-7B48-B9D3-9ACD6AC13E5E}" srcOrd="1" destOrd="0" presId="urn:microsoft.com/office/officeart/2005/8/layout/lProcess2"/>
    <dgm:cxn modelId="{F6B75ABE-7C1D-8042-BB8E-A38AFE9DB31C}" type="presParOf" srcId="{591001E7-168C-AA45-A34F-104D47DC593C}" destId="{2865AE2C-8D4B-EC4F-8406-C7506DDF9609}" srcOrd="2" destOrd="0" presId="urn:microsoft.com/office/officeart/2005/8/layout/lProcess2"/>
    <dgm:cxn modelId="{820BC79A-FFE6-0B44-95EB-8E6D72C299D7}" type="presParOf" srcId="{2865AE2C-8D4B-EC4F-8406-C7506DDF9609}" destId="{7FE0F2B6-2381-014E-8283-8B941CD906EB}" srcOrd="0" destOrd="0" presId="urn:microsoft.com/office/officeart/2005/8/layout/lProcess2"/>
    <dgm:cxn modelId="{443081F3-2E62-0A47-B796-95EAC580B7D9}" type="presParOf" srcId="{7FE0F2B6-2381-014E-8283-8B941CD906EB}" destId="{CB9B4853-F17E-5140-A780-85BDF3DC405C}" srcOrd="0" destOrd="0" presId="urn:microsoft.com/office/officeart/2005/8/layout/lProcess2"/>
    <dgm:cxn modelId="{B3B472C5-5CA1-DD4D-BAF3-536DD74F44F3}" type="presParOf" srcId="{7FE0F2B6-2381-014E-8283-8B941CD906EB}" destId="{BE23C074-08CB-3741-8512-29A42EE5E4CF}" srcOrd="1" destOrd="0" presId="urn:microsoft.com/office/officeart/2005/8/layout/lProcess2"/>
    <dgm:cxn modelId="{EABC00BE-9587-124C-BE03-2EDD47C65ADB}" type="presParOf" srcId="{7FE0F2B6-2381-014E-8283-8B941CD906EB}" destId="{91D3E268-B267-6641-B19D-1B6E13D2705F}" srcOrd="2" destOrd="0" presId="urn:microsoft.com/office/officeart/2005/8/layout/lProcess2"/>
    <dgm:cxn modelId="{DCB212D2-252A-D946-9151-FD9FB88CF9D3}" type="presParOf" srcId="{7FE0F2B6-2381-014E-8283-8B941CD906EB}" destId="{FF41C835-C67B-E948-BDC9-AFE69F6AF93B}" srcOrd="3" destOrd="0" presId="urn:microsoft.com/office/officeart/2005/8/layout/lProcess2"/>
    <dgm:cxn modelId="{4B32F23C-142A-FB44-9099-722237560F46}" type="presParOf" srcId="{7FE0F2B6-2381-014E-8283-8B941CD906EB}" destId="{A4A2730F-821D-B449-A180-F14F3A59610D}" srcOrd="4" destOrd="0" presId="urn:microsoft.com/office/officeart/2005/8/layout/lProcess2"/>
    <dgm:cxn modelId="{4B79B1EA-170D-DC4A-844B-3B479CD64388}" type="presParOf" srcId="{7FE0F2B6-2381-014E-8283-8B941CD906EB}" destId="{6763B7A9-C24D-C34C-8489-E01716FC7593}" srcOrd="5" destOrd="0" presId="urn:microsoft.com/office/officeart/2005/8/layout/lProcess2"/>
    <dgm:cxn modelId="{587B23C2-BFDD-E540-9221-0F4673C9D696}" type="presParOf" srcId="{7FE0F2B6-2381-014E-8283-8B941CD906EB}" destId="{39BA6DCC-E5CB-334F-AA17-808FA6521B08}" srcOrd="6" destOrd="0" presId="urn:microsoft.com/office/officeart/2005/8/layout/lProcess2"/>
    <dgm:cxn modelId="{460EE888-F6DC-B84C-A17F-40F7F076B4C4}" type="presParOf" srcId="{7FE0F2B6-2381-014E-8283-8B941CD906EB}" destId="{80B270CA-E3B2-3645-B849-4A52306B6420}" srcOrd="7" destOrd="0" presId="urn:microsoft.com/office/officeart/2005/8/layout/lProcess2"/>
    <dgm:cxn modelId="{C18E3760-1D81-D146-B65B-95D479DC3E0B}" type="presParOf" srcId="{7FE0F2B6-2381-014E-8283-8B941CD906EB}" destId="{A0F0F436-1BA7-6840-A333-18588637343B}" srcOrd="8" destOrd="0" presId="urn:microsoft.com/office/officeart/2005/8/layout/lProcess2"/>
    <dgm:cxn modelId="{844488D9-94B7-814B-9394-AB8787CBBF49}" type="presParOf" srcId="{7FE0F2B6-2381-014E-8283-8B941CD906EB}" destId="{00AC8042-1DC8-DC4D-9032-698445D80533}" srcOrd="9" destOrd="0" presId="urn:microsoft.com/office/officeart/2005/8/layout/lProcess2"/>
    <dgm:cxn modelId="{1804494E-4AE1-FC48-8040-86F67C0260C5}" type="presParOf" srcId="{7FE0F2B6-2381-014E-8283-8B941CD906EB}" destId="{160DFBE6-E6C9-9B4E-ABD0-0731BE7C60F3}" srcOrd="10" destOrd="0" presId="urn:microsoft.com/office/officeart/2005/8/layout/lProcess2"/>
    <dgm:cxn modelId="{8C4B3B01-6AC7-5241-8295-4EE9A527EA1A}" type="presParOf" srcId="{7FE0F2B6-2381-014E-8283-8B941CD906EB}" destId="{D1FCBD79-17F2-7441-9CC6-6784E685C71E}" srcOrd="11" destOrd="0" presId="urn:microsoft.com/office/officeart/2005/8/layout/lProcess2"/>
    <dgm:cxn modelId="{58227C2D-DABC-A74A-9C67-C94FB2382229}" type="presParOf" srcId="{7FE0F2B6-2381-014E-8283-8B941CD906EB}" destId="{00E31BD6-4B03-7948-A481-902421FB47C0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29D71-966A-0840-BDB0-6F264CDD5905}">
      <dsp:nvSpPr>
        <dsp:cNvPr id="0" name=""/>
        <dsp:cNvSpPr/>
      </dsp:nvSpPr>
      <dsp:spPr>
        <a:xfrm>
          <a:off x="0" y="1079063"/>
          <a:ext cx="4697730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 risk I took was…</a:t>
          </a:r>
        </a:p>
      </dsp:txBody>
      <dsp:txXfrm>
        <a:off x="37467" y="1116530"/>
        <a:ext cx="4622796" cy="692586"/>
      </dsp:txXfrm>
    </dsp:sp>
    <dsp:sp modelId="{325EE139-68DA-644C-AB1B-63A8BC0D5039}">
      <dsp:nvSpPr>
        <dsp:cNvPr id="0" name=""/>
        <dsp:cNvSpPr/>
      </dsp:nvSpPr>
      <dsp:spPr>
        <a:xfrm>
          <a:off x="0" y="1938743"/>
          <a:ext cx="4697730" cy="767520"/>
        </a:xfrm>
        <a:prstGeom prst="roundRect">
          <a:avLst/>
        </a:prstGeom>
        <a:solidFill>
          <a:schemeClr val="accent5">
            <a:hueOff val="117990"/>
            <a:satOff val="-5466"/>
            <a:lumOff val="-10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 challenge I had was…</a:t>
          </a:r>
        </a:p>
      </dsp:txBody>
      <dsp:txXfrm>
        <a:off x="37467" y="1976210"/>
        <a:ext cx="4622796" cy="692586"/>
      </dsp:txXfrm>
    </dsp:sp>
    <dsp:sp modelId="{1F61BC9F-E4B8-4346-9919-3F58687773E7}">
      <dsp:nvSpPr>
        <dsp:cNvPr id="0" name=""/>
        <dsp:cNvSpPr/>
      </dsp:nvSpPr>
      <dsp:spPr>
        <a:xfrm>
          <a:off x="0" y="2798423"/>
          <a:ext cx="4697730" cy="767520"/>
        </a:xfrm>
        <a:prstGeom prst="roundRect">
          <a:avLst/>
        </a:prstGeom>
        <a:solidFill>
          <a:schemeClr val="accent5">
            <a:hueOff val="235980"/>
            <a:satOff val="-10932"/>
            <a:lumOff val="-20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 success I had was…</a:t>
          </a:r>
        </a:p>
      </dsp:txBody>
      <dsp:txXfrm>
        <a:off x="37467" y="2835890"/>
        <a:ext cx="4622796" cy="692586"/>
      </dsp:txXfrm>
    </dsp:sp>
    <dsp:sp modelId="{51BE2DCF-8546-734A-BD59-050A336DA9C7}">
      <dsp:nvSpPr>
        <dsp:cNvPr id="0" name=""/>
        <dsp:cNvSpPr/>
      </dsp:nvSpPr>
      <dsp:spPr>
        <a:xfrm>
          <a:off x="0" y="3658104"/>
          <a:ext cx="4697730" cy="767520"/>
        </a:xfrm>
        <a:prstGeom prst="roundRect">
          <a:avLst/>
        </a:prstGeom>
        <a:solidFill>
          <a:schemeClr val="accent5">
            <a:hueOff val="353970"/>
            <a:satOff val="-16398"/>
            <a:lumOff val="-3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 am proud of myself for…</a:t>
          </a:r>
        </a:p>
      </dsp:txBody>
      <dsp:txXfrm>
        <a:off x="37467" y="3695571"/>
        <a:ext cx="4622796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CDA37-E7EA-4D35-99F7-52A59B9C32C1}">
      <dsp:nvSpPr>
        <dsp:cNvPr id="0" name=""/>
        <dsp:cNvSpPr/>
      </dsp:nvSpPr>
      <dsp:spPr>
        <a:xfrm>
          <a:off x="126812" y="168949"/>
          <a:ext cx="604800" cy="6048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E002A-27DE-4DF9-83F8-8F1537BE8B3E}">
      <dsp:nvSpPr>
        <dsp:cNvPr id="0" name=""/>
        <dsp:cNvSpPr/>
      </dsp:nvSpPr>
      <dsp:spPr>
        <a:xfrm>
          <a:off x="253820" y="295957"/>
          <a:ext cx="350784" cy="3507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134CC-82BF-4FA5-A052-0234C8136225}">
      <dsp:nvSpPr>
        <dsp:cNvPr id="0" name=""/>
        <dsp:cNvSpPr/>
      </dsp:nvSpPr>
      <dsp:spPr>
        <a:xfrm>
          <a:off x="762047" y="168949"/>
          <a:ext cx="1863116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Please bring a </a:t>
          </a:r>
          <a:r>
            <a:rPr lang="en-US" sz="1400" b="1" kern="1200" dirty="0">
              <a:solidFill>
                <a:schemeClr val="tx1"/>
              </a:solidFill>
            </a:rPr>
            <a:t>notebook</a:t>
          </a:r>
          <a:r>
            <a:rPr lang="en-US" sz="1400" kern="1200" dirty="0">
              <a:solidFill>
                <a:schemeClr val="tx1"/>
              </a:solidFill>
            </a:rPr>
            <a:t> and pen/pencil to each session.</a:t>
          </a:r>
        </a:p>
      </dsp:txBody>
      <dsp:txXfrm>
        <a:off x="762047" y="168949"/>
        <a:ext cx="1863116" cy="604800"/>
      </dsp:txXfrm>
    </dsp:sp>
    <dsp:sp modelId="{3893A3B0-ED44-4064-BBA7-0193A8390A14}">
      <dsp:nvSpPr>
        <dsp:cNvPr id="0" name=""/>
        <dsp:cNvSpPr/>
      </dsp:nvSpPr>
      <dsp:spPr>
        <a:xfrm>
          <a:off x="2753970" y="168949"/>
          <a:ext cx="604800" cy="604800"/>
        </a:xfrm>
        <a:prstGeom prst="ellipse">
          <a:avLst/>
        </a:prstGeom>
        <a:solidFill>
          <a:schemeClr val="accent2">
            <a:hueOff val="245688"/>
            <a:satOff val="-4348"/>
            <a:lumOff val="-23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B1BBC-CDFA-4071-819A-CBFD0BBC2240}">
      <dsp:nvSpPr>
        <dsp:cNvPr id="0" name=""/>
        <dsp:cNvSpPr/>
      </dsp:nvSpPr>
      <dsp:spPr>
        <a:xfrm>
          <a:off x="2880978" y="295957"/>
          <a:ext cx="350784" cy="3507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95924-E939-41B5-BB90-0CB6785B602C}">
      <dsp:nvSpPr>
        <dsp:cNvPr id="0" name=""/>
        <dsp:cNvSpPr/>
      </dsp:nvSpPr>
      <dsp:spPr>
        <a:xfrm>
          <a:off x="3389206" y="165898"/>
          <a:ext cx="1863116" cy="819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Use the “</a:t>
          </a:r>
          <a:r>
            <a:rPr lang="en-US" sz="1400" b="1" kern="1200" dirty="0">
              <a:solidFill>
                <a:schemeClr val="tx1"/>
              </a:solidFill>
            </a:rPr>
            <a:t>Gallery View</a:t>
          </a:r>
          <a:r>
            <a:rPr lang="en-US" sz="1400" kern="1200" dirty="0">
              <a:solidFill>
                <a:schemeClr val="tx1"/>
              </a:solidFill>
            </a:rPr>
            <a:t>” so you can see each other while viewing PowerPoint.</a:t>
          </a:r>
        </a:p>
      </dsp:txBody>
      <dsp:txXfrm>
        <a:off x="3389206" y="165898"/>
        <a:ext cx="1863116" cy="819921"/>
      </dsp:txXfrm>
    </dsp:sp>
    <dsp:sp modelId="{7EFF1327-19EA-4908-86B3-FBE83F376F81}">
      <dsp:nvSpPr>
        <dsp:cNvPr id="0" name=""/>
        <dsp:cNvSpPr/>
      </dsp:nvSpPr>
      <dsp:spPr>
        <a:xfrm>
          <a:off x="5381129" y="168949"/>
          <a:ext cx="604800" cy="604800"/>
        </a:xfrm>
        <a:prstGeom prst="ellipse">
          <a:avLst/>
        </a:prstGeom>
        <a:solidFill>
          <a:schemeClr val="accent2">
            <a:hueOff val="491376"/>
            <a:satOff val="-8696"/>
            <a:lumOff val="-46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E1DE7-145F-4138-AA2C-4FD3C5AA89F1}">
      <dsp:nvSpPr>
        <dsp:cNvPr id="0" name=""/>
        <dsp:cNvSpPr/>
      </dsp:nvSpPr>
      <dsp:spPr>
        <a:xfrm>
          <a:off x="5508137" y="295957"/>
          <a:ext cx="350784" cy="3507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91C32-5959-4D0A-813A-52728045112C}">
      <dsp:nvSpPr>
        <dsp:cNvPr id="0" name=""/>
        <dsp:cNvSpPr/>
      </dsp:nvSpPr>
      <dsp:spPr>
        <a:xfrm>
          <a:off x="5995735" y="178962"/>
          <a:ext cx="1863116" cy="752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Please do not give advice to others or use ‘should’ statements for self or others.</a:t>
          </a:r>
        </a:p>
      </dsp:txBody>
      <dsp:txXfrm>
        <a:off x="5995735" y="178962"/>
        <a:ext cx="1863116" cy="752171"/>
      </dsp:txXfrm>
    </dsp:sp>
    <dsp:sp modelId="{00538703-2100-4843-B97A-B494EBD920EB}">
      <dsp:nvSpPr>
        <dsp:cNvPr id="0" name=""/>
        <dsp:cNvSpPr/>
      </dsp:nvSpPr>
      <dsp:spPr>
        <a:xfrm>
          <a:off x="126812" y="1987005"/>
          <a:ext cx="604800" cy="604800"/>
        </a:xfrm>
        <a:prstGeom prst="ellipse">
          <a:avLst/>
        </a:prstGeom>
        <a:solidFill>
          <a:schemeClr val="accent2">
            <a:hueOff val="737064"/>
            <a:satOff val="-13044"/>
            <a:lumOff val="-69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FE3B0-8A3A-4A0C-845C-8B31B70D690A}">
      <dsp:nvSpPr>
        <dsp:cNvPr id="0" name=""/>
        <dsp:cNvSpPr/>
      </dsp:nvSpPr>
      <dsp:spPr>
        <a:xfrm>
          <a:off x="253820" y="2114013"/>
          <a:ext cx="350784" cy="3507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4B038-5C40-4E34-B20E-38C7E95445BB}">
      <dsp:nvSpPr>
        <dsp:cNvPr id="0" name=""/>
        <dsp:cNvSpPr/>
      </dsp:nvSpPr>
      <dsp:spPr>
        <a:xfrm>
          <a:off x="762047" y="1963064"/>
          <a:ext cx="1863116" cy="70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Speak more from </a:t>
          </a:r>
          <a:r>
            <a:rPr lang="en-US" sz="1400" b="1" kern="1200" dirty="0">
              <a:solidFill>
                <a:schemeClr val="tx1"/>
              </a:solidFill>
            </a:rPr>
            <a:t>the heart </a:t>
          </a:r>
          <a:r>
            <a:rPr lang="en-US" sz="1400" b="0" kern="1200" dirty="0">
              <a:solidFill>
                <a:schemeClr val="tx1"/>
              </a:solidFill>
            </a:rPr>
            <a:t>than from the head. </a:t>
          </a:r>
        </a:p>
      </dsp:txBody>
      <dsp:txXfrm>
        <a:off x="762047" y="1963064"/>
        <a:ext cx="1863116" cy="704936"/>
      </dsp:txXfrm>
    </dsp:sp>
    <dsp:sp modelId="{D5D673AE-3F95-466D-864A-CD9439BE3AB6}">
      <dsp:nvSpPr>
        <dsp:cNvPr id="0" name=""/>
        <dsp:cNvSpPr/>
      </dsp:nvSpPr>
      <dsp:spPr>
        <a:xfrm>
          <a:off x="2753970" y="1987005"/>
          <a:ext cx="604800" cy="604800"/>
        </a:xfrm>
        <a:prstGeom prst="ellipse">
          <a:avLst/>
        </a:prstGeom>
        <a:solidFill>
          <a:schemeClr val="accent2">
            <a:hueOff val="982752"/>
            <a:satOff val="-17393"/>
            <a:lumOff val="-92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E6C0F-447D-4448-AD26-9DF4E117DFDA}">
      <dsp:nvSpPr>
        <dsp:cNvPr id="0" name=""/>
        <dsp:cNvSpPr/>
      </dsp:nvSpPr>
      <dsp:spPr>
        <a:xfrm>
          <a:off x="2880978" y="2114013"/>
          <a:ext cx="350784" cy="3507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2CF7F-B02A-4143-A8E3-F4F34D7B3A7D}">
      <dsp:nvSpPr>
        <dsp:cNvPr id="0" name=""/>
        <dsp:cNvSpPr/>
      </dsp:nvSpPr>
      <dsp:spPr>
        <a:xfrm>
          <a:off x="3389206" y="1987005"/>
          <a:ext cx="1863116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</a:rPr>
            <a:t>Laser in, </a:t>
          </a:r>
          <a:r>
            <a:rPr lang="en-US" sz="1400" b="1" kern="1200">
              <a:solidFill>
                <a:schemeClr val="tx1"/>
              </a:solidFill>
            </a:rPr>
            <a:t>be concise</a:t>
          </a:r>
          <a:r>
            <a:rPr lang="en-US" sz="1400" kern="1200">
              <a:solidFill>
                <a:schemeClr val="tx1"/>
              </a:solidFill>
            </a:rPr>
            <a:t>, and share only one story </a:t>
          </a:r>
          <a:br>
            <a:rPr lang="en-US" sz="1400" kern="1200">
              <a:solidFill>
                <a:schemeClr val="tx1"/>
              </a:solidFill>
            </a:rPr>
          </a:br>
          <a:r>
            <a:rPr lang="en-US" sz="1400" kern="1200">
              <a:solidFill>
                <a:schemeClr val="tx1"/>
              </a:solidFill>
            </a:rPr>
            <a:t>instead of several.</a:t>
          </a:r>
        </a:p>
      </dsp:txBody>
      <dsp:txXfrm>
        <a:off x="3389206" y="1987005"/>
        <a:ext cx="1863116" cy="604800"/>
      </dsp:txXfrm>
    </dsp:sp>
    <dsp:sp modelId="{39F78108-5301-4C56-BB31-8DC5F86E613D}">
      <dsp:nvSpPr>
        <dsp:cNvPr id="0" name=""/>
        <dsp:cNvSpPr/>
      </dsp:nvSpPr>
      <dsp:spPr>
        <a:xfrm>
          <a:off x="5381129" y="1934751"/>
          <a:ext cx="604800" cy="604800"/>
        </a:xfrm>
        <a:prstGeom prst="ellipse">
          <a:avLst/>
        </a:prstGeom>
        <a:solidFill>
          <a:schemeClr val="accent2">
            <a:hueOff val="1228440"/>
            <a:satOff val="-21741"/>
            <a:lumOff val="-116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E266D-0695-48EA-A633-2E49E247A796}">
      <dsp:nvSpPr>
        <dsp:cNvPr id="0" name=""/>
        <dsp:cNvSpPr/>
      </dsp:nvSpPr>
      <dsp:spPr>
        <a:xfrm>
          <a:off x="5508137" y="2061760"/>
          <a:ext cx="350784" cy="35078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C5DEC-7ABD-4DC4-9376-CF35B7B10D05}">
      <dsp:nvSpPr>
        <dsp:cNvPr id="0" name=""/>
        <dsp:cNvSpPr/>
      </dsp:nvSpPr>
      <dsp:spPr>
        <a:xfrm>
          <a:off x="6007696" y="1892947"/>
          <a:ext cx="1863116" cy="1238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CONFIDENTIALITY</a:t>
          </a:r>
          <a:r>
            <a:rPr lang="en-US" sz="1400" kern="1200" dirty="0">
              <a:solidFill>
                <a:schemeClr val="tx1"/>
              </a:solidFill>
            </a:rPr>
            <a:t>: </a:t>
          </a:r>
          <a:br>
            <a:rPr lang="en-US" sz="1400" kern="1200" dirty="0">
              <a:solidFill>
                <a:schemeClr val="tx1"/>
              </a:solidFill>
            </a:rPr>
          </a:br>
          <a:r>
            <a:rPr lang="en-US" sz="1400" kern="1200" dirty="0">
              <a:solidFill>
                <a:schemeClr val="tx1"/>
              </a:solidFill>
            </a:rPr>
            <a:t>Do not tell someone else’s story. Please DO NOT record any session of the presenters or the participants.</a:t>
          </a:r>
        </a:p>
      </dsp:txBody>
      <dsp:txXfrm>
        <a:off x="6007696" y="1892947"/>
        <a:ext cx="1863116" cy="1238424"/>
      </dsp:txXfrm>
    </dsp:sp>
    <dsp:sp modelId="{2CD59333-067D-47D1-BC7E-AC46E4DC71F3}">
      <dsp:nvSpPr>
        <dsp:cNvPr id="0" name=""/>
        <dsp:cNvSpPr/>
      </dsp:nvSpPr>
      <dsp:spPr>
        <a:xfrm>
          <a:off x="126812" y="3835900"/>
          <a:ext cx="604800" cy="604800"/>
        </a:xfrm>
        <a:prstGeom prst="ellipse">
          <a:avLst/>
        </a:prstGeom>
        <a:solidFill>
          <a:schemeClr val="accent2">
            <a:hueOff val="1474128"/>
            <a:satOff val="-26089"/>
            <a:lumOff val="-139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6671E-A84D-4573-AA37-AEEF90DC0FE8}">
      <dsp:nvSpPr>
        <dsp:cNvPr id="0" name=""/>
        <dsp:cNvSpPr/>
      </dsp:nvSpPr>
      <dsp:spPr>
        <a:xfrm>
          <a:off x="253820" y="3962908"/>
          <a:ext cx="350784" cy="35078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A48F4-084B-4177-A520-B67DDD26E2A6}">
      <dsp:nvSpPr>
        <dsp:cNvPr id="0" name=""/>
        <dsp:cNvSpPr/>
      </dsp:nvSpPr>
      <dsp:spPr>
        <a:xfrm>
          <a:off x="750087" y="3835900"/>
          <a:ext cx="1863116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</a:rPr>
            <a:t>Please use Chat </a:t>
          </a:r>
          <a:br>
            <a:rPr lang="en-US" sz="1400" kern="1200">
              <a:solidFill>
                <a:schemeClr val="tx1"/>
              </a:solidFill>
            </a:rPr>
          </a:br>
          <a:r>
            <a:rPr lang="en-US" sz="1400" kern="1200">
              <a:solidFill>
                <a:schemeClr val="tx1"/>
              </a:solidFill>
            </a:rPr>
            <a:t>ONLY when asked to do so. </a:t>
          </a:r>
          <a:r>
            <a:rPr lang="en-US" sz="1400" b="1" kern="1200">
              <a:solidFill>
                <a:schemeClr val="tx1"/>
              </a:solidFill>
            </a:rPr>
            <a:t>Avoid “side talk.”</a:t>
          </a:r>
        </a:p>
      </dsp:txBody>
      <dsp:txXfrm>
        <a:off x="750087" y="3835900"/>
        <a:ext cx="1863116" cy="604800"/>
      </dsp:txXfrm>
    </dsp:sp>
    <dsp:sp modelId="{012F3518-1017-4556-9CCE-FBEBA2497884}">
      <dsp:nvSpPr>
        <dsp:cNvPr id="0" name=""/>
        <dsp:cNvSpPr/>
      </dsp:nvSpPr>
      <dsp:spPr>
        <a:xfrm>
          <a:off x="2753970" y="3835900"/>
          <a:ext cx="604800" cy="604800"/>
        </a:xfrm>
        <a:prstGeom prst="ellipse">
          <a:avLst/>
        </a:prstGeom>
        <a:solidFill>
          <a:schemeClr val="accent2">
            <a:hueOff val="1719816"/>
            <a:satOff val="-30437"/>
            <a:lumOff val="-16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58A48-895D-46D0-9586-CC8902C13331}">
      <dsp:nvSpPr>
        <dsp:cNvPr id="0" name=""/>
        <dsp:cNvSpPr/>
      </dsp:nvSpPr>
      <dsp:spPr>
        <a:xfrm>
          <a:off x="2880978" y="3962908"/>
          <a:ext cx="350784" cy="35078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1B94F-7BE5-495D-99DF-7E7A8D814CF1}">
      <dsp:nvSpPr>
        <dsp:cNvPr id="0" name=""/>
        <dsp:cNvSpPr/>
      </dsp:nvSpPr>
      <dsp:spPr>
        <a:xfrm>
          <a:off x="3386162" y="3758890"/>
          <a:ext cx="2060576" cy="881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Please </a:t>
          </a:r>
          <a:r>
            <a:rPr lang="en-US" sz="1400" b="1" kern="1200" dirty="0">
              <a:solidFill>
                <a:schemeClr val="tx1"/>
              </a:solidFill>
            </a:rPr>
            <a:t>attend all sessions</a:t>
          </a:r>
          <a:r>
            <a:rPr lang="en-US" sz="1400" kern="1200" dirty="0">
              <a:solidFill>
                <a:schemeClr val="tx1"/>
              </a:solidFill>
            </a:rPr>
            <a:t>. If you must miss one, contact us so we can help you to catch up before you return.</a:t>
          </a:r>
        </a:p>
      </dsp:txBody>
      <dsp:txXfrm>
        <a:off x="3386162" y="3758890"/>
        <a:ext cx="2060576" cy="881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31E6A-8D10-C74D-A2A0-67F2D3CD453A}">
      <dsp:nvSpPr>
        <dsp:cNvPr id="0" name=""/>
        <dsp:cNvSpPr/>
      </dsp:nvSpPr>
      <dsp:spPr>
        <a:xfrm>
          <a:off x="962" y="0"/>
          <a:ext cx="2503103" cy="415607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Pre- &amp; Post-meeting </a:t>
          </a:r>
          <a:endParaRPr lang="en-GB" sz="2800" b="1" kern="1200" dirty="0">
            <a:solidFill>
              <a:schemeClr val="accent6">
                <a:lumMod val="50000"/>
              </a:schemeClr>
            </a:solidFill>
            <a:latin typeface="+mn-lt"/>
            <a:ea typeface="+mn-ea"/>
            <a:cs typeface="+mn-cs"/>
          </a:endParaRPr>
        </a:p>
      </dsp:txBody>
      <dsp:txXfrm>
        <a:off x="962" y="0"/>
        <a:ext cx="2503103" cy="1246822"/>
      </dsp:txXfrm>
    </dsp:sp>
    <dsp:sp modelId="{AF38CF0C-3E7D-CE48-B56C-BF9FF3E3B884}">
      <dsp:nvSpPr>
        <dsp:cNvPr id="0" name=""/>
        <dsp:cNvSpPr/>
      </dsp:nvSpPr>
      <dsp:spPr>
        <a:xfrm>
          <a:off x="251273" y="1246923"/>
          <a:ext cx="2002482" cy="60545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Pre-meeting and Post-meeting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69006" y="1264656"/>
        <a:ext cx="1967016" cy="569985"/>
      </dsp:txXfrm>
    </dsp:sp>
    <dsp:sp modelId="{638F437C-A9C2-3642-B157-ACD6F14A5B6D}">
      <dsp:nvSpPr>
        <dsp:cNvPr id="0" name=""/>
        <dsp:cNvSpPr/>
      </dsp:nvSpPr>
      <dsp:spPr>
        <a:xfrm>
          <a:off x="251273" y="1945522"/>
          <a:ext cx="2002482" cy="605451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Introductions of self and of participants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69006" y="1963255"/>
        <a:ext cx="1967016" cy="569985"/>
      </dsp:txXfrm>
    </dsp:sp>
    <dsp:sp modelId="{CA16E07F-DA9B-D74F-8F44-4CFAB466EEA4}">
      <dsp:nvSpPr>
        <dsp:cNvPr id="0" name=""/>
        <dsp:cNvSpPr/>
      </dsp:nvSpPr>
      <dsp:spPr>
        <a:xfrm>
          <a:off x="251273" y="2644120"/>
          <a:ext cx="2002482" cy="605451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Presenting </a:t>
          </a:r>
          <a:r>
            <a:rPr lang="en-US" sz="1400" b="1" kern="1200" spc="-1" dirty="0" err="1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groundrules</a:t>
          </a: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/guidelines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69006" y="2661853"/>
        <a:ext cx="1967016" cy="569985"/>
      </dsp:txXfrm>
    </dsp:sp>
    <dsp:sp modelId="{A0573E5B-91B2-F24F-9F85-03D65C4CEBB0}">
      <dsp:nvSpPr>
        <dsp:cNvPr id="0" name=""/>
        <dsp:cNvSpPr/>
      </dsp:nvSpPr>
      <dsp:spPr>
        <a:xfrm>
          <a:off x="251273" y="3342718"/>
          <a:ext cx="2002482" cy="605451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Reviewing sessions/homework/</a:t>
          </a:r>
          <a:b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projects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69006" y="3360451"/>
        <a:ext cx="1967016" cy="569985"/>
      </dsp:txXfrm>
    </dsp:sp>
    <dsp:sp modelId="{EEA0D45B-7ABF-8D4C-B00F-682C7A271099}">
      <dsp:nvSpPr>
        <dsp:cNvPr id="0" name=""/>
        <dsp:cNvSpPr/>
      </dsp:nvSpPr>
      <dsp:spPr>
        <a:xfrm>
          <a:off x="2691798" y="0"/>
          <a:ext cx="2503103" cy="415607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rtlCol="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Facilitation &amp; Break-out </a:t>
          </a:r>
          <a:endParaRPr lang="en-GB" sz="2800" b="1" kern="1200" dirty="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sp:txBody>
      <dsp:txXfrm>
        <a:off x="2691798" y="0"/>
        <a:ext cx="2503103" cy="1246822"/>
      </dsp:txXfrm>
    </dsp:sp>
    <dsp:sp modelId="{7BC0389E-87AD-8F4B-AB17-B3AAA93BC5D2}">
      <dsp:nvSpPr>
        <dsp:cNvPr id="0" name=""/>
        <dsp:cNvSpPr/>
      </dsp:nvSpPr>
      <dsp:spPr>
        <a:xfrm>
          <a:off x="2942108" y="1247025"/>
          <a:ext cx="2002482" cy="399017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Using “active” &amp; ”protreptic” methods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953795" y="1258712"/>
        <a:ext cx="1979108" cy="375643"/>
      </dsp:txXfrm>
    </dsp:sp>
    <dsp:sp modelId="{A754C632-3EBA-7E4C-BAA8-5FBA6CC3D7B5}">
      <dsp:nvSpPr>
        <dsp:cNvPr id="0" name=""/>
        <dsp:cNvSpPr/>
      </dsp:nvSpPr>
      <dsp:spPr>
        <a:xfrm>
          <a:off x="2942108" y="1707430"/>
          <a:ext cx="2002482" cy="399017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Giving instructions for break-out groups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953795" y="1719117"/>
        <a:ext cx="1979108" cy="375643"/>
      </dsp:txXfrm>
    </dsp:sp>
    <dsp:sp modelId="{1E297AC9-5ABE-9449-ABC9-3B2D03F51C2C}">
      <dsp:nvSpPr>
        <dsp:cNvPr id="0" name=""/>
        <dsp:cNvSpPr/>
      </dsp:nvSpPr>
      <dsp:spPr>
        <a:xfrm>
          <a:off x="2942108" y="2167835"/>
          <a:ext cx="2002482" cy="399017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Modeling a break-out group process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953795" y="2179522"/>
        <a:ext cx="1979108" cy="375643"/>
      </dsp:txXfrm>
    </dsp:sp>
    <dsp:sp modelId="{8187297B-4B57-3A4D-8E95-472AD00D24E8}">
      <dsp:nvSpPr>
        <dsp:cNvPr id="0" name=""/>
        <dsp:cNvSpPr/>
      </dsp:nvSpPr>
      <dsp:spPr>
        <a:xfrm>
          <a:off x="2942108" y="2628240"/>
          <a:ext cx="2002482" cy="399017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Sitting in on break-out groups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953795" y="2639927"/>
        <a:ext cx="1979108" cy="375643"/>
      </dsp:txXfrm>
    </dsp:sp>
    <dsp:sp modelId="{5351A120-370F-D74F-B2BE-25A6934129EB}">
      <dsp:nvSpPr>
        <dsp:cNvPr id="0" name=""/>
        <dsp:cNvSpPr/>
      </dsp:nvSpPr>
      <dsp:spPr>
        <a:xfrm>
          <a:off x="2942108" y="3088645"/>
          <a:ext cx="2002482" cy="399017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Debriefing &amp; moderating discussions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953795" y="3100332"/>
        <a:ext cx="1979108" cy="375643"/>
      </dsp:txXfrm>
    </dsp:sp>
    <dsp:sp modelId="{2131D7A7-5F8E-2748-BB7B-2AC4B1BFD1BE}">
      <dsp:nvSpPr>
        <dsp:cNvPr id="0" name=""/>
        <dsp:cNvSpPr/>
      </dsp:nvSpPr>
      <dsp:spPr>
        <a:xfrm>
          <a:off x="2942108" y="3549050"/>
          <a:ext cx="2002482" cy="399017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Questions &amp; Comments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2953795" y="3560737"/>
        <a:ext cx="1979108" cy="375643"/>
      </dsp:txXfrm>
    </dsp:sp>
    <dsp:sp modelId="{A93D77F8-2C91-C44D-BF19-6014B05C4548}">
      <dsp:nvSpPr>
        <dsp:cNvPr id="0" name=""/>
        <dsp:cNvSpPr/>
      </dsp:nvSpPr>
      <dsp:spPr>
        <a:xfrm>
          <a:off x="5382634" y="0"/>
          <a:ext cx="2503103" cy="415607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Facilitation &amp; Break-out </a:t>
          </a:r>
          <a:endParaRPr lang="en-GB" sz="2800" b="1" kern="1200" dirty="0">
            <a:solidFill>
              <a:schemeClr val="accent6">
                <a:lumMod val="50000"/>
              </a:schemeClr>
            </a:solidFill>
            <a:latin typeface="+mn-lt"/>
            <a:ea typeface="+mn-ea"/>
            <a:cs typeface="+mn-cs"/>
          </a:endParaRPr>
        </a:p>
      </dsp:txBody>
      <dsp:txXfrm>
        <a:off x="5382634" y="0"/>
        <a:ext cx="2503103" cy="1246822"/>
      </dsp:txXfrm>
    </dsp:sp>
    <dsp:sp modelId="{271DF87D-14CB-284B-8C49-E147156ACBE1}">
      <dsp:nvSpPr>
        <dsp:cNvPr id="0" name=""/>
        <dsp:cNvSpPr/>
      </dsp:nvSpPr>
      <dsp:spPr>
        <a:xfrm>
          <a:off x="5632944" y="1247608"/>
          <a:ext cx="2002482" cy="480799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Using training assistants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5647026" y="1261690"/>
        <a:ext cx="1974318" cy="452635"/>
      </dsp:txXfrm>
    </dsp:sp>
    <dsp:sp modelId="{3F7926D0-EC8F-3140-A5DB-FC0E011D7BE9}">
      <dsp:nvSpPr>
        <dsp:cNvPr id="0" name=""/>
        <dsp:cNvSpPr/>
      </dsp:nvSpPr>
      <dsp:spPr>
        <a:xfrm>
          <a:off x="5632944" y="1802377"/>
          <a:ext cx="2002482" cy="480799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Using “chat” </a:t>
          </a:r>
        </a:p>
      </dsp:txBody>
      <dsp:txXfrm>
        <a:off x="5647026" y="1816459"/>
        <a:ext cx="1974318" cy="452635"/>
      </dsp:txXfrm>
    </dsp:sp>
    <dsp:sp modelId="{4A604D46-EEC7-C740-B8A6-CA607EBDCE6E}">
      <dsp:nvSpPr>
        <dsp:cNvPr id="0" name=""/>
        <dsp:cNvSpPr/>
      </dsp:nvSpPr>
      <dsp:spPr>
        <a:xfrm>
          <a:off x="5632944" y="2357146"/>
          <a:ext cx="2002482" cy="480799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Using video clips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5647026" y="2371228"/>
        <a:ext cx="1974318" cy="452635"/>
      </dsp:txXfrm>
    </dsp:sp>
    <dsp:sp modelId="{DA107529-D34F-524D-89D5-C7CFD8D953C8}">
      <dsp:nvSpPr>
        <dsp:cNvPr id="0" name=""/>
        <dsp:cNvSpPr/>
      </dsp:nvSpPr>
      <dsp:spPr>
        <a:xfrm>
          <a:off x="5632944" y="2911916"/>
          <a:ext cx="2002482" cy="480799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Assigning homework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5647026" y="2925998"/>
        <a:ext cx="1974318" cy="452635"/>
      </dsp:txXfrm>
    </dsp:sp>
    <dsp:sp modelId="{F223B089-DE41-004C-86FA-E1893D27BA72}">
      <dsp:nvSpPr>
        <dsp:cNvPr id="0" name=""/>
        <dsp:cNvSpPr/>
      </dsp:nvSpPr>
      <dsp:spPr>
        <a:xfrm>
          <a:off x="5632944" y="3466685"/>
          <a:ext cx="2002482" cy="480799"/>
        </a:xfrm>
        <a:prstGeom prst="roundRect">
          <a:avLst>
            <a:gd name="adj" fmla="val 10000"/>
          </a:avLst>
        </a:prstGeom>
        <a:solidFill>
          <a:srgbClr val="E2B553">
            <a:lumMod val="20000"/>
            <a:lumOff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+mj-lt"/>
            <a:buNone/>
          </a:pPr>
          <a:r>
            <a:rPr lang="en-US" sz="1400" b="1" kern="1200" spc="-1" dirty="0">
              <a:solidFill>
                <a:srgbClr val="80673B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Evaluating the session </a:t>
          </a:r>
          <a:endParaRPr lang="en-GB" sz="1400" b="1" kern="1200" spc="-1" dirty="0">
            <a:solidFill>
              <a:srgbClr val="80673B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5647026" y="3480767"/>
        <a:ext cx="1974318" cy="4526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6FB79-74F8-BA4B-AF1B-3C6A6A038A44}">
      <dsp:nvSpPr>
        <dsp:cNvPr id="0" name=""/>
        <dsp:cNvSpPr/>
      </dsp:nvSpPr>
      <dsp:spPr>
        <a:xfrm>
          <a:off x="4165" y="0"/>
          <a:ext cx="4006871" cy="4463511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accent2">
                  <a:lumMod val="20000"/>
                  <a:lumOff val="80000"/>
                </a:schemeClr>
              </a:solidFill>
            </a:rPr>
            <a:t>7 True Storytelling Principles</a:t>
          </a:r>
        </a:p>
      </dsp:txBody>
      <dsp:txXfrm>
        <a:off x="4165" y="0"/>
        <a:ext cx="4006871" cy="1339053"/>
      </dsp:txXfrm>
    </dsp:sp>
    <dsp:sp modelId="{874716AF-000F-9F4C-B4D0-A64C1F05FA56}">
      <dsp:nvSpPr>
        <dsp:cNvPr id="0" name=""/>
        <dsp:cNvSpPr/>
      </dsp:nvSpPr>
      <dsp:spPr>
        <a:xfrm>
          <a:off x="404852" y="969841"/>
          <a:ext cx="3205497" cy="36549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What is True?</a:t>
          </a:r>
        </a:p>
      </dsp:txBody>
      <dsp:txXfrm>
        <a:off x="415557" y="980546"/>
        <a:ext cx="3184087" cy="344083"/>
      </dsp:txXfrm>
    </dsp:sp>
    <dsp:sp modelId="{2980DABD-DE2B-BA47-BA47-B05C9D47A5DA}">
      <dsp:nvSpPr>
        <dsp:cNvPr id="0" name=""/>
        <dsp:cNvSpPr/>
      </dsp:nvSpPr>
      <dsp:spPr>
        <a:xfrm>
          <a:off x="404852" y="1453552"/>
          <a:ext cx="3205497" cy="36549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What is Already There?</a:t>
          </a:r>
        </a:p>
      </dsp:txBody>
      <dsp:txXfrm>
        <a:off x="415557" y="1464257"/>
        <a:ext cx="3184087" cy="344083"/>
      </dsp:txXfrm>
    </dsp:sp>
    <dsp:sp modelId="{7EB8D532-2C98-2541-BB22-086D7BDAC98B}">
      <dsp:nvSpPr>
        <dsp:cNvPr id="0" name=""/>
        <dsp:cNvSpPr/>
      </dsp:nvSpPr>
      <dsp:spPr>
        <a:xfrm>
          <a:off x="404852" y="1921766"/>
          <a:ext cx="3205497" cy="36549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What are the Plots?</a:t>
          </a:r>
        </a:p>
      </dsp:txBody>
      <dsp:txXfrm>
        <a:off x="415557" y="1932471"/>
        <a:ext cx="3184087" cy="344083"/>
      </dsp:txXfrm>
    </dsp:sp>
    <dsp:sp modelId="{9F72CB53-A79E-D04C-9DDC-FC1972DDDE26}">
      <dsp:nvSpPr>
        <dsp:cNvPr id="0" name=""/>
        <dsp:cNvSpPr/>
      </dsp:nvSpPr>
      <dsp:spPr>
        <a:xfrm>
          <a:off x="404852" y="2415452"/>
          <a:ext cx="3205497" cy="36549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What is Spacing &amp; Time?</a:t>
          </a:r>
        </a:p>
      </dsp:txBody>
      <dsp:txXfrm>
        <a:off x="415557" y="2426157"/>
        <a:ext cx="3184087" cy="344083"/>
      </dsp:txXfrm>
    </dsp:sp>
    <dsp:sp modelId="{B852B89B-340B-E941-80BF-421957108402}">
      <dsp:nvSpPr>
        <dsp:cNvPr id="0" name=""/>
        <dsp:cNvSpPr/>
      </dsp:nvSpPr>
      <dsp:spPr>
        <a:xfrm>
          <a:off x="404852" y="2892028"/>
          <a:ext cx="3205497" cy="36549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Helping New Stories Along</a:t>
          </a:r>
        </a:p>
      </dsp:txBody>
      <dsp:txXfrm>
        <a:off x="415557" y="2902733"/>
        <a:ext cx="3184087" cy="344083"/>
      </dsp:txXfrm>
    </dsp:sp>
    <dsp:sp modelId="{9E31ACA0-276F-FF48-B67E-21C07DAF6BE8}">
      <dsp:nvSpPr>
        <dsp:cNvPr id="0" name=""/>
        <dsp:cNvSpPr/>
      </dsp:nvSpPr>
      <dsp:spPr>
        <a:xfrm>
          <a:off x="404852" y="3376821"/>
          <a:ext cx="3205497" cy="36549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Staging</a:t>
          </a:r>
        </a:p>
      </dsp:txBody>
      <dsp:txXfrm>
        <a:off x="415557" y="3387526"/>
        <a:ext cx="3184087" cy="344083"/>
      </dsp:txXfrm>
    </dsp:sp>
    <dsp:sp modelId="{91F49D5D-6FF7-0A49-A69F-D0C9DB5F9B05}">
      <dsp:nvSpPr>
        <dsp:cNvPr id="0" name=""/>
        <dsp:cNvSpPr/>
      </dsp:nvSpPr>
      <dsp:spPr>
        <a:xfrm>
          <a:off x="404852" y="3872117"/>
          <a:ext cx="3205497" cy="36549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Reflection</a:t>
          </a:r>
        </a:p>
      </dsp:txBody>
      <dsp:txXfrm>
        <a:off x="415557" y="3882822"/>
        <a:ext cx="3184087" cy="344083"/>
      </dsp:txXfrm>
    </dsp:sp>
    <dsp:sp modelId="{8BCFCE77-0547-C041-BE0F-88A0050227A0}">
      <dsp:nvSpPr>
        <dsp:cNvPr id="0" name=""/>
        <dsp:cNvSpPr/>
      </dsp:nvSpPr>
      <dsp:spPr>
        <a:xfrm>
          <a:off x="4311552" y="0"/>
          <a:ext cx="4006871" cy="4463511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accent2">
                  <a:lumMod val="20000"/>
                  <a:lumOff val="80000"/>
                </a:schemeClr>
              </a:solidFill>
            </a:rPr>
            <a:t>7 Antenarrative Processes</a:t>
          </a:r>
        </a:p>
      </dsp:txBody>
      <dsp:txXfrm>
        <a:off x="4311552" y="0"/>
        <a:ext cx="4006871" cy="1339053"/>
      </dsp:txXfrm>
    </dsp:sp>
    <dsp:sp modelId="{CB9B4853-F17E-5140-A780-85BDF3DC405C}">
      <dsp:nvSpPr>
        <dsp:cNvPr id="0" name=""/>
        <dsp:cNvSpPr/>
      </dsp:nvSpPr>
      <dsp:spPr>
        <a:xfrm>
          <a:off x="4712239" y="1001794"/>
          <a:ext cx="3205497" cy="33538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Beneath (fore-conception)</a:t>
          </a:r>
        </a:p>
      </dsp:txBody>
      <dsp:txXfrm>
        <a:off x="4722062" y="1011617"/>
        <a:ext cx="3185851" cy="315743"/>
      </dsp:txXfrm>
    </dsp:sp>
    <dsp:sp modelId="{91D3E268-B267-6641-B19D-1B6E13D2705F}">
      <dsp:nvSpPr>
        <dsp:cNvPr id="0" name=""/>
        <dsp:cNvSpPr/>
      </dsp:nvSpPr>
      <dsp:spPr>
        <a:xfrm>
          <a:off x="4712239" y="1459563"/>
          <a:ext cx="3205497" cy="33538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Before (fore-having, </a:t>
          </a:r>
          <a:r>
            <a:rPr lang="en-GB" sz="1600" b="1" kern="1200" dirty="0" err="1">
              <a:solidFill>
                <a:schemeClr val="accent4">
                  <a:lumMod val="50000"/>
                </a:schemeClr>
              </a:solidFill>
            </a:rPr>
            <a:t>historicality</a:t>
          </a: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)</a:t>
          </a:r>
        </a:p>
      </dsp:txBody>
      <dsp:txXfrm>
        <a:off x="4722062" y="1469386"/>
        <a:ext cx="3185851" cy="315743"/>
      </dsp:txXfrm>
    </dsp:sp>
    <dsp:sp modelId="{A4A2730F-821D-B449-A180-F14F3A59610D}">
      <dsp:nvSpPr>
        <dsp:cNvPr id="0" name=""/>
        <dsp:cNvSpPr/>
      </dsp:nvSpPr>
      <dsp:spPr>
        <a:xfrm>
          <a:off x="4712239" y="1892678"/>
          <a:ext cx="3205497" cy="33538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Bets (fore-sight)</a:t>
          </a:r>
        </a:p>
      </dsp:txBody>
      <dsp:txXfrm>
        <a:off x="4722062" y="1902501"/>
        <a:ext cx="3185851" cy="315743"/>
      </dsp:txXfrm>
    </dsp:sp>
    <dsp:sp modelId="{39BA6DCC-E5CB-334F-AA17-808FA6521B08}">
      <dsp:nvSpPr>
        <dsp:cNvPr id="0" name=""/>
        <dsp:cNvSpPr/>
      </dsp:nvSpPr>
      <dsp:spPr>
        <a:xfrm>
          <a:off x="4712239" y="2322116"/>
          <a:ext cx="3205497" cy="40896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Being (Uncovering essence of truth)</a:t>
          </a:r>
        </a:p>
      </dsp:txBody>
      <dsp:txXfrm>
        <a:off x="4724217" y="2334094"/>
        <a:ext cx="3181541" cy="385005"/>
      </dsp:txXfrm>
    </dsp:sp>
    <dsp:sp modelId="{A0F0F436-1BA7-6840-A333-18588637343B}">
      <dsp:nvSpPr>
        <dsp:cNvPr id="0" name=""/>
        <dsp:cNvSpPr/>
      </dsp:nvSpPr>
      <dsp:spPr>
        <a:xfrm>
          <a:off x="4712239" y="2822802"/>
          <a:ext cx="3205497" cy="33538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Becoming (fore-caring)</a:t>
          </a:r>
        </a:p>
      </dsp:txBody>
      <dsp:txXfrm>
        <a:off x="4722062" y="2832625"/>
        <a:ext cx="3185851" cy="315743"/>
      </dsp:txXfrm>
    </dsp:sp>
    <dsp:sp modelId="{160DFBE6-E6C9-9B4E-ABD0-0731BE7C60F3}">
      <dsp:nvSpPr>
        <dsp:cNvPr id="0" name=""/>
        <dsp:cNvSpPr/>
      </dsp:nvSpPr>
      <dsp:spPr>
        <a:xfrm>
          <a:off x="4712239" y="3280900"/>
          <a:ext cx="3205497" cy="33538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Between (fore-structuring)</a:t>
          </a:r>
        </a:p>
      </dsp:txBody>
      <dsp:txXfrm>
        <a:off x="4722062" y="3290723"/>
        <a:ext cx="3185851" cy="315743"/>
      </dsp:txXfrm>
    </dsp:sp>
    <dsp:sp modelId="{00E31BD6-4B03-7948-A481-902421FB47C0}">
      <dsp:nvSpPr>
        <dsp:cNvPr id="0" name=""/>
        <dsp:cNvSpPr/>
      </dsp:nvSpPr>
      <dsp:spPr>
        <a:xfrm>
          <a:off x="4712239" y="3735290"/>
          <a:ext cx="3205497" cy="50430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4">
                  <a:lumMod val="50000"/>
                </a:schemeClr>
              </a:solidFill>
            </a:rPr>
            <a:t>Beyond (fore-grasping, 6th sense, abduction)</a:t>
          </a:r>
        </a:p>
      </dsp:txBody>
      <dsp:txXfrm>
        <a:off x="4727010" y="3750061"/>
        <a:ext cx="3175955" cy="474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90CEE-CFC2-7642-8680-8713A4BF7581}" type="datetimeFigureOut">
              <a:rPr lang="en-CH" smtClean="0"/>
              <a:t>6/5/21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22F8A-1068-AE4B-A6E2-A8C5C25741B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3602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endParaRPr lang="en-US" sz="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PRE-SESSION </a:t>
            </a:r>
            <a:endParaRPr lang="en-US" sz="1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“COFFEE in the LOBBY”</a:t>
            </a:r>
            <a:endParaRPr lang="en-US" sz="1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Led by Jim Sibel</a:t>
            </a:r>
            <a:endParaRPr lang="en-US" sz="1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12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risk I took was…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challenge I had was…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success I had was…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 am proud of myself for…</a:t>
            </a:r>
            <a:endParaRPr lang="en-US" sz="900" b="0" strike="noStrike" spc="-1" dirty="0">
              <a:latin typeface="Arial"/>
            </a:endParaRPr>
          </a:p>
          <a:p>
            <a:endParaRPr lang="en-CH" dirty="0"/>
          </a:p>
          <a:p>
            <a:endParaRPr lang="en-CH" dirty="0"/>
          </a:p>
          <a:p>
            <a:pPr>
              <a:spcAft>
                <a:spcPts val="600"/>
              </a:spcAft>
            </a:pPr>
            <a:r>
              <a:rPr lang="en-US" sz="900" b="1" kern="1200" spc="-1" dirty="0">
                <a:solidFill>
                  <a:schemeClr val="accent4">
                    <a:lumMod val="50000"/>
                  </a:schemeClr>
                </a:solidFill>
                <a:latin typeface="+mn-lt"/>
                <a:ea typeface="DejaVu Sans"/>
                <a:cs typeface="+mn-cs"/>
              </a:rPr>
              <a:t>TRUE STORYTELLING™</a:t>
            </a:r>
            <a:endParaRPr lang="en-US" sz="900" b="1" kern="1200" spc="-1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900" b="1" kern="1200" spc="-1" dirty="0">
                <a:solidFill>
                  <a:schemeClr val="accent4">
                    <a:lumMod val="50000"/>
                  </a:schemeClr>
                </a:solidFill>
                <a:latin typeface="+mn-lt"/>
                <a:ea typeface="DejaVu Sans"/>
                <a:cs typeface="+mn-cs"/>
              </a:rPr>
              <a:t>  Train-the‑Trainers</a:t>
            </a:r>
          </a:p>
          <a:p>
            <a:pPr>
              <a:spcAft>
                <a:spcPts val="600"/>
              </a:spcAft>
            </a:pPr>
            <a:r>
              <a:rPr lang="en-US" sz="900" b="1" kern="1200" spc="-1" dirty="0">
                <a:solidFill>
                  <a:schemeClr val="accent4">
                    <a:lumMod val="50000"/>
                  </a:schemeClr>
                </a:solidFill>
                <a:latin typeface="+mn-lt"/>
                <a:ea typeface="DejaVu Sans"/>
                <a:cs typeface="+mn-cs"/>
              </a:rPr>
              <a:t>            Level II</a:t>
            </a:r>
            <a:endParaRPr lang="en-US" sz="900" b="1" kern="1200" spc="-1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n-CH" dirty="0"/>
          </a:p>
          <a:p>
            <a:endParaRPr lang="en-CH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1" kern="1200" spc="-1" dirty="0">
                <a:solidFill>
                  <a:srgbClr val="FFFFFF"/>
                </a:solidFill>
                <a:latin typeface="+mn-lt"/>
                <a:ea typeface="DejaVu Sans"/>
                <a:cs typeface="+mn-cs"/>
              </a:rPr>
              <a:t>TRUE STORYTELLING INSTITUTE </a:t>
            </a:r>
            <a:r>
              <a:rPr lang="en-GB" sz="900" b="1" kern="1200" spc="-1" dirty="0">
                <a:solidFill>
                  <a:srgbClr val="FFFFFF"/>
                </a:solidFill>
                <a:latin typeface="+mn-lt"/>
                <a:ea typeface="DejaVu Sans"/>
                <a:cs typeface="+mn-cs"/>
              </a:rPr>
              <a:t>TSI ®</a:t>
            </a:r>
            <a:r>
              <a:rPr lang="da-DK" sz="900" b="1" kern="1200" spc="-1" dirty="0">
                <a:solidFill>
                  <a:srgbClr val="FFFFFF"/>
                </a:solidFill>
                <a:latin typeface="+mn-lt"/>
                <a:ea typeface="DejaVu Sans"/>
                <a:cs typeface="+mn-cs"/>
              </a:rPr>
              <a:t> </a:t>
            </a:r>
            <a:endParaRPr lang="en-US" sz="900" b="1" kern="1200" spc="-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7187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Stories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&amp; Narratives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composed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pre-conceived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SURFACE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values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concepts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&amp;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motives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so GUIDES go BENEATH to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values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On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surface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 the ‘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Domination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Obvious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’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Going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BENEATH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words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labels,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judgements, and polarities, gets to CORE values &amp; CORE concepts &amp; CORE motives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BENEATH the surface is the changes, movements, the flow, and its what is changeless about the world and universe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Going BENEATH the Narrative-Counternarrative arguing, the polarities, we get to the changes and the changeless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600" b="0" strike="noStrike" spc="-1" dirty="0">
              <a:latin typeface="Arial"/>
            </a:endParaRPr>
          </a:p>
          <a:p>
            <a:endParaRPr lang="en-CH" dirty="0"/>
          </a:p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1200" b="1" i="1" spc="-1" dirty="0">
                <a:solidFill>
                  <a:schemeClr val="accent4">
                    <a:lumMod val="50000"/>
                  </a:schemeClr>
                </a:solidFill>
              </a:rPr>
              <a:t>What is the BENEATH? 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Stories &amp; Narratives are composed of pre-conceived 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SURFACE values, concepts, &amp; motives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Guides go </a:t>
            </a: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to core values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On the surface is the ‘Domination of the Obvious’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the words, labels, judgements, and polarities is the CORE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Guides gets to 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CORE values &amp; CORE concepts &amp; CORE motives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the surface is the changes, movements, the flow, and it’s what is changeless about the world and universe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the Narrative-Counternarrative arguing, the polarities 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Guides get to the changes and the changeless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30429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Stories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&amp; Narratives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composed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pre-conceived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SURFACE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values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concepts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&amp;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motives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so GUIDES go BENEATH to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values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On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surface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 the ‘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Domination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Obvious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’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Going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BENEATH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words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labels,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judgements, and polarities, gets to CORE values &amp; CORE concepts &amp; CORE motives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BENEATH the surface is the changes, movements, the flow, and its what is changeless about the world and universe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Going BENEATH the Narrative-Counternarrative arguing, the polarities, we get to the changes and the changeless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600" b="0" strike="noStrike" spc="-1" dirty="0">
              <a:latin typeface="Arial"/>
            </a:endParaRPr>
          </a:p>
          <a:p>
            <a:endParaRPr lang="en-CH" dirty="0"/>
          </a:p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1200" b="1" i="1" spc="-1" dirty="0">
                <a:solidFill>
                  <a:schemeClr val="accent4">
                    <a:lumMod val="50000"/>
                  </a:schemeClr>
                </a:solidFill>
              </a:rPr>
              <a:t>What is the BENEATH? 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Stories &amp; Narratives are composed of pre-conceived 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SURFACE values, concepts, &amp; motives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Guides go </a:t>
            </a: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to core values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On the surface is the ‘Domination of the Obvious’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the words, labels, judgements, and polarities is the CORE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Guides gets to 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CORE values &amp; CORE concepts &amp; CORE motives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the surface is the changes, movements, the flow, and it’s what is changeless about the world and universe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9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 the Narrative-Counternarrative arguing, the polarities </a:t>
            </a:r>
            <a:b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900" b="1" spc="-1" dirty="0">
                <a:solidFill>
                  <a:schemeClr val="accent4">
                    <a:lumMod val="50000"/>
                  </a:schemeClr>
                </a:solidFill>
              </a:rPr>
              <a:t>Guides get to the changes and the changeless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79511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4400" b="1" i="1" spc="-1" dirty="0">
                <a:solidFill>
                  <a:schemeClr val="accent4">
                    <a:lumMod val="50000"/>
                  </a:schemeClr>
                </a:solidFill>
              </a:rPr>
              <a:t>What are the </a:t>
            </a:r>
            <a:r>
              <a:rPr lang="en-US" sz="4400" b="1" i="1" spc="-1" dirty="0">
                <a:solidFill>
                  <a:schemeClr val="accent5">
                    <a:lumMod val="50000"/>
                  </a:schemeClr>
                </a:solidFill>
              </a:rPr>
              <a:t>7 antenarrative processes </a:t>
            </a:r>
            <a:r>
              <a:rPr lang="en-US" sz="4400" b="1" i="1" spc="-1" dirty="0">
                <a:solidFill>
                  <a:schemeClr val="accent4">
                    <a:lumMod val="50000"/>
                  </a:schemeClr>
                </a:solidFill>
              </a:rPr>
              <a:t>— the </a:t>
            </a:r>
            <a:r>
              <a:rPr lang="en-US" sz="4400" b="1" i="1" spc="-1" dirty="0">
                <a:solidFill>
                  <a:schemeClr val="accent5">
                    <a:lumMod val="50000"/>
                  </a:schemeClr>
                </a:solidFill>
              </a:rPr>
              <a:t>STUFF</a:t>
            </a:r>
            <a:r>
              <a:rPr lang="en-US" sz="4400" b="1" i="1" spc="-1" dirty="0">
                <a:solidFill>
                  <a:schemeClr val="accent4">
                    <a:lumMod val="50000"/>
                  </a:schemeClr>
                </a:solidFill>
              </a:rPr>
              <a:t> that all stories &amp; narratives are made from? </a:t>
            </a:r>
          </a:p>
          <a:p>
            <a:pPr marL="1080" indent="0">
              <a:lnSpc>
                <a:spcPct val="100000"/>
              </a:lnSpc>
              <a:spcBef>
                <a:spcPts val="1550"/>
              </a:spcBef>
              <a:buClr>
                <a:srgbClr val="000000"/>
              </a:buClr>
              <a:buNone/>
            </a:pPr>
            <a:b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  <a:t>Beneath 	— words &amp; thoughts are CORE BELIEFS &amp; CORE VALUES </a:t>
            </a:r>
            <a:r>
              <a:rPr lang="en-US" sz="2800" b="1" spc="-1" dirty="0">
                <a:solidFill>
                  <a:schemeClr val="accent5">
                    <a:lumMod val="50000"/>
                  </a:schemeClr>
                </a:solidFill>
              </a:rPr>
              <a:t>(P1)</a:t>
            </a:r>
          </a:p>
          <a:p>
            <a:pPr marL="1080" indent="0">
              <a:lnSpc>
                <a:spcPct val="100000"/>
              </a:lnSpc>
              <a:spcBef>
                <a:spcPts val="1550"/>
              </a:spcBef>
              <a:buClr>
                <a:srgbClr val="000000"/>
              </a:buClr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  <a:t>Before 	— is all the history </a:t>
            </a:r>
            <a:r>
              <a:rPr lang="en-US" sz="2800" b="1" spc="-1" dirty="0">
                <a:solidFill>
                  <a:schemeClr val="accent5">
                    <a:lumMod val="50000"/>
                  </a:schemeClr>
                </a:solidFill>
              </a:rPr>
              <a:t>(P2)</a:t>
            </a:r>
          </a:p>
          <a:p>
            <a:pPr marL="1080" indent="0">
              <a:lnSpc>
                <a:spcPct val="100000"/>
              </a:lnSpc>
              <a:spcBef>
                <a:spcPts val="1550"/>
              </a:spcBef>
              <a:buClr>
                <a:srgbClr val="000000"/>
              </a:buClr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  <a:t>Bets 		— refer to the future (plot, strategy...) </a:t>
            </a:r>
            <a:r>
              <a:rPr lang="en-US" sz="2800" b="1" spc="-1" dirty="0">
                <a:solidFill>
                  <a:schemeClr val="accent5">
                    <a:lumMod val="50000"/>
                  </a:schemeClr>
                </a:solidFill>
              </a:rPr>
              <a:t>(P3)</a:t>
            </a:r>
          </a:p>
          <a:p>
            <a:pPr marL="1080" indent="0">
              <a:lnSpc>
                <a:spcPct val="100000"/>
              </a:lnSpc>
              <a:spcBef>
                <a:spcPts val="1550"/>
              </a:spcBef>
              <a:buClr>
                <a:srgbClr val="000000"/>
              </a:buClr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  <a:t>Being 		— is in the NOW </a:t>
            </a:r>
            <a:r>
              <a:rPr lang="en-US" sz="2800" b="1" spc="-1" dirty="0">
                <a:solidFill>
                  <a:schemeClr val="accent5">
                    <a:lumMod val="50000"/>
                  </a:schemeClr>
                </a:solidFill>
              </a:rPr>
              <a:t>(P4)</a:t>
            </a:r>
          </a:p>
          <a:p>
            <a:pPr marL="1080" indent="0">
              <a:lnSpc>
                <a:spcPct val="100000"/>
              </a:lnSpc>
              <a:spcBef>
                <a:spcPts val="1550"/>
              </a:spcBef>
              <a:buClr>
                <a:srgbClr val="000000"/>
              </a:buClr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  <a:t>Becoming 	— is the emergent </a:t>
            </a:r>
            <a:r>
              <a:rPr lang="en-US" sz="2800" b="1" spc="-1" dirty="0">
                <a:solidFill>
                  <a:schemeClr val="accent5">
                    <a:lumMod val="50000"/>
                  </a:schemeClr>
                </a:solidFill>
              </a:rPr>
              <a:t>(P5)</a:t>
            </a:r>
          </a:p>
          <a:p>
            <a:pPr marL="1080" indent="0">
              <a:lnSpc>
                <a:spcPct val="100000"/>
              </a:lnSpc>
              <a:spcBef>
                <a:spcPts val="1550"/>
              </a:spcBef>
              <a:buClr>
                <a:srgbClr val="000000"/>
              </a:buClr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  <a:t>Between 	— is infrastructure  </a:t>
            </a:r>
            <a:r>
              <a:rPr lang="en-US" sz="2800" b="1" spc="-1" dirty="0">
                <a:solidFill>
                  <a:schemeClr val="accent5">
                    <a:lumMod val="50000"/>
                  </a:schemeClr>
                </a:solidFill>
              </a:rPr>
              <a:t>(P6)</a:t>
            </a:r>
          </a:p>
          <a:p>
            <a:pPr marL="1080" indent="0">
              <a:lnSpc>
                <a:spcPct val="100000"/>
              </a:lnSpc>
              <a:spcBef>
                <a:spcPts val="1550"/>
              </a:spcBef>
              <a:buClr>
                <a:srgbClr val="000000"/>
              </a:buClr>
              <a:buNone/>
            </a:pPr>
            <a:r>
              <a:rPr lang="en-US" sz="2800" b="1" spc="-1" dirty="0">
                <a:solidFill>
                  <a:schemeClr val="accent4">
                    <a:lumMod val="50000"/>
                  </a:schemeClr>
                </a:solidFill>
              </a:rPr>
              <a:t>Beyond 	— is intuitive or a 6th sense </a:t>
            </a:r>
            <a:r>
              <a:rPr lang="en-US" sz="2800" b="1" spc="-1" dirty="0">
                <a:solidFill>
                  <a:schemeClr val="accent5">
                    <a:lumMod val="50000"/>
                  </a:schemeClr>
                </a:solidFill>
              </a:rPr>
              <a:t>(P7)</a:t>
            </a:r>
          </a:p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endParaRPr lang="en-US" sz="2800" b="1" i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800" b="1" i="1" spc="-1" dirty="0">
                <a:solidFill>
                  <a:schemeClr val="accent4">
                    <a:lumMod val="50000"/>
                  </a:schemeClr>
                </a:solidFill>
              </a:rPr>
              <a:t>What is the BENEATH? 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Stories &amp; Narratives are composed of pre-conceived </a:t>
            </a:r>
            <a:b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SURFACE values, concepts, &amp; motives</a:t>
            </a:r>
            <a:b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Guides go </a:t>
            </a:r>
            <a:r>
              <a:rPr lang="en-US" sz="16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 to core values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On the surface is the ‘Domination of the Obvious’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16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 the words, labels, judgements, and polarities is the CORE</a:t>
            </a:r>
            <a:b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Guides gets to 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CORE values &amp; CORE concepts &amp; CORE motives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16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 the surface is the changes, movements, the flow, and it’s what is changeless about the world and universe</a:t>
            </a: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r>
              <a:rPr lang="en-US" sz="1600" b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 the Narrative-Counternarrative arguing, the polarities </a:t>
            </a:r>
            <a:b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1600" b="1" spc="-1" dirty="0">
                <a:solidFill>
                  <a:schemeClr val="accent4">
                    <a:lumMod val="50000"/>
                  </a:schemeClr>
                </a:solidFill>
              </a:rPr>
              <a:t>Guides get to the changes and the changeless </a:t>
            </a:r>
          </a:p>
          <a:p>
            <a:pPr marL="108000">
              <a:lnSpc>
                <a:spcPct val="100000"/>
              </a:lnSpc>
              <a:spcBef>
                <a:spcPts val="1417"/>
              </a:spcBef>
            </a:pPr>
            <a:endParaRPr lang="da-DK" sz="1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There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1" u="sng" strike="noStrike" spc="-1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7 antenarrative processes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that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the STUFF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that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all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stories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&amp; narratives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made from: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lain"/>
            </a:pPr>
            <a:r>
              <a:rPr lang="da-DK" sz="1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Beneath</a:t>
            </a:r>
            <a:r>
              <a:rPr lang="da-DK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words</a:t>
            </a:r>
            <a:r>
              <a:rPr lang="da-DK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&amp;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thoughts</a:t>
            </a:r>
            <a:r>
              <a:rPr lang="da-DK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are</a:t>
            </a:r>
            <a:r>
              <a:rPr lang="da-DK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CORE BELEFS &amp; CORE VALUES (P1)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lain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Before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 all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history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(P2)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lain"/>
            </a:pP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Bets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refer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 the future (plot,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strategy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...) (P3)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lain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Being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 in the NOW (P4)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lain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Becoming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 the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emergent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(P5)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lain"/>
            </a:pP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Between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infrasructure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(P6)</a:t>
            </a:r>
            <a:endParaRPr lang="en-US" sz="1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lain"/>
            </a:pP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Beyond is intuitive or a 6th </a:t>
            </a:r>
            <a:r>
              <a:rPr lang="da-DK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sense</a:t>
            </a:r>
            <a:r>
              <a:rPr lang="da-DK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(P7)</a:t>
            </a: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94952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da-DK" sz="1800" b="0" strike="noStrike" spc="-1" dirty="0">
                <a:latin typeface="Arial"/>
              </a:rPr>
              <a:t>To </a:t>
            </a:r>
            <a:r>
              <a:rPr lang="da-DK" sz="1800" b="0" strike="noStrike" spc="-1" dirty="0" err="1">
                <a:latin typeface="Arial"/>
              </a:rPr>
              <a:t>travel</a:t>
            </a:r>
            <a:r>
              <a:rPr lang="da-DK" sz="1800" b="0" strike="noStrike" spc="-1" dirty="0">
                <a:latin typeface="Arial"/>
              </a:rPr>
              <a:t> back from </a:t>
            </a:r>
            <a:r>
              <a:rPr lang="da-DK" sz="1800" b="0" strike="noStrike" spc="-1" dirty="0" err="1">
                <a:latin typeface="Arial"/>
              </a:rPr>
              <a:t>space</a:t>
            </a:r>
            <a:r>
              <a:rPr lang="da-DK" sz="1800" b="0" strike="noStrike" spc="-1" dirty="0">
                <a:latin typeface="Arial"/>
              </a:rPr>
              <a:t> and </a:t>
            </a:r>
            <a:r>
              <a:rPr lang="da-DK" sz="1800" b="0" strike="noStrike" spc="-1" dirty="0" err="1">
                <a:latin typeface="Arial"/>
              </a:rPr>
              <a:t>integrate</a:t>
            </a:r>
            <a:r>
              <a:rPr lang="da-DK" sz="1800" b="0" strike="noStrike" spc="-1" dirty="0">
                <a:latin typeface="Arial"/>
              </a:rPr>
              <a:t> it </a:t>
            </a:r>
            <a:r>
              <a:rPr lang="da-DK" sz="1800" b="0" strike="noStrike" spc="-1" dirty="0" err="1">
                <a:latin typeface="Arial"/>
              </a:rPr>
              <a:t>into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our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own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life</a:t>
            </a:r>
            <a:r>
              <a:rPr lang="da-DK" sz="1800" b="0" strike="noStrike" spc="-1" dirty="0">
                <a:latin typeface="Arial"/>
              </a:rPr>
              <a:t>. TS is </a:t>
            </a:r>
            <a:r>
              <a:rPr lang="da-DK" sz="1800" b="0" strike="noStrike" spc="-1" dirty="0" err="1">
                <a:latin typeface="Arial"/>
              </a:rPr>
              <a:t>when</a:t>
            </a:r>
            <a:r>
              <a:rPr lang="da-DK" sz="1800" b="0" strike="noStrike" spc="-1" dirty="0">
                <a:latin typeface="Arial"/>
              </a:rPr>
              <a:t> the </a:t>
            </a:r>
            <a:r>
              <a:rPr lang="da-DK" sz="1800" b="0" strike="noStrike" spc="-1" dirty="0" err="1">
                <a:latin typeface="Arial"/>
              </a:rPr>
              <a:t>are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connection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between</a:t>
            </a:r>
            <a:r>
              <a:rPr lang="da-DK" sz="1800" b="0" strike="noStrike" spc="-1" dirty="0">
                <a:latin typeface="Arial"/>
              </a:rPr>
              <a:t> head and </a:t>
            </a:r>
            <a:r>
              <a:rPr lang="da-DK" sz="1800" b="0" strike="noStrike" spc="-1" dirty="0" err="1">
                <a:latin typeface="Arial"/>
              </a:rPr>
              <a:t>heart</a:t>
            </a:r>
            <a:r>
              <a:rPr lang="da-DK" sz="1800" b="0" strike="noStrike" spc="-1" dirty="0">
                <a:latin typeface="Arial"/>
              </a:rPr>
              <a:t>. SAY MORE ABOUT THAT…..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37121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da-DK" sz="1800" b="0" strike="noStrike" spc="-1" dirty="0">
                <a:latin typeface="Arial"/>
              </a:rPr>
              <a:t>To </a:t>
            </a:r>
            <a:r>
              <a:rPr lang="da-DK" sz="1800" b="0" strike="noStrike" spc="-1" dirty="0" err="1">
                <a:latin typeface="Arial"/>
              </a:rPr>
              <a:t>travel</a:t>
            </a:r>
            <a:r>
              <a:rPr lang="da-DK" sz="1800" b="0" strike="noStrike" spc="-1" dirty="0">
                <a:latin typeface="Arial"/>
              </a:rPr>
              <a:t> back from </a:t>
            </a:r>
            <a:r>
              <a:rPr lang="da-DK" sz="1800" b="0" strike="noStrike" spc="-1" dirty="0" err="1">
                <a:latin typeface="Arial"/>
              </a:rPr>
              <a:t>space</a:t>
            </a:r>
            <a:r>
              <a:rPr lang="da-DK" sz="1800" b="0" strike="noStrike" spc="-1" dirty="0">
                <a:latin typeface="Arial"/>
              </a:rPr>
              <a:t> and </a:t>
            </a:r>
            <a:r>
              <a:rPr lang="da-DK" sz="1800" b="0" strike="noStrike" spc="-1" dirty="0" err="1">
                <a:latin typeface="Arial"/>
              </a:rPr>
              <a:t>integrate</a:t>
            </a:r>
            <a:r>
              <a:rPr lang="da-DK" sz="1800" b="0" strike="noStrike" spc="-1" dirty="0">
                <a:latin typeface="Arial"/>
              </a:rPr>
              <a:t> it </a:t>
            </a:r>
            <a:r>
              <a:rPr lang="da-DK" sz="1800" b="0" strike="noStrike" spc="-1" dirty="0" err="1">
                <a:latin typeface="Arial"/>
              </a:rPr>
              <a:t>into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our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own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life</a:t>
            </a:r>
            <a:r>
              <a:rPr lang="da-DK" sz="1800" b="0" strike="noStrike" spc="-1" dirty="0">
                <a:latin typeface="Arial"/>
              </a:rPr>
              <a:t>. TS is </a:t>
            </a:r>
            <a:r>
              <a:rPr lang="da-DK" sz="1800" b="0" strike="noStrike" spc="-1" dirty="0" err="1">
                <a:latin typeface="Arial"/>
              </a:rPr>
              <a:t>when</a:t>
            </a:r>
            <a:r>
              <a:rPr lang="da-DK" sz="1800" b="0" strike="noStrike" spc="-1" dirty="0">
                <a:latin typeface="Arial"/>
              </a:rPr>
              <a:t> the </a:t>
            </a:r>
            <a:r>
              <a:rPr lang="da-DK" sz="1800" b="0" strike="noStrike" spc="-1" dirty="0" err="1">
                <a:latin typeface="Arial"/>
              </a:rPr>
              <a:t>are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connection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between</a:t>
            </a:r>
            <a:r>
              <a:rPr lang="da-DK" sz="1800" b="0" strike="noStrike" spc="-1" dirty="0">
                <a:latin typeface="Arial"/>
              </a:rPr>
              <a:t> head and </a:t>
            </a:r>
            <a:r>
              <a:rPr lang="da-DK" sz="1800" b="0" strike="noStrike" spc="-1" dirty="0" err="1">
                <a:latin typeface="Arial"/>
              </a:rPr>
              <a:t>heart</a:t>
            </a:r>
            <a:r>
              <a:rPr lang="da-DK" sz="1800" b="0" strike="noStrike" spc="-1" dirty="0">
                <a:latin typeface="Arial"/>
              </a:rPr>
              <a:t>. SAY MORE ABOUT THAT…..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317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da-DK" sz="1800" b="0" strike="noStrike" spc="-1" dirty="0">
                <a:latin typeface="Arial"/>
              </a:rPr>
              <a:t>To </a:t>
            </a:r>
            <a:r>
              <a:rPr lang="da-DK" sz="1800" b="0" strike="noStrike" spc="-1" dirty="0" err="1">
                <a:latin typeface="Arial"/>
              </a:rPr>
              <a:t>travel</a:t>
            </a:r>
            <a:r>
              <a:rPr lang="da-DK" sz="1800" b="0" strike="noStrike" spc="-1" dirty="0">
                <a:latin typeface="Arial"/>
              </a:rPr>
              <a:t> back from </a:t>
            </a:r>
            <a:r>
              <a:rPr lang="da-DK" sz="1800" b="0" strike="noStrike" spc="-1" dirty="0" err="1">
                <a:latin typeface="Arial"/>
              </a:rPr>
              <a:t>space</a:t>
            </a:r>
            <a:r>
              <a:rPr lang="da-DK" sz="1800" b="0" strike="noStrike" spc="-1" dirty="0">
                <a:latin typeface="Arial"/>
              </a:rPr>
              <a:t> and </a:t>
            </a:r>
            <a:r>
              <a:rPr lang="da-DK" sz="1800" b="0" strike="noStrike" spc="-1" dirty="0" err="1">
                <a:latin typeface="Arial"/>
              </a:rPr>
              <a:t>integrate</a:t>
            </a:r>
            <a:r>
              <a:rPr lang="da-DK" sz="1800" b="0" strike="noStrike" spc="-1" dirty="0">
                <a:latin typeface="Arial"/>
              </a:rPr>
              <a:t> it </a:t>
            </a:r>
            <a:r>
              <a:rPr lang="da-DK" sz="1800" b="0" strike="noStrike" spc="-1" dirty="0" err="1">
                <a:latin typeface="Arial"/>
              </a:rPr>
              <a:t>into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our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own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life</a:t>
            </a:r>
            <a:r>
              <a:rPr lang="da-DK" sz="1800" b="0" strike="noStrike" spc="-1" dirty="0">
                <a:latin typeface="Arial"/>
              </a:rPr>
              <a:t>. TS is </a:t>
            </a:r>
            <a:r>
              <a:rPr lang="da-DK" sz="1800" b="0" strike="noStrike" spc="-1" dirty="0" err="1">
                <a:latin typeface="Arial"/>
              </a:rPr>
              <a:t>when</a:t>
            </a:r>
            <a:r>
              <a:rPr lang="da-DK" sz="1800" b="0" strike="noStrike" spc="-1" dirty="0">
                <a:latin typeface="Arial"/>
              </a:rPr>
              <a:t> the </a:t>
            </a:r>
            <a:r>
              <a:rPr lang="da-DK" sz="1800" b="0" strike="noStrike" spc="-1" dirty="0" err="1">
                <a:latin typeface="Arial"/>
              </a:rPr>
              <a:t>are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connection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between</a:t>
            </a:r>
            <a:r>
              <a:rPr lang="da-DK" sz="1800" b="0" strike="noStrike" spc="-1" dirty="0">
                <a:latin typeface="Arial"/>
              </a:rPr>
              <a:t> head and </a:t>
            </a:r>
            <a:r>
              <a:rPr lang="da-DK" sz="1800" b="0" strike="noStrike" spc="-1" dirty="0" err="1">
                <a:latin typeface="Arial"/>
              </a:rPr>
              <a:t>heart</a:t>
            </a:r>
            <a:r>
              <a:rPr lang="da-DK" sz="1800" b="0" strike="noStrike" spc="-1" dirty="0">
                <a:latin typeface="Arial"/>
              </a:rPr>
              <a:t>. SAY MORE ABOUT THAT…..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02099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da-DK" sz="1800" b="0" strike="noStrike" spc="-1" dirty="0">
                <a:latin typeface="Arial"/>
              </a:rPr>
              <a:t>To </a:t>
            </a:r>
            <a:r>
              <a:rPr lang="da-DK" sz="1800" b="0" strike="noStrike" spc="-1" dirty="0" err="1">
                <a:latin typeface="Arial"/>
              </a:rPr>
              <a:t>travel</a:t>
            </a:r>
            <a:r>
              <a:rPr lang="da-DK" sz="1800" b="0" strike="noStrike" spc="-1" dirty="0">
                <a:latin typeface="Arial"/>
              </a:rPr>
              <a:t> back from </a:t>
            </a:r>
            <a:r>
              <a:rPr lang="da-DK" sz="1800" b="0" strike="noStrike" spc="-1" dirty="0" err="1">
                <a:latin typeface="Arial"/>
              </a:rPr>
              <a:t>space</a:t>
            </a:r>
            <a:r>
              <a:rPr lang="da-DK" sz="1800" b="0" strike="noStrike" spc="-1" dirty="0">
                <a:latin typeface="Arial"/>
              </a:rPr>
              <a:t> and </a:t>
            </a:r>
            <a:r>
              <a:rPr lang="da-DK" sz="1800" b="0" strike="noStrike" spc="-1" dirty="0" err="1">
                <a:latin typeface="Arial"/>
              </a:rPr>
              <a:t>integrate</a:t>
            </a:r>
            <a:r>
              <a:rPr lang="da-DK" sz="1800" b="0" strike="noStrike" spc="-1" dirty="0">
                <a:latin typeface="Arial"/>
              </a:rPr>
              <a:t> it </a:t>
            </a:r>
            <a:r>
              <a:rPr lang="da-DK" sz="1800" b="0" strike="noStrike" spc="-1" dirty="0" err="1">
                <a:latin typeface="Arial"/>
              </a:rPr>
              <a:t>into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our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own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life</a:t>
            </a:r>
            <a:r>
              <a:rPr lang="da-DK" sz="1800" b="0" strike="noStrike" spc="-1" dirty="0">
                <a:latin typeface="Arial"/>
              </a:rPr>
              <a:t>. TS is </a:t>
            </a:r>
            <a:r>
              <a:rPr lang="da-DK" sz="1800" b="0" strike="noStrike" spc="-1" dirty="0" err="1">
                <a:latin typeface="Arial"/>
              </a:rPr>
              <a:t>when</a:t>
            </a:r>
            <a:r>
              <a:rPr lang="da-DK" sz="1800" b="0" strike="noStrike" spc="-1" dirty="0">
                <a:latin typeface="Arial"/>
              </a:rPr>
              <a:t> the </a:t>
            </a:r>
            <a:r>
              <a:rPr lang="da-DK" sz="1800" b="0" strike="noStrike" spc="-1" dirty="0" err="1">
                <a:latin typeface="Arial"/>
              </a:rPr>
              <a:t>are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connection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between</a:t>
            </a:r>
            <a:r>
              <a:rPr lang="da-DK" sz="1800" b="0" strike="noStrike" spc="-1" dirty="0">
                <a:latin typeface="Arial"/>
              </a:rPr>
              <a:t> head and </a:t>
            </a:r>
            <a:r>
              <a:rPr lang="da-DK" sz="1800" b="0" strike="noStrike" spc="-1" dirty="0" err="1">
                <a:latin typeface="Arial"/>
              </a:rPr>
              <a:t>heart</a:t>
            </a:r>
            <a:r>
              <a:rPr lang="da-DK" sz="1800" b="0" strike="noStrike" spc="-1" dirty="0">
                <a:latin typeface="Arial"/>
              </a:rPr>
              <a:t>. SAY MORE ABOUT THAT…..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81486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34724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A Guide gives Short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introduction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then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has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tools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to go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deeper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by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Guiding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Dialogue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. (DAVID)</a:t>
            </a:r>
            <a:endParaRPr lang="en-US" sz="1600" b="0" strike="noStrike" spc="-1" dirty="0">
              <a:latin typeface="+mn-lt"/>
            </a:endParaRPr>
          </a:p>
          <a:p>
            <a:endParaRPr lang="en-CH" sz="1600" dirty="0"/>
          </a:p>
          <a:p>
            <a:pPr>
              <a:lnSpc>
                <a:spcPct val="100000"/>
              </a:lnSpc>
            </a:pP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Principle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1</a:t>
            </a:r>
            <a:endParaRPr lang="en-US" sz="16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Truth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 -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You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yourself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must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be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true and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prepare</a:t>
            </a:r>
            <a:endParaRPr lang="en-US" sz="16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the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energy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and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effort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for a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sustainable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future</a:t>
            </a:r>
            <a:endParaRPr lang="en-US" sz="16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Principle1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relates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to GOING BENEATH SURFACE</a:t>
            </a:r>
            <a:endParaRPr lang="en-US" sz="16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to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get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to CORE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values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en-US" sz="1600" b="0" strike="noStrike" spc="-1" dirty="0">
              <a:latin typeface="+mn-lt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97946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5771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OLD VERSION</a:t>
            </a: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a-DK" sz="2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I INTRO of Group; ROADMAP:  Lena  </a:t>
            </a:r>
            <a:endParaRPr lang="en-US" sz="2800" b="0" strike="noStrike" spc="-1" dirty="0">
              <a:latin typeface="Arial"/>
            </a:endParaRPr>
          </a:p>
          <a:p>
            <a:pPr marL="889200" lvl="1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What</a:t>
            </a: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are</a:t>
            </a: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our</a:t>
            </a: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Goals</a:t>
            </a: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da-DK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What</a:t>
            </a:r>
            <a:r>
              <a:rPr lang="da-DK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 New </a:t>
            </a:r>
            <a:r>
              <a:rPr lang="da-DK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You</a:t>
            </a:r>
            <a:r>
              <a:rPr lang="da-DK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Will </a:t>
            </a:r>
            <a:r>
              <a:rPr lang="en-US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Learn </a:t>
            </a:r>
            <a:endParaRPr lang="en-US" sz="26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II NUTS &amp; BOLTS of a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TRAINING</a:t>
            </a: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MODULE</a:t>
            </a: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Grace Ann</a:t>
            </a:r>
            <a:endParaRPr lang="en-US" sz="28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III SEVENS:  David</a:t>
            </a:r>
            <a:endParaRPr lang="en-US" sz="2800" b="0" strike="noStrike" spc="-1" dirty="0">
              <a:latin typeface="Arial"/>
            </a:endParaRPr>
          </a:p>
          <a:p>
            <a:pPr marL="889200" lvl="1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How  do the TSI 7 </a:t>
            </a:r>
            <a:r>
              <a:rPr lang="en-US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Principles</a:t>
            </a:r>
            <a:r>
              <a:rPr lang="da-DK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relate</a:t>
            </a:r>
            <a:r>
              <a:rPr lang="da-DK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 the 7 Antenarrative </a:t>
            </a:r>
            <a:r>
              <a:rPr lang="en-US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Processes</a:t>
            </a:r>
            <a:r>
              <a:rPr lang="da-DK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? </a:t>
            </a:r>
            <a:r>
              <a:rPr lang="da-DK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What</a:t>
            </a:r>
            <a:r>
              <a:rPr lang="da-DK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 the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Beneath-process</a:t>
            </a:r>
            <a:r>
              <a:rPr lang="da-DK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the fore-</a:t>
            </a:r>
            <a:r>
              <a:rPr lang="da-DK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concepts</a:t>
            </a:r>
            <a:r>
              <a:rPr lang="da-DK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lang="en-US" sz="24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IV GUIDING: Jens -  Learning to </a:t>
            </a:r>
            <a:r>
              <a:rPr lang="da-DK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be</a:t>
            </a: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 TSI Guide </a:t>
            </a:r>
            <a:endParaRPr lang="en-US" sz="2800" b="0" strike="noStrike" spc="-1" dirty="0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V WRAP-UP: Jim -  </a:t>
            </a:r>
            <a:r>
              <a:rPr lang="da-DK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Homework</a:t>
            </a:r>
            <a:r>
              <a:rPr lang="da-DK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and Check Out </a:t>
            </a:r>
            <a:endParaRPr lang="en-US" sz="2800" b="0" strike="noStrike" spc="-1" dirty="0">
              <a:latin typeface="Arial"/>
            </a:endParaRPr>
          </a:p>
          <a:p>
            <a:endParaRPr lang="en-CH" dirty="0"/>
          </a:p>
          <a:p>
            <a:endParaRPr lang="en-CH" dirty="0"/>
          </a:p>
          <a:p>
            <a:r>
              <a:rPr lang="en-CH" dirty="0"/>
              <a:t>NEW </a:t>
            </a:r>
          </a:p>
          <a:p>
            <a:pPr marL="10872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     </a:t>
            </a:r>
            <a:r>
              <a:rPr lang="en-US" sz="32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GROUNDRULES &amp; GOALS</a:t>
            </a:r>
            <a:endParaRPr lang="en-US" sz="3200" b="0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565920" lvl="1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en-US" sz="2900" spc="-1" dirty="0">
                <a:solidFill>
                  <a:srgbClr val="000000"/>
                </a:solidFill>
                <a:ea typeface="DejaVu Sans"/>
              </a:rPr>
              <a:t>		</a:t>
            </a:r>
            <a:r>
              <a:rPr lang="en-US" sz="2900" spc="-1" dirty="0">
                <a:solidFill>
                  <a:schemeClr val="accent3">
                    <a:lumMod val="75000"/>
                  </a:schemeClr>
                </a:solidFill>
                <a:ea typeface="DejaVu Sans"/>
              </a:rPr>
              <a:t>What are our Goals? </a:t>
            </a:r>
          </a:p>
          <a:p>
            <a:pPr marL="565920" lvl="1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en-US" sz="2900" spc="-1" dirty="0">
                <a:solidFill>
                  <a:schemeClr val="accent3">
                    <a:lumMod val="75000"/>
                  </a:schemeClr>
                </a:solidFill>
                <a:ea typeface="DejaVu Sans"/>
              </a:rPr>
              <a:t>		What is New Skills &amp; Tools You Will Learn? </a:t>
            </a:r>
            <a:endParaRPr lang="en-US" sz="2900" b="0" strike="noStrike" spc="-1" dirty="0">
              <a:solidFill>
                <a:schemeClr val="accent3">
                  <a:lumMod val="75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en-US" sz="30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II     </a:t>
            </a:r>
            <a:r>
              <a:rPr lang="en-US" sz="30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NUTS &amp; BOLTS</a:t>
            </a:r>
            <a:endParaRPr lang="en-US" sz="3000" b="0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III   </a:t>
            </a:r>
            <a:r>
              <a:rPr lang="en-US" sz="32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SEVENS</a:t>
            </a:r>
          </a:p>
          <a:p>
            <a:pPr marL="451620" lvl="1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en-US" sz="2900" spc="-1" dirty="0">
                <a:solidFill>
                  <a:srgbClr val="000000"/>
                </a:solidFill>
                <a:ea typeface="DejaVu Sans"/>
              </a:rPr>
              <a:t>		</a:t>
            </a:r>
            <a:r>
              <a:rPr lang="en-US" sz="2900" spc="-1" dirty="0">
                <a:solidFill>
                  <a:schemeClr val="accent3">
                    <a:lumMod val="75000"/>
                  </a:schemeClr>
                </a:solidFill>
                <a:ea typeface="DejaVu Sans"/>
                <a:sym typeface="Wingdings" pitchFamily="2" charset="2"/>
              </a:rPr>
              <a:t> </a:t>
            </a:r>
            <a:r>
              <a:rPr lang="en-US" sz="2900" spc="-1" dirty="0">
                <a:solidFill>
                  <a:schemeClr val="accent3">
                    <a:lumMod val="75000"/>
                  </a:schemeClr>
                </a:solidFill>
                <a:ea typeface="DejaVu Sans"/>
              </a:rPr>
              <a:t>How do the TSI ® 7 Principles relate to the </a:t>
            </a:r>
            <a:br>
              <a:rPr lang="en-US" sz="2900" spc="-1" dirty="0">
                <a:solidFill>
                  <a:schemeClr val="accent3">
                    <a:lumMod val="75000"/>
                  </a:schemeClr>
                </a:solidFill>
                <a:ea typeface="DejaVu Sans"/>
              </a:rPr>
            </a:br>
            <a:r>
              <a:rPr lang="en-US" sz="2900" spc="-1" dirty="0">
                <a:solidFill>
                  <a:schemeClr val="accent3">
                    <a:lumMod val="75000"/>
                  </a:schemeClr>
                </a:solidFill>
                <a:ea typeface="DejaVu Sans"/>
              </a:rPr>
              <a:t>		7 Antenarrative Processes? </a:t>
            </a:r>
          </a:p>
          <a:p>
            <a:pPr marL="451620" lvl="1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en-US" sz="2900" spc="-1" dirty="0">
                <a:solidFill>
                  <a:schemeClr val="accent3">
                    <a:lumMod val="75000"/>
                  </a:schemeClr>
                </a:solidFill>
                <a:ea typeface="DejaVu Sans"/>
              </a:rPr>
              <a:t>		What is the Beneath-process of the </a:t>
            </a:r>
            <a:br>
              <a:rPr lang="en-US" sz="2900" spc="-1" dirty="0">
                <a:solidFill>
                  <a:schemeClr val="accent3">
                    <a:lumMod val="75000"/>
                  </a:schemeClr>
                </a:solidFill>
                <a:ea typeface="DejaVu Sans"/>
              </a:rPr>
            </a:br>
            <a:r>
              <a:rPr lang="en-US" sz="2900" spc="-1" dirty="0">
                <a:solidFill>
                  <a:schemeClr val="accent3">
                    <a:lumMod val="75000"/>
                  </a:schemeClr>
                </a:solidFill>
                <a:ea typeface="DejaVu Sans"/>
              </a:rPr>
              <a:t>		fore-concepts?</a:t>
            </a:r>
            <a:endParaRPr lang="en-US" sz="2900" b="0" strike="noStrike" spc="-1" dirty="0">
              <a:solidFill>
                <a:schemeClr val="accent3">
                  <a:lumMod val="75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IV  </a:t>
            </a:r>
            <a:r>
              <a:rPr lang="en-US" sz="32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GUIDING: Learning to be a TSI ® Guide </a:t>
            </a:r>
            <a:endParaRPr lang="en-US" sz="3200" b="0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V   </a:t>
            </a:r>
            <a:r>
              <a:rPr lang="en-US" sz="32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WRAP-UP: Homework and Check Out </a:t>
            </a:r>
            <a:endParaRPr lang="en-US" sz="3200" b="0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1141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da-DK" sz="1800" b="0" strike="noStrike" spc="-1" dirty="0">
                <a:latin typeface="Arial"/>
              </a:rPr>
              <a:t>Soren </a:t>
            </a:r>
            <a:r>
              <a:rPr lang="da-DK" sz="1800" b="0" strike="noStrike" spc="-1" dirty="0" err="1">
                <a:latin typeface="Arial"/>
              </a:rPr>
              <a:t>Kiirkegaard</a:t>
            </a:r>
            <a:r>
              <a:rPr lang="da-DK" sz="1800" b="0" strike="noStrike" spc="-1" dirty="0">
                <a:latin typeface="Arial"/>
              </a:rPr>
              <a:t> – live the </a:t>
            </a:r>
            <a:r>
              <a:rPr lang="da-DK" sz="1800" b="0" strike="noStrike" spc="-1" dirty="0" err="1">
                <a:latin typeface="Arial"/>
              </a:rPr>
              <a:t>ethical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life</a:t>
            </a:r>
            <a:endParaRPr lang="da-DK" sz="1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da-DK" sz="1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endParaRPr lang="da-DK" sz="1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pos="0" algn="l"/>
              </a:tabLst>
            </a:pPr>
            <a:r>
              <a:rPr lang="da-DK" sz="1800" b="0" strike="noStrike" spc="-1" dirty="0">
                <a:latin typeface="Arial"/>
              </a:rPr>
              <a:t>To </a:t>
            </a:r>
            <a:r>
              <a:rPr lang="da-DK" sz="1800" b="0" strike="noStrike" spc="-1" dirty="0" err="1">
                <a:latin typeface="Arial"/>
              </a:rPr>
              <a:t>travel</a:t>
            </a:r>
            <a:r>
              <a:rPr lang="da-DK" sz="1800" b="0" strike="noStrike" spc="-1" dirty="0">
                <a:latin typeface="Arial"/>
              </a:rPr>
              <a:t> back from </a:t>
            </a:r>
            <a:r>
              <a:rPr lang="da-DK" sz="1800" b="0" strike="noStrike" spc="-1" dirty="0" err="1">
                <a:latin typeface="Arial"/>
              </a:rPr>
              <a:t>space</a:t>
            </a:r>
            <a:r>
              <a:rPr lang="da-DK" sz="1800" b="0" strike="noStrike" spc="-1" dirty="0">
                <a:latin typeface="Arial"/>
              </a:rPr>
              <a:t> and </a:t>
            </a:r>
            <a:r>
              <a:rPr lang="da-DK" sz="1800" b="0" strike="noStrike" spc="-1" dirty="0" err="1">
                <a:latin typeface="Arial"/>
              </a:rPr>
              <a:t>integrate</a:t>
            </a:r>
            <a:r>
              <a:rPr lang="da-DK" sz="1800" b="0" strike="noStrike" spc="-1" dirty="0">
                <a:latin typeface="Arial"/>
              </a:rPr>
              <a:t> it </a:t>
            </a:r>
            <a:r>
              <a:rPr lang="da-DK" sz="1800" b="0" strike="noStrike" spc="-1" dirty="0" err="1">
                <a:latin typeface="Arial"/>
              </a:rPr>
              <a:t>into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our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own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life</a:t>
            </a:r>
            <a:r>
              <a:rPr lang="da-DK" sz="1800" b="0" strike="noStrike" spc="-1" dirty="0">
                <a:latin typeface="Arial"/>
              </a:rPr>
              <a:t>. TS is </a:t>
            </a:r>
            <a:r>
              <a:rPr lang="da-DK" sz="1800" b="0" strike="noStrike" spc="-1" dirty="0" err="1">
                <a:latin typeface="Arial"/>
              </a:rPr>
              <a:t>when</a:t>
            </a:r>
            <a:r>
              <a:rPr lang="da-DK" sz="1800" b="0" strike="noStrike" spc="-1" dirty="0">
                <a:latin typeface="Arial"/>
              </a:rPr>
              <a:t> the </a:t>
            </a:r>
            <a:r>
              <a:rPr lang="da-DK" sz="1800" b="0" strike="noStrike" spc="-1" dirty="0" err="1">
                <a:latin typeface="Arial"/>
              </a:rPr>
              <a:t>are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connection</a:t>
            </a:r>
            <a:r>
              <a:rPr lang="da-DK" sz="1800" b="0" strike="noStrike" spc="-1" dirty="0">
                <a:latin typeface="Arial"/>
              </a:rPr>
              <a:t> </a:t>
            </a:r>
            <a:r>
              <a:rPr lang="da-DK" sz="1800" b="0" strike="noStrike" spc="-1" dirty="0" err="1">
                <a:latin typeface="Arial"/>
              </a:rPr>
              <a:t>between</a:t>
            </a:r>
            <a:r>
              <a:rPr lang="da-DK" sz="1800" b="0" strike="noStrike" spc="-1" dirty="0">
                <a:latin typeface="Arial"/>
              </a:rPr>
              <a:t> head and </a:t>
            </a:r>
            <a:r>
              <a:rPr lang="da-DK" sz="1800" b="0" strike="noStrike" spc="-1" dirty="0" err="1">
                <a:latin typeface="Arial"/>
              </a:rPr>
              <a:t>heart</a:t>
            </a:r>
            <a:r>
              <a:rPr lang="da-DK" sz="1800" b="0" strike="noStrike" spc="-1" dirty="0">
                <a:latin typeface="Arial"/>
              </a:rPr>
              <a:t>. SAY MORE ABOUT THAT…..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65255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6840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0" indent="-170640">
              <a:lnSpc>
                <a:spcPct val="16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”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Why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is true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important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for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your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life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?”</a:t>
            </a:r>
            <a:endParaRPr lang="en-US" sz="1600" b="0" strike="noStrike" spc="-1" dirty="0">
              <a:latin typeface="Arial"/>
            </a:endParaRPr>
          </a:p>
          <a:p>
            <a:pPr marL="171360" indent="-170640">
              <a:lnSpc>
                <a:spcPct val="16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”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What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do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you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mean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with the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word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true?”</a:t>
            </a:r>
            <a:endParaRPr lang="en-US" sz="1600" b="0" strike="noStrike" spc="-1" dirty="0">
              <a:latin typeface="Arial"/>
            </a:endParaRPr>
          </a:p>
          <a:p>
            <a:pPr marL="171360" indent="-170640">
              <a:lnSpc>
                <a:spcPct val="16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”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What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is the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opposite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of true?”</a:t>
            </a:r>
            <a:endParaRPr lang="en-US" sz="1600" b="0" strike="noStrike" spc="-1" dirty="0">
              <a:latin typeface="Arial"/>
            </a:endParaRPr>
          </a:p>
          <a:p>
            <a:pPr marL="171360" indent="-170640">
              <a:lnSpc>
                <a:spcPct val="16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”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Which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values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does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it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take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to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be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true?”</a:t>
            </a:r>
            <a:endParaRPr lang="en-US" sz="1600" b="0" strike="noStrike" spc="-1" dirty="0">
              <a:latin typeface="Arial"/>
            </a:endParaRPr>
          </a:p>
          <a:p>
            <a:pPr marL="171360" indent="-170640">
              <a:lnSpc>
                <a:spcPct val="16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”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Which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attunements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connect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to true?”</a:t>
            </a:r>
            <a:endParaRPr lang="en-US" sz="1600" b="0" strike="noStrike" spc="-1" dirty="0">
              <a:latin typeface="Arial"/>
            </a:endParaRPr>
          </a:p>
          <a:p>
            <a:pPr marL="171360" indent="-170640">
              <a:lnSpc>
                <a:spcPct val="16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”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What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is a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metaphor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for true?”</a:t>
            </a:r>
            <a:endParaRPr lang="en-US" sz="1600" b="0" strike="noStrike" spc="-1" dirty="0">
              <a:latin typeface="Arial"/>
            </a:endParaRPr>
          </a:p>
          <a:p>
            <a:pPr marL="171360" indent="-170640">
              <a:lnSpc>
                <a:spcPct val="16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”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What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is the original </a:t>
            </a:r>
            <a:r>
              <a:rPr lang="da-DK" sz="1600" b="1" strike="noStrike" spc="-1" dirty="0" err="1">
                <a:solidFill>
                  <a:srgbClr val="000000"/>
                </a:solidFill>
                <a:latin typeface="+mn-lt"/>
                <a:ea typeface="ＭＳ Ｐゴシック"/>
              </a:rPr>
              <a:t>meaning</a:t>
            </a:r>
            <a:r>
              <a:rPr lang="da-DK" sz="1600" b="1" strike="noStrike" spc="-1" dirty="0">
                <a:solidFill>
                  <a:srgbClr val="000000"/>
                </a:solidFill>
                <a:latin typeface="+mn-lt"/>
                <a:ea typeface="ＭＳ Ｐゴシック"/>
              </a:rPr>
              <a:t> of true?”</a:t>
            </a: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61711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strike="noStrike" spc="-1" dirty="0">
                <a:latin typeface="Arial"/>
              </a:rPr>
              <a:t>Now </a:t>
            </a:r>
            <a:r>
              <a:rPr lang="da-DK" sz="900" b="0" strike="noStrike" spc="-1" dirty="0" err="1">
                <a:latin typeface="Arial"/>
              </a:rPr>
              <a:t>we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want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you</a:t>
            </a:r>
            <a:r>
              <a:rPr lang="da-DK" sz="900" b="0" strike="noStrike" spc="-1" dirty="0">
                <a:latin typeface="Arial"/>
              </a:rPr>
              <a:t> to start </a:t>
            </a:r>
            <a:r>
              <a:rPr lang="da-DK" sz="900" b="0" strike="noStrike" spc="-1" dirty="0" err="1">
                <a:latin typeface="Arial"/>
              </a:rPr>
              <a:t>your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journey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we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us</a:t>
            </a:r>
            <a:r>
              <a:rPr lang="da-DK" sz="900" b="0" strike="noStrike" spc="-1" dirty="0">
                <a:latin typeface="Arial"/>
              </a:rPr>
              <a:t>. The </a:t>
            </a:r>
            <a:r>
              <a:rPr lang="da-DK" sz="900" b="0" strike="noStrike" spc="-1" dirty="0" err="1">
                <a:latin typeface="Arial"/>
              </a:rPr>
              <a:t>first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exercise</a:t>
            </a:r>
            <a:r>
              <a:rPr lang="da-DK" sz="900" b="0" strike="noStrike" spc="-1" dirty="0">
                <a:latin typeface="Arial"/>
              </a:rPr>
              <a:t> is </a:t>
            </a:r>
            <a:r>
              <a:rPr lang="da-DK" sz="900" b="0" strike="noStrike" spc="-1" dirty="0" err="1">
                <a:latin typeface="Arial"/>
              </a:rPr>
              <a:t>about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principle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one</a:t>
            </a:r>
            <a:r>
              <a:rPr lang="da-DK" sz="900" b="0" strike="noStrike" spc="-1" dirty="0">
                <a:latin typeface="Arial"/>
              </a:rPr>
              <a:t> and </a:t>
            </a:r>
            <a:r>
              <a:rPr lang="da-DK" sz="900" b="0" strike="noStrike" spc="-1" dirty="0" err="1">
                <a:latin typeface="Arial"/>
              </a:rPr>
              <a:t>we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want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you</a:t>
            </a:r>
            <a:r>
              <a:rPr lang="da-DK" sz="900" b="0" strike="noStrike" spc="-1" dirty="0">
                <a:latin typeface="Arial"/>
              </a:rPr>
              <a:t> to </a:t>
            </a:r>
            <a:r>
              <a:rPr lang="da-DK" sz="900" b="0" strike="noStrike" spc="-1" dirty="0" err="1">
                <a:latin typeface="Arial"/>
              </a:rPr>
              <a:t>reflect</a:t>
            </a:r>
            <a:r>
              <a:rPr lang="da-DK" sz="900" b="0" strike="noStrike" spc="-1" dirty="0">
                <a:latin typeface="Arial"/>
              </a:rPr>
              <a:t> on </a:t>
            </a:r>
            <a:r>
              <a:rPr lang="da-DK" sz="900" b="0" strike="noStrike" spc="-1" dirty="0" err="1">
                <a:latin typeface="Arial"/>
              </a:rPr>
              <a:t>your</a:t>
            </a:r>
            <a:r>
              <a:rPr lang="da-DK" sz="900" b="0" strike="noStrike" spc="-1" dirty="0">
                <a:latin typeface="Arial"/>
              </a:rPr>
              <a:t> situation in the </a:t>
            </a:r>
            <a:r>
              <a:rPr lang="da-DK" sz="900" b="0" strike="noStrike" spc="-1" dirty="0" err="1">
                <a:latin typeface="Arial"/>
              </a:rPr>
              <a:t>begining</a:t>
            </a:r>
            <a:r>
              <a:rPr lang="da-DK" sz="900" b="0" strike="noStrike" spc="-1" dirty="0">
                <a:latin typeface="Arial"/>
              </a:rPr>
              <a:t> of </a:t>
            </a:r>
            <a:r>
              <a:rPr lang="da-DK" sz="900" b="0" strike="noStrike" spc="-1" dirty="0" err="1">
                <a:latin typeface="Arial"/>
              </a:rPr>
              <a:t>your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journey</a:t>
            </a:r>
            <a:r>
              <a:rPr lang="da-DK" sz="900" b="0" strike="noStrike" spc="-1" dirty="0">
                <a:latin typeface="Arial"/>
              </a:rPr>
              <a:t> and </a:t>
            </a:r>
            <a:r>
              <a:rPr lang="da-DK" sz="900" b="0" strike="noStrike" spc="-1" dirty="0" err="1">
                <a:latin typeface="Arial"/>
              </a:rPr>
              <a:t>what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can</a:t>
            </a:r>
            <a:r>
              <a:rPr lang="da-DK" sz="900" b="0" strike="noStrike" spc="-1" dirty="0">
                <a:latin typeface="Arial"/>
              </a:rPr>
              <a:t> support </a:t>
            </a:r>
            <a:r>
              <a:rPr lang="da-DK" sz="900" b="0" strike="noStrike" spc="-1" dirty="0" err="1">
                <a:latin typeface="Arial"/>
              </a:rPr>
              <a:t>you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ahead</a:t>
            </a:r>
            <a:endParaRPr lang="en-US" sz="900" b="0" strike="noStrike" spc="-1" dirty="0">
              <a:latin typeface="Arial"/>
            </a:endParaRPr>
          </a:p>
          <a:p>
            <a:endParaRPr lang="en-CH" dirty="0"/>
          </a:p>
          <a:p>
            <a:endParaRPr lang="en-CH" dirty="0"/>
          </a:p>
          <a:p>
            <a:pPr>
              <a:lnSpc>
                <a:spcPct val="100000"/>
              </a:lnSpc>
            </a:pPr>
            <a:r>
              <a:rPr lang="da-DK" sz="105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INTRO TO BREAKOUT ROOM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10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minutes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total, in pairs of A &amp; B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2 min 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JENS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/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demonstrates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questions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silent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prep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WRITE 3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words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about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each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question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1. Why is it important to live a true life?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2.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What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is the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meaning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of ”True”  for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you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?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BREAKOUT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5 min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Person A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their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3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words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for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Question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1,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then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Question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2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5 min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Person B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their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3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words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for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Question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1,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then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Q 2</a:t>
            </a:r>
            <a:endParaRPr lang="en-US" sz="9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36262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strike="noStrike" spc="-1" dirty="0">
                <a:latin typeface="Arial"/>
              </a:rPr>
              <a:t>Now </a:t>
            </a:r>
            <a:r>
              <a:rPr lang="da-DK" sz="900" b="0" strike="noStrike" spc="-1" dirty="0" err="1">
                <a:latin typeface="Arial"/>
              </a:rPr>
              <a:t>we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want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you</a:t>
            </a:r>
            <a:r>
              <a:rPr lang="da-DK" sz="900" b="0" strike="noStrike" spc="-1" dirty="0">
                <a:latin typeface="Arial"/>
              </a:rPr>
              <a:t> to start </a:t>
            </a:r>
            <a:r>
              <a:rPr lang="da-DK" sz="900" b="0" strike="noStrike" spc="-1" dirty="0" err="1">
                <a:latin typeface="Arial"/>
              </a:rPr>
              <a:t>your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journey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we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us</a:t>
            </a:r>
            <a:r>
              <a:rPr lang="da-DK" sz="900" b="0" strike="noStrike" spc="-1" dirty="0">
                <a:latin typeface="Arial"/>
              </a:rPr>
              <a:t>. The </a:t>
            </a:r>
            <a:r>
              <a:rPr lang="da-DK" sz="900" b="0" strike="noStrike" spc="-1" dirty="0" err="1">
                <a:latin typeface="Arial"/>
              </a:rPr>
              <a:t>first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exercise</a:t>
            </a:r>
            <a:r>
              <a:rPr lang="da-DK" sz="900" b="0" strike="noStrike" spc="-1" dirty="0">
                <a:latin typeface="Arial"/>
              </a:rPr>
              <a:t> is </a:t>
            </a:r>
            <a:r>
              <a:rPr lang="da-DK" sz="900" b="0" strike="noStrike" spc="-1" dirty="0" err="1">
                <a:latin typeface="Arial"/>
              </a:rPr>
              <a:t>about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principle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one</a:t>
            </a:r>
            <a:r>
              <a:rPr lang="da-DK" sz="900" b="0" strike="noStrike" spc="-1" dirty="0">
                <a:latin typeface="Arial"/>
              </a:rPr>
              <a:t> and </a:t>
            </a:r>
            <a:r>
              <a:rPr lang="da-DK" sz="900" b="0" strike="noStrike" spc="-1" dirty="0" err="1">
                <a:latin typeface="Arial"/>
              </a:rPr>
              <a:t>we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want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you</a:t>
            </a:r>
            <a:r>
              <a:rPr lang="da-DK" sz="900" b="0" strike="noStrike" spc="-1" dirty="0">
                <a:latin typeface="Arial"/>
              </a:rPr>
              <a:t> to </a:t>
            </a:r>
            <a:r>
              <a:rPr lang="da-DK" sz="900" b="0" strike="noStrike" spc="-1" dirty="0" err="1">
                <a:latin typeface="Arial"/>
              </a:rPr>
              <a:t>reflect</a:t>
            </a:r>
            <a:r>
              <a:rPr lang="da-DK" sz="900" b="0" strike="noStrike" spc="-1" dirty="0">
                <a:latin typeface="Arial"/>
              </a:rPr>
              <a:t> on </a:t>
            </a:r>
            <a:r>
              <a:rPr lang="da-DK" sz="900" b="0" strike="noStrike" spc="-1" dirty="0" err="1">
                <a:latin typeface="Arial"/>
              </a:rPr>
              <a:t>your</a:t>
            </a:r>
            <a:r>
              <a:rPr lang="da-DK" sz="900" b="0" strike="noStrike" spc="-1" dirty="0">
                <a:latin typeface="Arial"/>
              </a:rPr>
              <a:t> situation in the </a:t>
            </a:r>
            <a:r>
              <a:rPr lang="da-DK" sz="900" b="0" strike="noStrike" spc="-1" dirty="0" err="1">
                <a:latin typeface="Arial"/>
              </a:rPr>
              <a:t>begining</a:t>
            </a:r>
            <a:r>
              <a:rPr lang="da-DK" sz="900" b="0" strike="noStrike" spc="-1" dirty="0">
                <a:latin typeface="Arial"/>
              </a:rPr>
              <a:t> of </a:t>
            </a:r>
            <a:r>
              <a:rPr lang="da-DK" sz="900" b="0" strike="noStrike" spc="-1" dirty="0" err="1">
                <a:latin typeface="Arial"/>
              </a:rPr>
              <a:t>your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journey</a:t>
            </a:r>
            <a:r>
              <a:rPr lang="da-DK" sz="900" b="0" strike="noStrike" spc="-1" dirty="0">
                <a:latin typeface="Arial"/>
              </a:rPr>
              <a:t> and </a:t>
            </a:r>
            <a:r>
              <a:rPr lang="da-DK" sz="900" b="0" strike="noStrike" spc="-1" dirty="0" err="1">
                <a:latin typeface="Arial"/>
              </a:rPr>
              <a:t>what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can</a:t>
            </a:r>
            <a:r>
              <a:rPr lang="da-DK" sz="900" b="0" strike="noStrike" spc="-1" dirty="0">
                <a:latin typeface="Arial"/>
              </a:rPr>
              <a:t> support </a:t>
            </a:r>
            <a:r>
              <a:rPr lang="da-DK" sz="900" b="0" strike="noStrike" spc="-1" dirty="0" err="1">
                <a:latin typeface="Arial"/>
              </a:rPr>
              <a:t>you</a:t>
            </a:r>
            <a:r>
              <a:rPr lang="da-DK" sz="900" b="0" strike="noStrike" spc="-1" dirty="0">
                <a:latin typeface="Arial"/>
              </a:rPr>
              <a:t> </a:t>
            </a:r>
            <a:r>
              <a:rPr lang="da-DK" sz="900" b="0" strike="noStrike" spc="-1" dirty="0" err="1">
                <a:latin typeface="Arial"/>
              </a:rPr>
              <a:t>ahead</a:t>
            </a:r>
            <a:endParaRPr lang="en-US" sz="900" b="0" strike="noStrike" spc="-1" dirty="0">
              <a:latin typeface="Arial"/>
            </a:endParaRPr>
          </a:p>
          <a:p>
            <a:endParaRPr lang="en-CH" dirty="0"/>
          </a:p>
          <a:p>
            <a:endParaRPr lang="en-CH" dirty="0"/>
          </a:p>
          <a:p>
            <a:pPr>
              <a:lnSpc>
                <a:spcPct val="100000"/>
              </a:lnSpc>
            </a:pPr>
            <a:r>
              <a:rPr lang="da-DK" sz="105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INTRO TO BREAKOUT ROOM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10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minutes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total, in pairs of A &amp; B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2 min 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JENS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/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demonstrates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questions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2 min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silent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prep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WRITE 3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words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about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each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question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1. Why is it important to live a true life?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2.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What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is the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meaning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of ”True”  for </a:t>
            </a:r>
            <a:r>
              <a:rPr lang="da-DK" sz="900" b="1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you</a:t>
            </a: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?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BREAKOUT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5 min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Person A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their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3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words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for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Question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1,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then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Question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2 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1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5 min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Person B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explains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their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3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words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for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Question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1, </a:t>
            </a:r>
            <a:r>
              <a:rPr lang="da-DK" sz="900" b="0" strike="noStrike" spc="-1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then</a:t>
            </a:r>
            <a:r>
              <a:rPr lang="da-DK" sz="900" b="0" strike="noStrike" spc="-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Q 2</a:t>
            </a:r>
            <a:endParaRPr lang="en-US" sz="9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20884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1. Lena – the Goals We Accomplished Today 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 Grace Ann – the Training Process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3. David – the Antenarrative Process of the BENEATH 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4. Jens – being a TSI Guide in each session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5. Jim – Keeping it Practical and Real</a:t>
            </a: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63150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Principle 2: Make Room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br>
              <a:rPr lang="en-US" sz="1600" dirty="0"/>
            </a:b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“True storytelling makes spaces that respect the stories already there”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00" b="1" u="sng" strike="noStrike" spc="-1" dirty="0">
                <a:solidFill>
                  <a:srgbClr val="000000"/>
                </a:solidFill>
                <a:uFillTx/>
                <a:latin typeface="Arial"/>
                <a:ea typeface="DejaVu Sans"/>
              </a:rPr>
              <a:t>Personal sustainability</a:t>
            </a:r>
            <a:endParaRPr lang="en-US" sz="1600" b="0" strike="noStrike" spc="-1" dirty="0">
              <a:latin typeface="Arial"/>
            </a:endParaRPr>
          </a:p>
          <a:p>
            <a:pPr marL="216000" indent="-1706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What could support you as a TSI Trainer?</a:t>
            </a:r>
            <a:endParaRPr lang="en-US" sz="1600" b="0" strike="noStrike" spc="-1" dirty="0">
              <a:latin typeface="Arial"/>
            </a:endParaRPr>
          </a:p>
          <a:p>
            <a:pPr marL="216000" indent="-1706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Read Chapter Two – True Storytelling Book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1980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1" spc="-1" dirty="0" err="1">
                <a:solidFill>
                  <a:srgbClr val="000000"/>
                </a:solidFill>
                <a:ea typeface="DejaVu Sans"/>
              </a:rPr>
              <a:t>What</a:t>
            </a:r>
            <a:r>
              <a:rPr lang="da-DK" sz="900" b="1" spc="-1" dirty="0">
                <a:solidFill>
                  <a:srgbClr val="000000"/>
                </a:solidFill>
                <a:ea typeface="DejaVu Sans"/>
              </a:rPr>
              <a:t> is the </a:t>
            </a:r>
            <a:r>
              <a:rPr lang="da-DK" sz="900" b="1" spc="-1" dirty="0" err="1">
                <a:solidFill>
                  <a:srgbClr val="000000"/>
                </a:solidFill>
                <a:ea typeface="DejaVu Sans"/>
              </a:rPr>
              <a:t>connection</a:t>
            </a:r>
            <a:r>
              <a:rPr lang="da-DK" sz="900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a-DK" sz="900" b="1" spc="-1" dirty="0" err="1">
                <a:solidFill>
                  <a:srgbClr val="000000"/>
                </a:solidFill>
                <a:ea typeface="DejaVu Sans"/>
              </a:rPr>
              <a:t>between</a:t>
            </a:r>
            <a:r>
              <a:rPr lang="da-DK" sz="900" b="1" spc="-1" dirty="0">
                <a:solidFill>
                  <a:srgbClr val="000000"/>
                </a:solidFill>
                <a:ea typeface="DejaVu Sans"/>
              </a:rPr>
              <a:t> Level 1 and </a:t>
            </a:r>
            <a:br>
              <a:rPr lang="en-US" sz="900" spc="-1" dirty="0"/>
            </a:br>
            <a:r>
              <a:rPr lang="da-DK" sz="900" b="1" spc="-1" dirty="0">
                <a:solidFill>
                  <a:srgbClr val="000000"/>
                </a:solidFill>
                <a:ea typeface="DejaVu Sans"/>
              </a:rPr>
              <a:t>the Level 2, Train the </a:t>
            </a:r>
            <a:r>
              <a:rPr lang="da-DK" sz="900" b="1" spc="-1" dirty="0" err="1">
                <a:solidFill>
                  <a:srgbClr val="000000"/>
                </a:solidFill>
                <a:ea typeface="DejaVu Sans"/>
              </a:rPr>
              <a:t>Trainer</a:t>
            </a:r>
            <a:r>
              <a:rPr lang="da-DK" sz="900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a-DK" sz="900" b="1" spc="-1" dirty="0" err="1">
                <a:solidFill>
                  <a:srgbClr val="000000"/>
                </a:solidFill>
                <a:ea typeface="DejaVu Sans"/>
              </a:rPr>
              <a:t>module</a:t>
            </a:r>
            <a:r>
              <a:rPr lang="da-DK" sz="900" b="1" spc="-1" dirty="0">
                <a:solidFill>
                  <a:srgbClr val="000000"/>
                </a:solidFill>
                <a:ea typeface="DejaVu Sans"/>
              </a:rPr>
              <a:t>?</a:t>
            </a:r>
            <a:br>
              <a:rPr lang="en-US" sz="900" spc="-1" dirty="0"/>
            </a:br>
            <a:endParaRPr lang="en-CH" sz="900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59542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sz="105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I (Lena)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105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Train the </a:t>
            </a:r>
            <a:r>
              <a:rPr lang="da-DK" sz="105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Trainer</a:t>
            </a:r>
            <a:r>
              <a:rPr lang="da-DK" sz="105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Program </a:t>
            </a:r>
            <a:r>
              <a:rPr lang="da-DK" sz="105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Goals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Participants </a:t>
            </a:r>
            <a:r>
              <a:rPr lang="da-DK" sz="1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will</a:t>
            </a:r>
            <a:r>
              <a:rPr lang="da-DK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be</a:t>
            </a:r>
            <a:r>
              <a:rPr lang="da-DK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1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able</a:t>
            </a:r>
            <a:r>
              <a:rPr lang="da-DK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to:</a:t>
            </a:r>
            <a:endParaRPr lang="en-US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Define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and give a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written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short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personal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story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demonstrating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each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the 7 True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Storytelling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principles, as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judged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by the TSI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founding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team.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Conduct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exercises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and True-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Storytelling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style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break-out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rooms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for all Level 1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modules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Facilitate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de-briefing of break-out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rooms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Guide TS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change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projects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Demonstrate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their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ability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apply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their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co-facilitating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experience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a-DK" sz="9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independently</a:t>
            </a:r>
            <a:r>
              <a:rPr lang="da-DK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9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09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I: ROADMAP FOR New Skills &amp; Tools (Lena)</a:t>
            </a:r>
            <a:endParaRPr lang="en-US" sz="9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8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Where we are coming from</a:t>
            </a:r>
            <a:endParaRPr lang="en-US" sz="2000" b="0" strike="noStrike" spc="-1" dirty="0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Past sessions we have experienced</a:t>
            </a:r>
            <a:endParaRPr lang="en-US" sz="2000" b="0" strike="noStrike" spc="-1" dirty="0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Work experiences</a:t>
            </a:r>
            <a:endParaRPr lang="en-US" sz="20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Where we are headed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0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BENEFITS</a:t>
            </a:r>
            <a:endParaRPr lang="en-US" sz="2000" b="0" strike="noStrike" spc="-1" dirty="0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Level II TSI Guides learn</a:t>
            </a:r>
            <a:endParaRPr lang="en-US" sz="2800" b="0" strike="noStrike" spc="-1" dirty="0">
              <a:latin typeface="Arial"/>
            </a:endParaRPr>
          </a:p>
          <a:p>
            <a:pPr marL="864000" lvl="3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7 Principles of Personal &amp; Organizational Development</a:t>
            </a:r>
            <a:endParaRPr lang="en-US" sz="2000" b="0" strike="noStrike" spc="-1" dirty="0">
              <a:latin typeface="Arial"/>
            </a:endParaRPr>
          </a:p>
          <a:p>
            <a:pPr marL="864000" lvl="3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 7 </a:t>
            </a:r>
            <a:r>
              <a:rPr lang="en-US" sz="2000" b="0" strike="noStrike" spc="-1" dirty="0" err="1">
                <a:solidFill>
                  <a:srgbClr val="2F5597"/>
                </a:solidFill>
                <a:latin typeface="Arial"/>
                <a:ea typeface="DejaVu Sans"/>
              </a:rPr>
              <a:t>Restorying</a:t>
            </a: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 Steps for People &amp; Organizations to Get Unstuck from Past</a:t>
            </a:r>
            <a:endParaRPr lang="en-US" sz="2000" b="0" strike="noStrike" spc="-1" dirty="0">
              <a:latin typeface="Arial"/>
            </a:endParaRPr>
          </a:p>
          <a:p>
            <a:pPr marL="864000" lvl="3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7 Secret Antenarrative Processes Pre-constitutive of all Stories &amp; Narratives</a:t>
            </a:r>
            <a:endParaRPr lang="en-US" sz="2000" b="0" strike="noStrike" spc="-1" dirty="0">
              <a:latin typeface="Arial"/>
            </a:endParaRPr>
          </a:p>
          <a:p>
            <a:pPr marL="864000" lvl="3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2F5597"/>
                </a:solidFill>
                <a:latin typeface="Arial"/>
                <a:ea typeface="DejaVu Sans"/>
              </a:rPr>
              <a:t>Successful Completion Entitles You to Conduct Level I Modules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0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1970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1 / Session #1:</a:t>
            </a:r>
            <a:endParaRPr lang="en-US" sz="1600" b="0" strike="noStrike" spc="-1" dirty="0">
              <a:latin typeface="Arial"/>
            </a:endParaRPr>
          </a:p>
          <a:p>
            <a:pPr marL="457200" indent="-4564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105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What to do in the Pre-meeting and Post-meeting 15 minutes 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05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5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2. Introductions of self and of participants:  timing, what to include, how to move from person to person on zoom or in person. 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05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5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3. How to present </a:t>
            </a:r>
            <a:r>
              <a:rPr lang="en-US" sz="105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groundrules</a:t>
            </a:r>
            <a:r>
              <a:rPr lang="en-US" sz="105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/guidelines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05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5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4. Reviewing previous sessions and reviewing any homework/ongoing projects </a:t>
            </a:r>
            <a:endParaRPr lang="en-US" sz="105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05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1264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Nuts-and-Bolts CHECKLIST</a:t>
            </a:r>
            <a:endParaRPr lang="en-US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2 / Session #2: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5. Using “active” methods for conveying theory/lecture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6. Giving instructions for break-out groups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7. Modeling a break-out group process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8. Sitting in on break-out groups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9. Debriefing a break-out group and moderating discussions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10. Asking for and Responding to questions/comments 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05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8797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 3 / Session #3: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11. Using training assistants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12. Using “chat”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13. Using video clips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14. Assigning homework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15. Evaluating the session 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600" b="0" strike="noStrike" spc="-1" dirty="0">
              <a:latin typeface="Arial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01365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22F8A-1068-AE4B-A6E2-A8C5C25741BD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5081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43D3-EDE9-1343-B908-69D923D0F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E761B-BBE4-6243-8AF6-C37D7E936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55CBD-2F2C-9D4D-AA21-F90CCBC9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D9B14-9325-CD4E-96F6-D3C7CAAC50A6}" type="datetime1">
              <a:rPr lang="de-CH" smtClean="0"/>
              <a:t>05.06.21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879AC-EE0A-8140-B5F0-4A5EA398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266B4-9216-A043-A219-7212B268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82738" y="6356351"/>
            <a:ext cx="2057400" cy="365125"/>
          </a:xfrm>
        </p:spPr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6503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F02D-15F6-4140-917B-BCCF90E9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0B790D-D580-5E4F-8CD3-83CC8372E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3D0B7-FF8B-754C-ABFE-12AC1F23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BCCB-8936-1745-8E91-43E89A1305DC}" type="datetime1">
              <a:rPr lang="de-CH" smtClean="0"/>
              <a:t>05.06.21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ED77E-0C70-A944-89D5-6FE88F81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7EDFD-B017-0E42-AC02-26B7695B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4539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FB294-05F7-3B48-9279-3D4523F3FC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04119-D3F7-4541-A79C-515497251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324EA-117E-FF4F-9C25-0EC57C2C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3CB22-DCF7-4D41-A549-3F07C07DAC5D}" type="datetime1">
              <a:rPr lang="de-CH" smtClean="0"/>
              <a:t>05.06.21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EBDC6-3869-1E43-BB0C-4C7488F8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7BD20-EF59-1D41-982E-167401D7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3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F5CA-A964-F24B-BF0D-F8795253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340B9-68A6-1D44-B84A-69282ABA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96133-7E6D-C14A-BD58-B9741E3D8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6255-E64C-0547-935F-83CF990C127A}" type="datetime1">
              <a:rPr lang="de-CH" smtClean="0"/>
              <a:t>05.06.21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C0B10-861D-C945-9BEA-BE282A6B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C4274-9CB6-DC4F-A8A4-FB1202EAD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255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4F500-114D-6340-BDE3-CE08F2B40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47F05-04AB-C54D-84CD-72DF1BECA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90A96-35C0-4C43-A3C1-34B64A80B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1BCD-771E-C64E-B62E-420095FD2F60}" type="datetime1">
              <a:rPr lang="de-CH" smtClean="0"/>
              <a:t>05.06.21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CFC34-B944-E440-9466-EBF324B8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5E834-61A8-9B4B-AE91-47D6FBF1D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045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1492E-8688-1740-B339-8EAF99F5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18C0-6601-F04F-84CB-DF76B3D0E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26302-3683-1B49-9593-01E2E919B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1C232-10AA-8B41-B76F-80F22C22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3921-9CF5-F843-A98B-ABB0425DCE76}" type="datetime1">
              <a:rPr lang="de-CH" smtClean="0"/>
              <a:t>05.06.21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2A414-2DF3-484F-AF93-551AE9F0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524C7-E10E-F14B-9E86-D8AA33E5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0888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8A29-26EB-EE41-8B1C-CF805D53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E608D-885B-F84A-BFC0-ECB16F924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D352F-38F1-A54E-BEFD-BDEF6B285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F46E1-DA66-AF43-8D39-771286A5A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E984-3301-5145-A259-4DBC6C142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5AE28-41EF-B04C-8314-05470D27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F5AC5-6C47-7241-AED3-FC8391669BB7}" type="datetime1">
              <a:rPr lang="de-CH" smtClean="0"/>
              <a:t>05.06.21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872E7A-707A-AF40-AA1D-4BDC48FF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162A23-CF17-C141-B648-D9ED548A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128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7DB7-4209-5240-A9F7-34FB6E160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584F1-D2CF-5243-90B6-0530DBA5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1857-56B7-4E4C-93E9-98E98A5E4981}" type="datetime1">
              <a:rPr lang="de-CH" smtClean="0"/>
              <a:t>05.06.21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7BA2E-9756-E140-AC5A-988D51DE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CC03F-95AB-A740-8BA3-F6D9E694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7732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7583C-D554-5843-BA9C-F6E0B0291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950A-15A7-554C-8F2F-FFDB0073C97C}" type="datetime1">
              <a:rPr lang="de-CH" smtClean="0"/>
              <a:t>05.06.21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43A07-46A1-5D4E-A306-C49AA094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CF3D9-ED4A-3E47-A02E-BB58D31D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82738" y="6356351"/>
            <a:ext cx="2057400" cy="365125"/>
          </a:xfrm>
        </p:spPr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3395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974F-EC5E-F747-B18F-F35CEA03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19112-1871-7C47-884D-575996C4A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811E8-6A93-8E42-9C69-634E4081A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1FDF9-E732-304D-9E63-9735CA62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B4B3-5C03-E84F-A1BF-2993F39F6FC5}" type="datetime1">
              <a:rPr lang="de-CH" smtClean="0"/>
              <a:t>05.06.21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3269A-EC34-5E4F-B093-59C6CFE2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40550-65B3-1648-909B-F6E767D07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4540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A453-1CE5-474E-BB02-D801C684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F1F25-3B47-B24E-B448-8EA5A01EC0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6A885-279E-234D-8D54-35E82FB85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350E6-83BE-824D-A6B4-413CEFE2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B33C-8F9B-5E45-AEEA-783DFA0D0F9A}" type="datetime1">
              <a:rPr lang="de-CH" smtClean="0"/>
              <a:t>05.06.21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6FCEE-30CB-0B43-91DB-309DC9F4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91F61-2419-6144-8192-0DAE4940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113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CD29A4-D954-1E4F-9984-8A9CC54D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DF63C-5E29-674F-AD2D-35C83ED47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36BAF-E2F6-8A40-AE61-F07551384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42100-AC16-2147-B230-61502A4B3C4A}" type="datetime1">
              <a:rPr lang="de-CH" smtClean="0"/>
              <a:t>05.06.21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AAD3D-9795-504E-91FC-4627BCA19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70F69-0C20-0A49-BFF3-702A0473E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972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B10C-1642-FC46-B864-C0A2CDEA0834}" type="slidenum">
              <a:rPr lang="en-CH" smtClean="0"/>
              <a:t>‹#›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270E4-A9A0-7345-B231-61CB2A1CF1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608423" y="5077570"/>
            <a:ext cx="3364117" cy="25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0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ruestorytelling.blog/four-train-the-trainer-tools-for-true-storytellin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4.jpeg"/><Relationship Id="rId4" Type="http://schemas.openxmlformats.org/officeDocument/2006/relationships/hyperlink" Target="https://truestorytelling.blo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82">
            <a:extLst>
              <a:ext uri="{FF2B5EF4-FFF2-40B4-BE49-F238E27FC236}">
                <a16:creationId xmlns:a16="http://schemas.microsoft.com/office/drawing/2014/main" id="{B768BC45-6978-4563-AFFC-4378E82C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olored rectangle">
            <a:extLst>
              <a:ext uri="{FF2B5EF4-FFF2-40B4-BE49-F238E27FC236}">
                <a16:creationId xmlns:a16="http://schemas.microsoft.com/office/drawing/2014/main" id="{A80A8067-64B4-47DF-9C4D-88D9ADEC2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05C94-7EB2-4947-873A-C343C5963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5300" b="1" spc="-1" dirty="0">
                <a:solidFill>
                  <a:srgbClr val="FFFFFF"/>
                </a:solidFill>
                <a:ea typeface="DejaVu Sans"/>
              </a:rPr>
              <a:t>WELCOME to</a:t>
            </a:r>
            <a:br>
              <a:rPr lang="en-US" sz="5300" b="1" spc="-1" dirty="0">
                <a:solidFill>
                  <a:srgbClr val="FFFFFF"/>
                </a:solidFill>
                <a:ea typeface="DejaVu Sans"/>
              </a:rPr>
            </a:br>
            <a:r>
              <a:rPr lang="en-US" sz="5300" b="1" spc="-1" dirty="0">
                <a:solidFill>
                  <a:srgbClr val="FFFFFF"/>
                </a:solidFill>
                <a:ea typeface="DejaVu Sans"/>
              </a:rPr>
              <a:t>True Storytelling Institute</a:t>
            </a:r>
            <a:br>
              <a:rPr lang="en-US" sz="5300" b="1" spc="-1" dirty="0">
                <a:solidFill>
                  <a:srgbClr val="FFFFFF"/>
                </a:solidFill>
              </a:rPr>
            </a:br>
            <a:r>
              <a:rPr lang="en-US" sz="5300" b="1" spc="-1" dirty="0">
                <a:solidFill>
                  <a:srgbClr val="FFFFFF"/>
                </a:solidFill>
                <a:ea typeface="DejaVu Sans"/>
              </a:rPr>
              <a:t>Train-the-Trainers </a:t>
            </a:r>
            <a:br>
              <a:rPr lang="en-US" sz="5300" b="1" spc="-1" dirty="0">
                <a:solidFill>
                  <a:srgbClr val="FFFFFF"/>
                </a:solidFill>
                <a:ea typeface="DejaVu Sans"/>
              </a:rPr>
            </a:br>
            <a:r>
              <a:rPr lang="en-US" sz="5300" b="1" spc="-1" dirty="0">
                <a:solidFill>
                  <a:srgbClr val="FFFFFF"/>
                </a:solidFill>
                <a:ea typeface="DejaVu Sans"/>
              </a:rPr>
              <a:t>Session 1</a:t>
            </a:r>
            <a:br>
              <a:rPr lang="en-US" sz="5300" b="1" spc="-1" dirty="0">
                <a:solidFill>
                  <a:srgbClr val="FFFFFF"/>
                </a:solidFill>
              </a:rPr>
            </a:br>
            <a:endParaRPr lang="en-CH" sz="5300" b="1" dirty="0">
              <a:solidFill>
                <a:srgbClr val="FFFFFF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207CFD6-A9BA-C847-B3B1-235E450EA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4712"/>
          </a:xfrm>
        </p:spPr>
        <p:txBody>
          <a:bodyPr>
            <a:normAutofit/>
          </a:bodyPr>
          <a:lstStyle/>
          <a:p>
            <a:pPr algn="l"/>
            <a:r>
              <a:rPr lang="en-US" b="1" spc="-1" dirty="0">
                <a:solidFill>
                  <a:srgbClr val="FFFFFF"/>
                </a:solidFill>
                <a:ea typeface="DejaVu Sans"/>
              </a:rPr>
              <a:t>COFFEE in the LOBBY </a:t>
            </a:r>
            <a:br>
              <a:rPr lang="en-US" b="1" spc="-1" dirty="0">
                <a:solidFill>
                  <a:srgbClr val="FFFFFF"/>
                </a:solidFill>
                <a:ea typeface="DejaVu Sans"/>
              </a:rPr>
            </a:br>
            <a:endParaRPr lang="en-CH" b="1" dirty="0">
              <a:solidFill>
                <a:srgbClr val="FFFFFF"/>
              </a:solidFill>
            </a:endParaRPr>
          </a:p>
        </p:txBody>
      </p:sp>
      <p:sp>
        <p:nvSpPr>
          <p:cNvPr id="87" name="sketch line">
            <a:extLst>
              <a:ext uri="{FF2B5EF4-FFF2-40B4-BE49-F238E27FC236}">
                <a16:creationId xmlns:a16="http://schemas.microsoft.com/office/drawing/2014/main" id="{9D1E2788-F6B5-40EE-A733-8187EB22B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49" y="4747614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145769 w 3182692"/>
              <a:gd name="connsiteY2" fmla="*/ 0 h 18288"/>
              <a:gd name="connsiteX3" fmla="*/ 1845961 w 3182692"/>
              <a:gd name="connsiteY3" fmla="*/ 0 h 18288"/>
              <a:gd name="connsiteX4" fmla="*/ 2450673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68365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6652" y="-3280"/>
                  <a:pt x="1039328" y="-8567"/>
                  <a:pt x="1241250" y="0"/>
                </a:cubicBezTo>
                <a:cubicBezTo>
                  <a:pt x="1405712" y="-7891"/>
                  <a:pt x="1711158" y="8053"/>
                  <a:pt x="1909615" y="0"/>
                </a:cubicBezTo>
                <a:cubicBezTo>
                  <a:pt x="2107436" y="-40150"/>
                  <a:pt x="2247192" y="19443"/>
                  <a:pt x="2577981" y="0"/>
                </a:cubicBezTo>
                <a:cubicBezTo>
                  <a:pt x="2894393" y="-5855"/>
                  <a:pt x="3041563" y="17846"/>
                  <a:pt x="3182692" y="0"/>
                </a:cubicBezTo>
                <a:cubicBezTo>
                  <a:pt x="3181973" y="8390"/>
                  <a:pt x="3182735" y="11854"/>
                  <a:pt x="3182692" y="18288"/>
                </a:cubicBezTo>
                <a:cubicBezTo>
                  <a:pt x="2975928" y="57450"/>
                  <a:pt x="2667693" y="19406"/>
                  <a:pt x="2482500" y="18288"/>
                </a:cubicBezTo>
                <a:cubicBezTo>
                  <a:pt x="2299734" y="36912"/>
                  <a:pt x="1925962" y="9303"/>
                  <a:pt x="1782308" y="18288"/>
                </a:cubicBezTo>
                <a:cubicBezTo>
                  <a:pt x="1635580" y="20546"/>
                  <a:pt x="1257854" y="-3663"/>
                  <a:pt x="1145769" y="18288"/>
                </a:cubicBezTo>
                <a:cubicBezTo>
                  <a:pt x="1025065" y="56574"/>
                  <a:pt x="247799" y="-11536"/>
                  <a:pt x="0" y="18288"/>
                </a:cubicBezTo>
                <a:cubicBezTo>
                  <a:pt x="-405" y="13204"/>
                  <a:pt x="-1092" y="531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91264" y="15313"/>
                  <a:pt x="2307232" y="-97"/>
                  <a:pt x="2450673" y="0"/>
                </a:cubicBezTo>
                <a:cubicBezTo>
                  <a:pt x="2596405" y="-19465"/>
                  <a:pt x="3033067" y="-31048"/>
                  <a:pt x="3182692" y="0"/>
                </a:cubicBezTo>
                <a:cubicBezTo>
                  <a:pt x="3182066" y="4696"/>
                  <a:pt x="3183370" y="10269"/>
                  <a:pt x="3182692" y="18288"/>
                </a:cubicBezTo>
                <a:cubicBezTo>
                  <a:pt x="3091120" y="-23022"/>
                  <a:pt x="2811074" y="61693"/>
                  <a:pt x="2546154" y="18288"/>
                </a:cubicBezTo>
                <a:cubicBezTo>
                  <a:pt x="2285186" y="27529"/>
                  <a:pt x="2090205" y="-22321"/>
                  <a:pt x="1845961" y="18288"/>
                </a:cubicBezTo>
                <a:cubicBezTo>
                  <a:pt x="1599794" y="31493"/>
                  <a:pt x="1466284" y="37447"/>
                  <a:pt x="1304904" y="18288"/>
                </a:cubicBezTo>
                <a:cubicBezTo>
                  <a:pt x="1189365" y="43775"/>
                  <a:pt x="952251" y="23461"/>
                  <a:pt x="668365" y="18288"/>
                </a:cubicBezTo>
                <a:cubicBezTo>
                  <a:pt x="407868" y="43595"/>
                  <a:pt x="284672" y="-9405"/>
                  <a:pt x="0" y="18288"/>
                </a:cubicBezTo>
                <a:cubicBezTo>
                  <a:pt x="527" y="9891"/>
                  <a:pt x="870" y="7012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81899" y="-548"/>
                  <a:pt x="1052060" y="7118"/>
                  <a:pt x="1241250" y="0"/>
                </a:cubicBezTo>
                <a:cubicBezTo>
                  <a:pt x="1399482" y="14083"/>
                  <a:pt x="1706293" y="54730"/>
                  <a:pt x="1909615" y="0"/>
                </a:cubicBezTo>
                <a:cubicBezTo>
                  <a:pt x="2085313" y="-24404"/>
                  <a:pt x="2264415" y="16988"/>
                  <a:pt x="2577981" y="0"/>
                </a:cubicBezTo>
                <a:cubicBezTo>
                  <a:pt x="2926098" y="-10318"/>
                  <a:pt x="3036314" y="-14769"/>
                  <a:pt x="3182692" y="0"/>
                </a:cubicBezTo>
                <a:cubicBezTo>
                  <a:pt x="3181841" y="8135"/>
                  <a:pt x="3181636" y="12730"/>
                  <a:pt x="3182692" y="18288"/>
                </a:cubicBezTo>
                <a:cubicBezTo>
                  <a:pt x="2996012" y="-1231"/>
                  <a:pt x="2669008" y="27395"/>
                  <a:pt x="2482500" y="18288"/>
                </a:cubicBezTo>
                <a:cubicBezTo>
                  <a:pt x="2296543" y="21246"/>
                  <a:pt x="1935236" y="7938"/>
                  <a:pt x="1782308" y="18288"/>
                </a:cubicBezTo>
                <a:cubicBezTo>
                  <a:pt x="1607683" y="25490"/>
                  <a:pt x="1291498" y="1369"/>
                  <a:pt x="1145769" y="18288"/>
                </a:cubicBezTo>
                <a:cubicBezTo>
                  <a:pt x="1015407" y="55325"/>
                  <a:pt x="262557" y="26571"/>
                  <a:pt x="0" y="18288"/>
                </a:cubicBezTo>
                <a:cubicBezTo>
                  <a:pt x="508" y="13336"/>
                  <a:pt x="437" y="727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04711 w 3182692"/>
                      <a:gd name="connsiteY1" fmla="*/ 0 h 18288"/>
                      <a:gd name="connsiteX2" fmla="*/ 1241250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577981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482500 w 3182692"/>
                      <a:gd name="connsiteY7" fmla="*/ 18288 h 18288"/>
                      <a:gd name="connsiteX8" fmla="*/ 1782308 w 3182692"/>
                      <a:gd name="connsiteY8" fmla="*/ 18288 h 18288"/>
                      <a:gd name="connsiteX9" fmla="*/ 1145769 w 3182692"/>
                      <a:gd name="connsiteY9" fmla="*/ 18288 h 18288"/>
                      <a:gd name="connsiteX10" fmla="*/ 0 w 3182692"/>
                      <a:gd name="connsiteY10" fmla="*/ 18288 h 18288"/>
                      <a:gd name="connsiteX11" fmla="*/ 0 w 3182692"/>
                      <a:gd name="connsiteY11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1620" y="6814"/>
                          <a:pt x="1241250" y="0"/>
                        </a:cubicBezTo>
                        <a:cubicBezTo>
                          <a:pt x="1420880" y="-6814"/>
                          <a:pt x="1713773" y="13383"/>
                          <a:pt x="1909615" y="0"/>
                        </a:cubicBezTo>
                        <a:cubicBezTo>
                          <a:pt x="2105457" y="-13383"/>
                          <a:pt x="2257256" y="13567"/>
                          <a:pt x="2577981" y="0"/>
                        </a:cubicBezTo>
                        <a:cubicBezTo>
                          <a:pt x="2898706" y="-13567"/>
                          <a:pt x="3026063" y="6328"/>
                          <a:pt x="3182692" y="0"/>
                        </a:cubicBezTo>
                        <a:cubicBezTo>
                          <a:pt x="3181983" y="8157"/>
                          <a:pt x="3182279" y="12125"/>
                          <a:pt x="3182692" y="18288"/>
                        </a:cubicBezTo>
                        <a:cubicBezTo>
                          <a:pt x="2998421" y="21742"/>
                          <a:pt x="2675038" y="19014"/>
                          <a:pt x="2482500" y="18288"/>
                        </a:cubicBezTo>
                        <a:cubicBezTo>
                          <a:pt x="2289962" y="17562"/>
                          <a:pt x="1930644" y="6834"/>
                          <a:pt x="1782308" y="18288"/>
                        </a:cubicBezTo>
                        <a:cubicBezTo>
                          <a:pt x="1633972" y="29742"/>
                          <a:pt x="1287388" y="-1992"/>
                          <a:pt x="1145769" y="18288"/>
                        </a:cubicBezTo>
                        <a:cubicBezTo>
                          <a:pt x="1004150" y="38568"/>
                          <a:pt x="256377" y="-37438"/>
                          <a:pt x="0" y="18288"/>
                        </a:cubicBezTo>
                        <a:cubicBezTo>
                          <a:pt x="-46" y="12483"/>
                          <a:pt x="-203" y="6491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7588" y="16646"/>
                          <a:pt x="2450673" y="0"/>
                        </a:cubicBezTo>
                        <a:cubicBezTo>
                          <a:pt x="2603758" y="-16646"/>
                          <a:pt x="3023048" y="-21196"/>
                          <a:pt x="3182692" y="0"/>
                        </a:cubicBezTo>
                        <a:cubicBezTo>
                          <a:pt x="3182428" y="4493"/>
                          <a:pt x="3183076" y="9472"/>
                          <a:pt x="3182692" y="18288"/>
                        </a:cubicBezTo>
                        <a:cubicBezTo>
                          <a:pt x="3039109" y="-12701"/>
                          <a:pt x="2823860" y="13848"/>
                          <a:pt x="2546154" y="18288"/>
                        </a:cubicBezTo>
                        <a:cubicBezTo>
                          <a:pt x="2268448" y="22728"/>
                          <a:pt x="2098674" y="5291"/>
                          <a:pt x="1845961" y="18288"/>
                        </a:cubicBezTo>
                        <a:cubicBezTo>
                          <a:pt x="1593248" y="31285"/>
                          <a:pt x="1456743" y="27560"/>
                          <a:pt x="1304904" y="18288"/>
                        </a:cubicBezTo>
                        <a:cubicBezTo>
                          <a:pt x="1153065" y="9016"/>
                          <a:pt x="947204" y="11126"/>
                          <a:pt x="668365" y="18288"/>
                        </a:cubicBezTo>
                        <a:cubicBezTo>
                          <a:pt x="389526" y="25450"/>
                          <a:pt x="288244" y="-4628"/>
                          <a:pt x="0" y="18288"/>
                        </a:cubicBezTo>
                        <a:cubicBezTo>
                          <a:pt x="843" y="9577"/>
                          <a:pt x="371" y="6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F1C55E9-2363-B04C-A020-791501AAD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555" y="5068387"/>
            <a:ext cx="3378749" cy="257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4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371311-760A-504D-B9E9-1919F8867D59}"/>
              </a:ext>
            </a:extLst>
          </p:cNvPr>
          <p:cNvSpPr/>
          <p:nvPr/>
        </p:nvSpPr>
        <p:spPr>
          <a:xfrm>
            <a:off x="628650" y="1769526"/>
            <a:ext cx="6041017" cy="70654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6">
                    <a:lumMod val="50000"/>
                  </a:schemeClr>
                </a:solidFill>
                <a:ea typeface="DejaVu Sans"/>
              </a:rPr>
              <a:t>PART II — NUTS &amp; BOLTS</a:t>
            </a:r>
            <a:endParaRPr lang="en-CH" sz="4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78966"/>
            <a:ext cx="6041017" cy="4351338"/>
          </a:xfrm>
        </p:spPr>
        <p:txBody>
          <a:bodyPr>
            <a:normAutofit fontScale="92500" lnSpcReduction="10000"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3600" b="1" i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Facilitation &amp; Break-out advice:</a:t>
            </a:r>
            <a:endParaRPr lang="en-US" sz="3600" b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5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Using “active” &amp; ”protreptic” methods for conveying theory/lecture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5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Giving instructions for break-out groups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5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Modeling a break-out group process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5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Sitting in on break-out groups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5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Debriefing a break-out group and </a:t>
            </a:r>
            <a:b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moderating discussions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5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Asking for and Responding to questions/comments</a:t>
            </a:r>
            <a:endParaRPr lang="en-US" b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343980" indent="-34290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Font typeface="Wingdings" pitchFamily="2" charset="2"/>
              <a:buChar char="ü"/>
            </a:pPr>
            <a:endParaRPr lang="en-US" b="1" spc="-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10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4B685E-58F3-A049-AC9E-113B7B27C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63" y="2700204"/>
            <a:ext cx="3175677" cy="26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56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90FCCB-F14B-764D-842B-112E4CF394C1}"/>
              </a:ext>
            </a:extLst>
          </p:cNvPr>
          <p:cNvSpPr/>
          <p:nvPr/>
        </p:nvSpPr>
        <p:spPr>
          <a:xfrm>
            <a:off x="628650" y="1769526"/>
            <a:ext cx="6041017" cy="70654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6">
                    <a:lumMod val="50000"/>
                  </a:schemeClr>
                </a:solidFill>
                <a:ea typeface="DejaVu Sans"/>
              </a:rPr>
              <a:t>PART II — NUTS &amp; BOLTS</a:t>
            </a:r>
            <a:endParaRPr lang="en-CH" sz="4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1984"/>
            <a:ext cx="6817179" cy="4351338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3300" b="1" i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Facilitation &amp; Break-out advice:</a:t>
            </a:r>
            <a:endParaRPr lang="en-US" sz="2200" b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11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Using training assistants 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11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Using “chat” 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11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Using video clips 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11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Assigning homework 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 startAt="11"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Evaluating the session 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11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7A2922-66D7-0E4E-B89B-3CFD0C18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63" y="2700204"/>
            <a:ext cx="3175677" cy="26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8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6811-907E-0E4D-B17B-83D42913B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sz="4500" b="1" spc="-1" dirty="0">
                <a:solidFill>
                  <a:schemeClr val="accent6">
                    <a:lumMod val="50000"/>
                  </a:schemeClr>
                </a:solidFill>
              </a:rPr>
              <a:t>NUTS &amp; BOLTS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2411B-368A-C946-937E-AF8D4AE8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12</a:t>
            </a:fld>
            <a:endParaRPr lang="en-CH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FDE823EF-0A98-5047-B04A-6A6C066617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350417"/>
              </p:ext>
            </p:extLst>
          </p:nvPr>
        </p:nvGraphicFramePr>
        <p:xfrm>
          <a:off x="628650" y="1825625"/>
          <a:ext cx="7886700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CBDD946-B898-D541-B3D3-4476D7AE0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2943" y="230190"/>
            <a:ext cx="156105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5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702620F-65BF-BA44-864C-072E2328CE72}"/>
              </a:ext>
            </a:extLst>
          </p:cNvPr>
          <p:cNvSpPr/>
          <p:nvPr/>
        </p:nvSpPr>
        <p:spPr>
          <a:xfrm>
            <a:off x="628650" y="936147"/>
            <a:ext cx="6159608" cy="7065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050"/>
            <a:ext cx="7886700" cy="82822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PART III - Principles</a:t>
            </a:r>
            <a:endParaRPr lang="en-CH" sz="4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57414"/>
            <a:ext cx="6159608" cy="585278"/>
          </a:xfrm>
        </p:spPr>
        <p:txBody>
          <a:bodyPr>
            <a:normAutofit fontScale="85000" lnSpcReduction="20000"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4300" b="1" i="1" spc="-1" dirty="0">
                <a:solidFill>
                  <a:schemeClr val="accent4">
                    <a:lumMod val="50000"/>
                  </a:schemeClr>
                </a:solidFill>
              </a:rPr>
              <a:t>Guides go to ‘</a:t>
            </a:r>
            <a:r>
              <a:rPr lang="en-US" sz="4300" b="1" i="1" spc="-1" dirty="0">
                <a:solidFill>
                  <a:schemeClr val="accent5">
                    <a:lumMod val="50000"/>
                  </a:schemeClr>
                </a:solidFill>
              </a:rPr>
              <a:t>What is True’</a:t>
            </a:r>
            <a:endParaRPr lang="en-US" sz="4300" b="1" i="1" spc="-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13</a:t>
            </a:fld>
            <a:endParaRPr lang="en-CH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3A47D5E-1062-FE4D-96DC-52037484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1894229"/>
            <a:ext cx="6576921" cy="44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3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702620F-65BF-BA44-864C-072E2328CE72}"/>
              </a:ext>
            </a:extLst>
          </p:cNvPr>
          <p:cNvSpPr/>
          <p:nvPr/>
        </p:nvSpPr>
        <p:spPr>
          <a:xfrm>
            <a:off x="628650" y="936147"/>
            <a:ext cx="6159608" cy="7065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050"/>
            <a:ext cx="7886700" cy="82822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PART III - Processes</a:t>
            </a:r>
            <a:endParaRPr lang="en-CH" sz="4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57414"/>
            <a:ext cx="6159608" cy="585278"/>
          </a:xfrm>
        </p:spPr>
        <p:txBody>
          <a:bodyPr>
            <a:normAutofit fontScale="77500" lnSpcReduction="20000"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4300" b="1" i="1" spc="-1" dirty="0">
                <a:solidFill>
                  <a:schemeClr val="accent4">
                    <a:lumMod val="50000"/>
                  </a:schemeClr>
                </a:solidFill>
              </a:rPr>
              <a:t>Guides go </a:t>
            </a:r>
            <a:r>
              <a:rPr lang="en-US" sz="4300" b="1" i="1" spc="-1" dirty="0">
                <a:solidFill>
                  <a:schemeClr val="accent5">
                    <a:lumMod val="50000"/>
                  </a:schemeClr>
                </a:solidFill>
              </a:rPr>
              <a:t>BENEATH</a:t>
            </a:r>
            <a:r>
              <a:rPr lang="en-US" sz="4300" b="1" i="1" spc="-1" dirty="0">
                <a:solidFill>
                  <a:schemeClr val="accent4">
                    <a:lumMod val="50000"/>
                  </a:schemeClr>
                </a:solidFill>
              </a:rPr>
              <a:t> to core values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14</a:t>
            </a:fld>
            <a:endParaRPr lang="en-CH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70E4E2A-7483-F745-BE42-06B2419B7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8" y="1642691"/>
            <a:ext cx="6915150" cy="50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78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PART III — 7 &amp; 7</a:t>
            </a:r>
            <a:endParaRPr lang="en-CH" sz="4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523" y="5617220"/>
            <a:ext cx="2057400" cy="365125"/>
          </a:xfrm>
        </p:spPr>
        <p:txBody>
          <a:bodyPr/>
          <a:lstStyle/>
          <a:p>
            <a:fld id="{2CB0B10C-1642-FC46-B864-C0A2CDEA0834}" type="slidenum">
              <a:rPr lang="en-CH" smtClean="0"/>
              <a:t>15</a:t>
            </a:fld>
            <a:endParaRPr lang="en-CH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696B908-E25C-FC47-8846-E6A0A3883B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530754"/>
              </p:ext>
            </p:extLst>
          </p:nvPr>
        </p:nvGraphicFramePr>
        <p:xfrm>
          <a:off x="387458" y="1518834"/>
          <a:ext cx="8322589" cy="4463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5611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3D419C3-9E65-0E42-AC4A-D998E2C25FD7}"/>
              </a:ext>
            </a:extLst>
          </p:cNvPr>
          <p:cNvSpPr/>
          <p:nvPr/>
        </p:nvSpPr>
        <p:spPr>
          <a:xfrm>
            <a:off x="628650" y="773071"/>
            <a:ext cx="7652708" cy="10090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27" y="128323"/>
            <a:ext cx="7886700" cy="796129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6">
                    <a:lumMod val="50000"/>
                  </a:schemeClr>
                </a:solidFill>
                <a:ea typeface="DejaVu Sans"/>
              </a:rPr>
              <a:t>TOOL 1— ALIGNMENT</a:t>
            </a:r>
            <a:endParaRPr lang="en-CH" sz="4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817447"/>
            <a:ext cx="8046427" cy="947715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600" b="1" i="1" spc="-1" dirty="0">
                <a:solidFill>
                  <a:schemeClr val="accent4">
                    <a:lumMod val="50000"/>
                  </a:schemeClr>
                </a:solidFill>
              </a:rPr>
              <a:t>TRUE STORYTELLING™ has </a:t>
            </a:r>
            <a:r>
              <a:rPr lang="en-US" sz="2600" b="1" i="1" spc="-1" dirty="0">
                <a:solidFill>
                  <a:schemeClr val="accent5">
                    <a:lumMod val="50000"/>
                  </a:schemeClr>
                </a:solidFill>
              </a:rPr>
              <a:t>INTEGRATION</a:t>
            </a:r>
            <a:r>
              <a:rPr lang="en-US" sz="2600" b="1" i="1" spc="-1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en-US" sz="2600" b="1" i="1" spc="-1" dirty="0">
                <a:solidFill>
                  <a:schemeClr val="accent5">
                    <a:lumMod val="50000"/>
                  </a:schemeClr>
                </a:solidFill>
              </a:rPr>
              <a:t>WHOLENESS</a:t>
            </a:r>
            <a:r>
              <a:rPr lang="en-US" sz="2600" b="1" i="1" spc="-1" dirty="0">
                <a:solidFill>
                  <a:schemeClr val="accent4">
                    <a:lumMod val="50000"/>
                  </a:schemeClr>
                </a:solidFill>
              </a:rPr>
              <a:t> with head and heart and speech </a:t>
            </a:r>
            <a:r>
              <a:rPr lang="en-US" sz="2600" b="1" i="1" spc="-1" dirty="0">
                <a:solidFill>
                  <a:schemeClr val="accent5">
                    <a:lumMod val="50000"/>
                  </a:schemeClr>
                </a:solidFill>
              </a:rPr>
              <a:t>ALIGNED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16</a:t>
            </a:fld>
            <a:endParaRPr lang="en-CH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716A2F-307A-EA4B-905C-E675839894DC}"/>
              </a:ext>
            </a:extLst>
          </p:cNvPr>
          <p:cNvGrpSpPr/>
          <p:nvPr/>
        </p:nvGrpSpPr>
        <p:grpSpPr>
          <a:xfrm>
            <a:off x="701614" y="1922585"/>
            <a:ext cx="6590139" cy="4386586"/>
            <a:chOff x="701614" y="1922585"/>
            <a:chExt cx="6590139" cy="438658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6F48964-7908-8D42-A6B4-A99663314107}"/>
                </a:ext>
              </a:extLst>
            </p:cNvPr>
            <p:cNvSpPr/>
            <p:nvPr/>
          </p:nvSpPr>
          <p:spPr>
            <a:xfrm>
              <a:off x="701614" y="1922585"/>
              <a:ext cx="6590139" cy="4386586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3FB952-E6E0-C749-9675-A1C345C7BC75}"/>
                </a:ext>
              </a:extLst>
            </p:cNvPr>
            <p:cNvSpPr txBox="1"/>
            <p:nvPr/>
          </p:nvSpPr>
          <p:spPr>
            <a:xfrm>
              <a:off x="2536623" y="5930910"/>
              <a:ext cx="316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T</a:t>
              </a:r>
              <a:r>
                <a:rPr lang="en-GB" dirty="0"/>
                <a:t>r</a:t>
              </a:r>
              <a:r>
                <a:rPr lang="en-CH" dirty="0"/>
                <a:t>ue Storytelling Institute – TSI®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DA1F2B-3F49-A845-8CD7-EBBB38D1FE8A}"/>
                </a:ext>
              </a:extLst>
            </p:cNvPr>
            <p:cNvSpPr txBox="1"/>
            <p:nvPr/>
          </p:nvSpPr>
          <p:spPr>
            <a:xfrm>
              <a:off x="1668056" y="5609583"/>
              <a:ext cx="4905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/>
                <a:t>Inner &amp; Outer Dialogues of Mind, Heart &amp; Speech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CC0BB5-1176-4440-958B-08C698CB22F5}"/>
                </a:ext>
              </a:extLst>
            </p:cNvPr>
            <p:cNvSpPr txBox="1"/>
            <p:nvPr/>
          </p:nvSpPr>
          <p:spPr>
            <a:xfrm>
              <a:off x="5123406" y="2927818"/>
              <a:ext cx="921689" cy="592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b="1" dirty="0">
                  <a:solidFill>
                    <a:schemeClr val="accent5">
                      <a:lumMod val="50000"/>
                    </a:schemeClr>
                  </a:solidFill>
                </a:rPr>
                <a:t>My Mind </a:t>
              </a:r>
              <a:br>
                <a:rPr lang="en-CH" sz="1200" b="1" dirty="0">
                  <a:solidFill>
                    <a:schemeClr val="accent5">
                      <a:lumMod val="50000"/>
                    </a:schemeClr>
                  </a:solidFill>
                </a:rPr>
              </a:br>
              <a:r>
                <a:rPr lang="en-CH" sz="1200" b="1" dirty="0">
                  <a:solidFill>
                    <a:schemeClr val="accent5">
                      <a:lumMod val="50000"/>
                    </a:schemeClr>
                  </a:solidFill>
                </a:rPr>
                <a:t>is saying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7E58F0-FEF5-8643-8E06-FB2C1AEEE850}"/>
                </a:ext>
              </a:extLst>
            </p:cNvPr>
            <p:cNvSpPr txBox="1"/>
            <p:nvPr/>
          </p:nvSpPr>
          <p:spPr>
            <a:xfrm>
              <a:off x="5520770" y="3678466"/>
              <a:ext cx="1056201" cy="592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My Speech </a:t>
              </a:r>
              <a:b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</a:br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is saying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511AC6-9519-0B40-9561-B4FE51880FF7}"/>
                </a:ext>
              </a:extLst>
            </p:cNvPr>
            <p:cNvSpPr txBox="1"/>
            <p:nvPr/>
          </p:nvSpPr>
          <p:spPr>
            <a:xfrm>
              <a:off x="5316932" y="4366754"/>
              <a:ext cx="941957" cy="592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b="1" dirty="0">
                  <a:solidFill>
                    <a:schemeClr val="accent2">
                      <a:lumMod val="75000"/>
                    </a:schemeClr>
                  </a:solidFill>
                </a:rPr>
                <a:t>My Heart </a:t>
              </a:r>
              <a:br>
                <a:rPr lang="en-CH" sz="1200" b="1" dirty="0">
                  <a:solidFill>
                    <a:schemeClr val="accent2">
                      <a:lumMod val="75000"/>
                    </a:schemeClr>
                  </a:solidFill>
                </a:rPr>
              </a:br>
              <a:r>
                <a:rPr lang="en-CH" sz="1200" b="1" dirty="0">
                  <a:solidFill>
                    <a:schemeClr val="accent2">
                      <a:lumMod val="75000"/>
                    </a:schemeClr>
                  </a:solidFill>
                </a:rPr>
                <a:t>is saying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0DFC6B8-3826-4A47-B22B-54BFB3C4159B}"/>
                </a:ext>
              </a:extLst>
            </p:cNvPr>
            <p:cNvSpPr/>
            <p:nvPr/>
          </p:nvSpPr>
          <p:spPr>
            <a:xfrm>
              <a:off x="4170230" y="2749557"/>
              <a:ext cx="2347447" cy="2587362"/>
            </a:xfrm>
            <a:prstGeom prst="ellips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FA7975-0C3B-E64A-BFFB-38750E21ED78}"/>
                </a:ext>
              </a:extLst>
            </p:cNvPr>
            <p:cNvSpPr/>
            <p:nvPr/>
          </p:nvSpPr>
          <p:spPr>
            <a:xfrm>
              <a:off x="2683540" y="1938951"/>
              <a:ext cx="2874927" cy="750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ALIGNMENTS</a:t>
              </a:r>
            </a:p>
          </p:txBody>
        </p:sp>
        <p:pic>
          <p:nvPicPr>
            <p:cNvPr id="21" name="Graphic 20" descr="Man outline">
              <a:extLst>
                <a:ext uri="{FF2B5EF4-FFF2-40B4-BE49-F238E27FC236}">
                  <a16:creationId xmlns:a16="http://schemas.microsoft.com/office/drawing/2014/main" id="{AF0FECB3-85C4-AC4D-90EE-718DD53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25497" y="3122296"/>
              <a:ext cx="1619497" cy="1808554"/>
            </a:xfrm>
            <a:prstGeom prst="rect">
              <a:avLst/>
            </a:prstGeom>
          </p:spPr>
        </p:pic>
        <p:pic>
          <p:nvPicPr>
            <p:cNvPr id="23" name="Graphic 22" descr="Heart outline">
              <a:extLst>
                <a:ext uri="{FF2B5EF4-FFF2-40B4-BE49-F238E27FC236}">
                  <a16:creationId xmlns:a16="http://schemas.microsoft.com/office/drawing/2014/main" id="{B4C5EC74-180A-5340-AC0A-2E5A41F88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48006" y="3637779"/>
              <a:ext cx="292669" cy="326834"/>
            </a:xfrm>
            <a:prstGeom prst="rect">
              <a:avLst/>
            </a:prstGeom>
          </p:spPr>
        </p:pic>
        <p:sp>
          <p:nvSpPr>
            <p:cNvPr id="26" name="Oval Callout 25">
              <a:extLst>
                <a:ext uri="{FF2B5EF4-FFF2-40B4-BE49-F238E27FC236}">
                  <a16:creationId xmlns:a16="http://schemas.microsoft.com/office/drawing/2014/main" id="{CD331643-7F99-F243-9264-C4782CF5DDF3}"/>
                </a:ext>
              </a:extLst>
            </p:cNvPr>
            <p:cNvSpPr/>
            <p:nvPr/>
          </p:nvSpPr>
          <p:spPr>
            <a:xfrm>
              <a:off x="5466582" y="3594456"/>
              <a:ext cx="933943" cy="713277"/>
            </a:xfrm>
            <a:prstGeom prst="wedgeEllipseCallout">
              <a:avLst>
                <a:gd name="adj1" fmla="val -107232"/>
                <a:gd name="adj2" fmla="val -647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8" name="Cloud Callout 27">
              <a:extLst>
                <a:ext uri="{FF2B5EF4-FFF2-40B4-BE49-F238E27FC236}">
                  <a16:creationId xmlns:a16="http://schemas.microsoft.com/office/drawing/2014/main" id="{CBE79699-E082-D84E-B9DE-F90018F765F4}"/>
                </a:ext>
              </a:extLst>
            </p:cNvPr>
            <p:cNvSpPr/>
            <p:nvPr/>
          </p:nvSpPr>
          <p:spPr>
            <a:xfrm>
              <a:off x="5236209" y="4321284"/>
              <a:ext cx="921689" cy="713277"/>
            </a:xfrm>
            <a:prstGeom prst="cloudCallout">
              <a:avLst>
                <a:gd name="adj1" fmla="val -88104"/>
                <a:gd name="adj2" fmla="val -12269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" name="Cloud Callout 28">
              <a:extLst>
                <a:ext uri="{FF2B5EF4-FFF2-40B4-BE49-F238E27FC236}">
                  <a16:creationId xmlns:a16="http://schemas.microsoft.com/office/drawing/2014/main" id="{09E72505-86B2-294E-9766-F853736DED6F}"/>
                </a:ext>
              </a:extLst>
            </p:cNvPr>
            <p:cNvSpPr/>
            <p:nvPr/>
          </p:nvSpPr>
          <p:spPr>
            <a:xfrm>
              <a:off x="5072207" y="2872549"/>
              <a:ext cx="921689" cy="713277"/>
            </a:xfrm>
            <a:prstGeom prst="cloudCallout">
              <a:avLst>
                <a:gd name="adj1" fmla="val -69405"/>
                <a:gd name="adj2" fmla="val -3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24CC2D-9819-EC4F-AC4B-65D01375EF17}"/>
                </a:ext>
              </a:extLst>
            </p:cNvPr>
            <p:cNvSpPr/>
            <p:nvPr/>
          </p:nvSpPr>
          <p:spPr>
            <a:xfrm>
              <a:off x="1670495" y="2743307"/>
              <a:ext cx="2347447" cy="2587362"/>
            </a:xfrm>
            <a:prstGeom prst="ellips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31" name="Graphic 30" descr="Man outline">
              <a:extLst>
                <a:ext uri="{FF2B5EF4-FFF2-40B4-BE49-F238E27FC236}">
                  <a16:creationId xmlns:a16="http://schemas.microsoft.com/office/drawing/2014/main" id="{6CD49663-B404-DA47-B4CF-DCA3F23B4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02178" y="3122296"/>
              <a:ext cx="1619497" cy="1808554"/>
            </a:xfrm>
            <a:prstGeom prst="rect">
              <a:avLst/>
            </a:prstGeom>
          </p:spPr>
        </p:pic>
        <p:pic>
          <p:nvPicPr>
            <p:cNvPr id="32" name="Graphic 31" descr="Heart outline">
              <a:extLst>
                <a:ext uri="{FF2B5EF4-FFF2-40B4-BE49-F238E27FC236}">
                  <a16:creationId xmlns:a16="http://schemas.microsoft.com/office/drawing/2014/main" id="{64E0E933-6A90-9F45-9DC4-9764F2D1C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20745" y="3637779"/>
              <a:ext cx="292669" cy="32683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9568D7-EC39-534D-8D69-68D980EC02FB}"/>
                </a:ext>
              </a:extLst>
            </p:cNvPr>
            <p:cNvSpPr txBox="1"/>
            <p:nvPr/>
          </p:nvSpPr>
          <p:spPr>
            <a:xfrm>
              <a:off x="2338173" y="2927818"/>
              <a:ext cx="921689" cy="592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b="1" dirty="0">
                  <a:solidFill>
                    <a:schemeClr val="accent5">
                      <a:lumMod val="50000"/>
                    </a:schemeClr>
                  </a:solidFill>
                </a:rPr>
                <a:t>My Mind </a:t>
              </a:r>
              <a:br>
                <a:rPr lang="en-CH" sz="1200" b="1" dirty="0">
                  <a:solidFill>
                    <a:schemeClr val="accent5">
                      <a:lumMod val="50000"/>
                    </a:schemeClr>
                  </a:solidFill>
                </a:rPr>
              </a:br>
              <a:r>
                <a:rPr lang="en-CH" sz="1200" b="1" dirty="0">
                  <a:solidFill>
                    <a:schemeClr val="accent5">
                      <a:lumMod val="50000"/>
                    </a:schemeClr>
                  </a:solidFill>
                </a:rPr>
                <a:t>is saying</a:t>
              </a:r>
            </a:p>
          </p:txBody>
        </p:sp>
        <p:sp>
          <p:nvSpPr>
            <p:cNvPr id="34" name="Cloud Callout 33">
              <a:extLst>
                <a:ext uri="{FF2B5EF4-FFF2-40B4-BE49-F238E27FC236}">
                  <a16:creationId xmlns:a16="http://schemas.microsoft.com/office/drawing/2014/main" id="{A6C6651C-CFD8-7540-9838-01B20B0856F8}"/>
                </a:ext>
              </a:extLst>
            </p:cNvPr>
            <p:cNvSpPr/>
            <p:nvPr/>
          </p:nvSpPr>
          <p:spPr>
            <a:xfrm flipH="1">
              <a:off x="2211404" y="2872549"/>
              <a:ext cx="921689" cy="713277"/>
            </a:xfrm>
            <a:prstGeom prst="cloudCallout">
              <a:avLst>
                <a:gd name="adj1" fmla="val -69405"/>
                <a:gd name="adj2" fmla="val -3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F218B4-E99A-674F-9007-3ABCCEC2961E}"/>
                </a:ext>
              </a:extLst>
            </p:cNvPr>
            <p:cNvSpPr txBox="1"/>
            <p:nvPr/>
          </p:nvSpPr>
          <p:spPr>
            <a:xfrm>
              <a:off x="1851030" y="3678466"/>
              <a:ext cx="1056201" cy="592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My Speech </a:t>
              </a:r>
              <a:b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</a:br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is saying</a:t>
              </a:r>
            </a:p>
          </p:txBody>
        </p:sp>
        <p:sp>
          <p:nvSpPr>
            <p:cNvPr id="36" name="Oval Callout 35">
              <a:extLst>
                <a:ext uri="{FF2B5EF4-FFF2-40B4-BE49-F238E27FC236}">
                  <a16:creationId xmlns:a16="http://schemas.microsoft.com/office/drawing/2014/main" id="{7B1DEF35-A33E-394C-9820-3E69033DAC9C}"/>
                </a:ext>
              </a:extLst>
            </p:cNvPr>
            <p:cNvSpPr/>
            <p:nvPr/>
          </p:nvSpPr>
          <p:spPr>
            <a:xfrm flipH="1">
              <a:off x="1819513" y="3582863"/>
              <a:ext cx="933943" cy="713277"/>
            </a:xfrm>
            <a:prstGeom prst="wedgeEllipseCallout">
              <a:avLst>
                <a:gd name="adj1" fmla="val -107232"/>
                <a:gd name="adj2" fmla="val -647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87923B3-2B99-EA46-A147-120EB881C4A6}"/>
                </a:ext>
              </a:extLst>
            </p:cNvPr>
            <p:cNvSpPr txBox="1"/>
            <p:nvPr/>
          </p:nvSpPr>
          <p:spPr>
            <a:xfrm>
              <a:off x="2288673" y="4366754"/>
              <a:ext cx="941957" cy="592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b="1" dirty="0">
                  <a:solidFill>
                    <a:schemeClr val="accent2">
                      <a:lumMod val="75000"/>
                    </a:schemeClr>
                  </a:solidFill>
                </a:rPr>
                <a:t>My Heart </a:t>
              </a:r>
              <a:br>
                <a:rPr lang="en-CH" sz="1200" b="1" dirty="0">
                  <a:solidFill>
                    <a:schemeClr val="accent2">
                      <a:lumMod val="75000"/>
                    </a:schemeClr>
                  </a:solidFill>
                </a:rPr>
              </a:br>
              <a:r>
                <a:rPr lang="en-CH" sz="1200" b="1" dirty="0">
                  <a:solidFill>
                    <a:schemeClr val="accent2">
                      <a:lumMod val="75000"/>
                    </a:schemeClr>
                  </a:solidFill>
                </a:rPr>
                <a:t>is saying</a:t>
              </a:r>
            </a:p>
          </p:txBody>
        </p:sp>
        <p:sp>
          <p:nvSpPr>
            <p:cNvPr id="38" name="Cloud Callout 37">
              <a:extLst>
                <a:ext uri="{FF2B5EF4-FFF2-40B4-BE49-F238E27FC236}">
                  <a16:creationId xmlns:a16="http://schemas.microsoft.com/office/drawing/2014/main" id="{C0E8C0CB-DBAB-1649-899C-F5063386549A}"/>
                </a:ext>
              </a:extLst>
            </p:cNvPr>
            <p:cNvSpPr/>
            <p:nvPr/>
          </p:nvSpPr>
          <p:spPr>
            <a:xfrm flipH="1">
              <a:off x="2170164" y="4321284"/>
              <a:ext cx="921689" cy="713277"/>
            </a:xfrm>
            <a:prstGeom prst="cloudCallout">
              <a:avLst>
                <a:gd name="adj1" fmla="val -90564"/>
                <a:gd name="adj2" fmla="val -12163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2349836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06DDD59-AD0A-3940-8E51-4F218D20C128}"/>
              </a:ext>
            </a:extLst>
          </p:cNvPr>
          <p:cNvSpPr/>
          <p:nvPr/>
        </p:nvSpPr>
        <p:spPr>
          <a:xfrm>
            <a:off x="4629150" y="1690689"/>
            <a:ext cx="3868340" cy="8143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3284B6B-991B-C440-A69D-81DE21D9129F}"/>
              </a:ext>
            </a:extLst>
          </p:cNvPr>
          <p:cNvSpPr/>
          <p:nvPr/>
        </p:nvSpPr>
        <p:spPr>
          <a:xfrm>
            <a:off x="610791" y="1690689"/>
            <a:ext cx="3868340" cy="8143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48251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6">
                    <a:lumMod val="50000"/>
                  </a:schemeClr>
                </a:solidFill>
                <a:ea typeface="DejaVu Sans"/>
              </a:rPr>
              <a:t>TOOL 2— REFLECTING NATURE</a:t>
            </a:r>
            <a:endParaRPr lang="en-CH" sz="4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669E3-04F3-774A-8998-DFE8C4226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98416"/>
            <a:ext cx="3868340" cy="823912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ts val="1001"/>
              </a:spcBef>
              <a:tabLst>
                <a:tab pos="0" algn="l"/>
              </a:tabLst>
            </a:pPr>
            <a:r>
              <a:rPr lang="en-US" sz="3600" spc="-1" dirty="0">
                <a:solidFill>
                  <a:srgbClr val="000000"/>
                </a:solidFill>
                <a:latin typeface="Arial"/>
                <a:ea typeface="DejaVu Sans"/>
              </a:rPr>
              <a:t>WWOK </a:t>
            </a:r>
          </a:p>
          <a:p>
            <a:pPr algn="ctr">
              <a:spcBef>
                <a:spcPts val="1001"/>
              </a:spcBef>
              <a:tabLst>
                <a:tab pos="0" algn="l"/>
              </a:tabLst>
            </a:pPr>
            <a:r>
              <a:rPr lang="en-US" b="0" spc="-1" dirty="0">
                <a:solidFill>
                  <a:srgbClr val="000000"/>
                </a:solidFill>
                <a:latin typeface="Arial"/>
                <a:ea typeface="DejaVu Sans"/>
              </a:rPr>
              <a:t>Western Ways of Knowing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635700"/>
            <a:ext cx="3868340" cy="3720650"/>
          </a:xfrm>
        </p:spPr>
        <p:txBody>
          <a:bodyPr>
            <a:noAutofit/>
          </a:bodyPr>
          <a:lstStyle/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Humans Separated from Nature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Compartmentalized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Disembodied Consciousness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Placeless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Nature </a:t>
            </a:r>
            <a:r>
              <a:rPr lang="en-US" sz="2200" b="1" spc="-1" dirty="0">
                <a:solidFill>
                  <a:srgbClr val="000000"/>
                </a:solidFill>
                <a:ea typeface="DejaVu Sans"/>
                <a:sym typeface="Wingdings" pitchFamily="2" charset="2"/>
              </a:rPr>
              <a:t></a:t>
            </a: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 Resources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Exploitation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De-spirited</a:t>
            </a:r>
            <a:endParaRPr lang="en-US" sz="2200" b="1" strike="noStrike" spc="-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9621E-17D3-5A4D-A789-922CE64C5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98416"/>
            <a:ext cx="3887391" cy="8239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spc="-1" dirty="0">
                <a:solidFill>
                  <a:srgbClr val="000000"/>
                </a:solidFill>
                <a:latin typeface="Arial"/>
                <a:ea typeface="DejaVu Sans"/>
              </a:rPr>
              <a:t>IWOK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</a:p>
          <a:p>
            <a:pPr algn="ctr"/>
            <a:r>
              <a:rPr lang="en-US" b="0" spc="-1" dirty="0">
                <a:solidFill>
                  <a:srgbClr val="000000"/>
                </a:solidFill>
                <a:latin typeface="Arial"/>
                <a:ea typeface="DejaVu Sans"/>
              </a:rPr>
              <a:t>Indigenous Ways of Knowing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1681F2-F852-8044-91E4-C56C19592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635700"/>
            <a:ext cx="3887391" cy="3720650"/>
          </a:xfrm>
        </p:spPr>
        <p:txBody>
          <a:bodyPr>
            <a:noAutofit/>
          </a:bodyPr>
          <a:lstStyle/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Human &amp; Nature </a:t>
            </a:r>
            <a:br>
              <a:rPr lang="en-US" sz="2200" b="1" spc="-1" dirty="0">
                <a:solidFill>
                  <a:srgbClr val="000000"/>
                </a:solidFill>
                <a:ea typeface="DejaVu Sans"/>
              </a:rPr>
            </a:b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Inseparable 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Holistic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Embodied </a:t>
            </a:r>
            <a:br>
              <a:rPr lang="en-US" sz="2200" b="1" spc="-1" dirty="0">
                <a:solidFill>
                  <a:srgbClr val="000000"/>
                </a:solidFill>
                <a:ea typeface="DejaVu Sans"/>
              </a:rPr>
            </a:b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Consciousness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Emplaced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Nature </a:t>
            </a:r>
            <a:r>
              <a:rPr lang="en-US" sz="2200" b="1" spc="-1" dirty="0">
                <a:solidFill>
                  <a:srgbClr val="000000"/>
                </a:solidFill>
                <a:ea typeface="DejaVu Sans"/>
                <a:sym typeface="Wingdings" pitchFamily="2" charset="2"/>
              </a:rPr>
              <a:t> </a:t>
            </a: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Aliveness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Stewardship</a:t>
            </a:r>
            <a:endParaRPr lang="en-US" sz="2200" b="1" strike="noStrike" spc="-1" dirty="0"/>
          </a:p>
          <a:p>
            <a:pPr marL="457200" indent="-456120"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Spiritual</a:t>
            </a:r>
            <a:endParaRPr lang="en-US" sz="2200" b="1" strike="noStrike" spc="-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1265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6">
                    <a:lumMod val="50000"/>
                  </a:schemeClr>
                </a:solidFill>
                <a:ea typeface="DejaVu Sans"/>
              </a:rPr>
              <a:t>TOOL 3 — Diagnostic </a:t>
            </a:r>
            <a:r>
              <a:rPr lang="en-US" sz="3600" b="1" spc="-1" dirty="0">
                <a:solidFill>
                  <a:schemeClr val="accent6">
                    <a:lumMod val="50000"/>
                  </a:schemeClr>
                </a:solidFill>
              </a:rPr>
              <a:t>MAP of intersecting principles &amp; processes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18</a:t>
            </a:fld>
            <a:endParaRPr lang="en-CH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07BF813-585D-BD4D-9301-8E01B06C42AD}"/>
              </a:ext>
            </a:extLst>
          </p:cNvPr>
          <p:cNvGrpSpPr/>
          <p:nvPr/>
        </p:nvGrpSpPr>
        <p:grpSpPr>
          <a:xfrm>
            <a:off x="612347" y="1742373"/>
            <a:ext cx="7432784" cy="4566798"/>
            <a:chOff x="612347" y="1742373"/>
            <a:chExt cx="7432784" cy="4566798"/>
          </a:xfrm>
        </p:grpSpPr>
        <p:pic>
          <p:nvPicPr>
            <p:cNvPr id="24" name="Graphic 23" descr="Heart outline">
              <a:extLst>
                <a:ext uri="{FF2B5EF4-FFF2-40B4-BE49-F238E27FC236}">
                  <a16:creationId xmlns:a16="http://schemas.microsoft.com/office/drawing/2014/main" id="{2ED7B98B-0FDF-C347-8860-E23B04BA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40436" y="3229404"/>
              <a:ext cx="1510263" cy="111546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669A8D-9690-ED4D-93FE-ECD1B082266B}"/>
                </a:ext>
              </a:extLst>
            </p:cNvPr>
            <p:cNvSpPr txBox="1"/>
            <p:nvPr/>
          </p:nvSpPr>
          <p:spPr>
            <a:xfrm rot="16200000">
              <a:off x="-552491" y="3477785"/>
              <a:ext cx="2791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CONVERSATIONAL STORYTELLING DEPTH</a:t>
              </a:r>
            </a:p>
            <a:p>
              <a:pPr algn="ctr"/>
              <a:r>
                <a:rPr lang="en-CH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Deep ・・・・・・・・・・・Shallow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63F260-759F-6742-9A76-76FBDFD32AAD}"/>
                </a:ext>
              </a:extLst>
            </p:cNvPr>
            <p:cNvSpPr txBox="1"/>
            <p:nvPr/>
          </p:nvSpPr>
          <p:spPr>
            <a:xfrm>
              <a:off x="2092417" y="5702625"/>
              <a:ext cx="4828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DYNAMIC STORYTELING SYSTEM CHANGE</a:t>
              </a:r>
            </a:p>
            <a:p>
              <a:pPr algn="ctr"/>
              <a:r>
                <a:rPr lang="en-CH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Stuck in Past ・・・・・Stuck in the Present ・・・・・Stuck in Future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5DA9DD-3E50-F142-8781-CF990FF8D0A0}"/>
                </a:ext>
              </a:extLst>
            </p:cNvPr>
            <p:cNvSpPr txBox="1"/>
            <p:nvPr/>
          </p:nvSpPr>
          <p:spPr>
            <a:xfrm>
              <a:off x="907069" y="3385453"/>
              <a:ext cx="1299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REHISTORICIZING</a:t>
              </a:r>
            </a:p>
            <a:p>
              <a:pPr algn="ctr"/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Many Pasts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9A8F07-BCF4-EE42-B4B0-05FE9B4B566D}"/>
                </a:ext>
              </a:extLst>
            </p:cNvPr>
            <p:cNvSpPr txBox="1"/>
            <p:nvPr/>
          </p:nvSpPr>
          <p:spPr>
            <a:xfrm>
              <a:off x="6981698" y="3385453"/>
              <a:ext cx="1063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FUTURING</a:t>
              </a:r>
            </a:p>
            <a:p>
              <a:pPr algn="ctr"/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Many Futures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F521A6-5B5F-104E-9339-EEA7252FCEF6}"/>
                </a:ext>
              </a:extLst>
            </p:cNvPr>
            <p:cNvSpPr txBox="1"/>
            <p:nvPr/>
          </p:nvSpPr>
          <p:spPr>
            <a:xfrm>
              <a:off x="3362188" y="1742373"/>
              <a:ext cx="22890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5">
                      <a:lumMod val="75000"/>
                    </a:schemeClr>
                  </a:solidFill>
                </a:rPr>
                <a:t>G</a:t>
              </a:r>
              <a:r>
                <a:rPr lang="en-CH" sz="1200" b="1">
                  <a:solidFill>
                    <a:schemeClr val="accent5">
                      <a:lumMod val="75000"/>
                    </a:schemeClr>
                  </a:solidFill>
                </a:rPr>
                <a:t>oing </a:t>
              </a:r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deeper than</a:t>
              </a:r>
            </a:p>
            <a:p>
              <a:pPr algn="ctr"/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ABSTRACTING in </a:t>
              </a:r>
            </a:p>
            <a:p>
              <a:pPr algn="ctr"/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POLEMIC Narrative-</a:t>
              </a:r>
            </a:p>
            <a:p>
              <a:pPr algn="ctr"/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Counternarrative Echo Chambers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0D0A1B-14DC-E246-BA42-51816E481313}"/>
                </a:ext>
              </a:extLst>
            </p:cNvPr>
            <p:cNvSpPr txBox="1"/>
            <p:nvPr/>
          </p:nvSpPr>
          <p:spPr>
            <a:xfrm>
              <a:off x="3252735" y="5196715"/>
              <a:ext cx="2507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Finding COMMON</a:t>
              </a:r>
            </a:p>
            <a:p>
              <a:pPr algn="ctr"/>
              <a:r>
                <a:rPr lang="en-CH" sz="1200" b="1" dirty="0">
                  <a:solidFill>
                    <a:schemeClr val="accent5">
                      <a:lumMod val="75000"/>
                    </a:schemeClr>
                  </a:solidFill>
                </a:rPr>
                <a:t>GROUNDING among Our differences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BA3A986-CFBF-E445-B83C-0DA52931F97D}"/>
                </a:ext>
              </a:extLst>
            </p:cNvPr>
            <p:cNvSpPr/>
            <p:nvPr/>
          </p:nvSpPr>
          <p:spPr>
            <a:xfrm>
              <a:off x="612347" y="1742373"/>
              <a:ext cx="7432783" cy="4566798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40585A-3180-324D-8F9D-233FDA6B4B80}"/>
                </a:ext>
              </a:extLst>
            </p:cNvPr>
            <p:cNvSpPr txBox="1"/>
            <p:nvPr/>
          </p:nvSpPr>
          <p:spPr>
            <a:xfrm rot="18657677">
              <a:off x="1796412" y="2640887"/>
              <a:ext cx="1303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2">
                      <a:lumMod val="75000"/>
                    </a:schemeClr>
                  </a:solidFill>
                </a:rPr>
                <a:t>Tamaraland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4DF076-28E7-7C4F-A777-5CB4C55C637E}"/>
                </a:ext>
              </a:extLst>
            </p:cNvPr>
            <p:cNvSpPr txBox="1"/>
            <p:nvPr/>
          </p:nvSpPr>
          <p:spPr>
            <a:xfrm rot="2390122">
              <a:off x="5604275" y="2656335"/>
              <a:ext cx="16236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chemeClr val="accent2">
                      <a:lumMod val="75000"/>
                    </a:schemeClr>
                  </a:solidFill>
                </a:rPr>
                <a:t>Organizational </a:t>
              </a:r>
            </a:p>
            <a:p>
              <a:pPr algn="ctr"/>
              <a:r>
                <a:rPr lang="en-CH" b="1" dirty="0">
                  <a:solidFill>
                    <a:schemeClr val="accent2">
                      <a:lumMod val="75000"/>
                    </a:schemeClr>
                  </a:solidFill>
                </a:rPr>
                <a:t>Strategy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59B469-469E-FA40-88CA-1B85BE3A42F1}"/>
                </a:ext>
              </a:extLst>
            </p:cNvPr>
            <p:cNvSpPr txBox="1"/>
            <p:nvPr/>
          </p:nvSpPr>
          <p:spPr>
            <a:xfrm rot="19096216">
              <a:off x="5955711" y="4361194"/>
              <a:ext cx="1223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chemeClr val="accent2">
                      <a:lumMod val="75000"/>
                    </a:schemeClr>
                  </a:solidFill>
                </a:rPr>
                <a:t>Ensemble </a:t>
              </a:r>
            </a:p>
            <a:p>
              <a:pPr algn="ctr"/>
              <a:r>
                <a:rPr lang="en-CH" b="1" dirty="0">
                  <a:solidFill>
                    <a:schemeClr val="accent2">
                      <a:lumMod val="75000"/>
                    </a:schemeClr>
                  </a:solidFill>
                </a:rPr>
                <a:t>Leadership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1435E1-C5AE-1248-A1FF-7DCA9EA0CE8F}"/>
                </a:ext>
              </a:extLst>
            </p:cNvPr>
            <p:cNvSpPr txBox="1"/>
            <p:nvPr/>
          </p:nvSpPr>
          <p:spPr>
            <a:xfrm rot="2339783">
              <a:off x="1920265" y="4296485"/>
              <a:ext cx="14745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chemeClr val="accent2">
                      <a:lumMod val="75000"/>
                    </a:schemeClr>
                  </a:solidFill>
                </a:rPr>
                <a:t>Sustainable </a:t>
              </a:r>
            </a:p>
            <a:p>
              <a:pPr algn="ctr"/>
              <a:r>
                <a:rPr lang="en-CH" b="1" dirty="0">
                  <a:solidFill>
                    <a:schemeClr val="accent2">
                      <a:lumMod val="75000"/>
                    </a:schemeClr>
                  </a:solidFill>
                </a:rPr>
                <a:t>Development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692D7C-D0F5-CE48-BE75-EB0F3F8AB20D}"/>
                </a:ext>
              </a:extLst>
            </p:cNvPr>
            <p:cNvSpPr txBox="1"/>
            <p:nvPr/>
          </p:nvSpPr>
          <p:spPr>
            <a:xfrm>
              <a:off x="2065239" y="3474327"/>
              <a:ext cx="81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6">
                      <a:lumMod val="75000"/>
                    </a:schemeClr>
                  </a:solidFill>
                </a:rPr>
                <a:t>Before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13E90A-B91D-274E-ACAE-A69A1DF1102E}"/>
                </a:ext>
              </a:extLst>
            </p:cNvPr>
            <p:cNvSpPr txBox="1"/>
            <p:nvPr/>
          </p:nvSpPr>
          <p:spPr>
            <a:xfrm>
              <a:off x="6066042" y="3474327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6">
                      <a:lumMod val="75000"/>
                    </a:schemeClr>
                  </a:solidFill>
                </a:rPr>
                <a:t>Bets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090F25-650A-634B-9D47-7974EF9B5874}"/>
                </a:ext>
              </a:extLst>
            </p:cNvPr>
            <p:cNvSpPr txBox="1"/>
            <p:nvPr/>
          </p:nvSpPr>
          <p:spPr>
            <a:xfrm>
              <a:off x="4113003" y="3474327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6">
                      <a:lumMod val="75000"/>
                    </a:schemeClr>
                  </a:solidFill>
                </a:rPr>
                <a:t>BEING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4A7BD4-A672-6544-9B70-7E9C5ADE82C3}"/>
                </a:ext>
              </a:extLst>
            </p:cNvPr>
            <p:cNvSpPr txBox="1"/>
            <p:nvPr/>
          </p:nvSpPr>
          <p:spPr>
            <a:xfrm>
              <a:off x="4845235" y="3474327"/>
              <a:ext cx="1124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6">
                      <a:lumMod val="75000"/>
                    </a:schemeClr>
                  </a:solidFill>
                </a:rPr>
                <a:t>Becoming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E64893-B84E-ED4A-98B4-EA056842D407}"/>
                </a:ext>
              </a:extLst>
            </p:cNvPr>
            <p:cNvSpPr txBox="1"/>
            <p:nvPr/>
          </p:nvSpPr>
          <p:spPr>
            <a:xfrm>
              <a:off x="4014674" y="2539804"/>
              <a:ext cx="9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6">
                      <a:lumMod val="75000"/>
                    </a:schemeClr>
                  </a:solidFill>
                </a:rPr>
                <a:t>Beneath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804ADE-040E-5444-97F2-D9FD8519A83A}"/>
                </a:ext>
              </a:extLst>
            </p:cNvPr>
            <p:cNvSpPr txBox="1"/>
            <p:nvPr/>
          </p:nvSpPr>
          <p:spPr>
            <a:xfrm>
              <a:off x="3990469" y="4370486"/>
              <a:ext cx="1032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6">
                      <a:lumMod val="75000"/>
                    </a:schemeClr>
                  </a:solidFill>
                </a:rPr>
                <a:t>Between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E305E0-B338-8F40-8F34-2FA0DC8BAE30}"/>
                </a:ext>
              </a:extLst>
            </p:cNvPr>
            <p:cNvSpPr txBox="1"/>
            <p:nvPr/>
          </p:nvSpPr>
          <p:spPr>
            <a:xfrm>
              <a:off x="4054397" y="4800635"/>
              <a:ext cx="904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6">
                      <a:lumMod val="75000"/>
                    </a:schemeClr>
                  </a:solidFill>
                </a:rPr>
                <a:t>Beyond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5AAD97-66B8-B84A-A359-CDF1FAEEC114}"/>
                </a:ext>
              </a:extLst>
            </p:cNvPr>
            <p:cNvSpPr txBox="1"/>
            <p:nvPr/>
          </p:nvSpPr>
          <p:spPr>
            <a:xfrm>
              <a:off x="4230823" y="2814027"/>
              <a:ext cx="5517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 True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1B0480-D59D-E54F-A686-224440753A74}"/>
                </a:ext>
              </a:extLst>
            </p:cNvPr>
            <p:cNvSpPr txBox="1"/>
            <p:nvPr/>
          </p:nvSpPr>
          <p:spPr>
            <a:xfrm>
              <a:off x="4169909" y="3312235"/>
              <a:ext cx="6880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4 Timing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B625A11-322A-A543-84E7-B485BE42FC36}"/>
                </a:ext>
              </a:extLst>
            </p:cNvPr>
            <p:cNvSpPr txBox="1"/>
            <p:nvPr/>
          </p:nvSpPr>
          <p:spPr>
            <a:xfrm rot="2448369">
              <a:off x="5837626" y="3132582"/>
              <a:ext cx="5245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3</a:t>
              </a:r>
              <a:r>
                <a:rPr lang="en-CH" sz="1100" b="1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CH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Plot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13C9B4-0B83-1A43-B703-8DA988070BCA}"/>
                </a:ext>
              </a:extLst>
            </p:cNvPr>
            <p:cNvSpPr txBox="1"/>
            <p:nvPr/>
          </p:nvSpPr>
          <p:spPr>
            <a:xfrm rot="19037634">
              <a:off x="5912500" y="4298846"/>
              <a:ext cx="7200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6 Staging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F746ED-2E1F-BB42-A084-7F2E900B35B2}"/>
                </a:ext>
              </a:extLst>
            </p:cNvPr>
            <p:cNvSpPr txBox="1"/>
            <p:nvPr/>
          </p:nvSpPr>
          <p:spPr>
            <a:xfrm>
              <a:off x="4162696" y="4700257"/>
              <a:ext cx="699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7 Reflect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A97B56-D048-0548-A2C7-0332412170DD}"/>
                </a:ext>
              </a:extLst>
            </p:cNvPr>
            <p:cNvSpPr txBox="1"/>
            <p:nvPr/>
          </p:nvSpPr>
          <p:spPr>
            <a:xfrm rot="2309994">
              <a:off x="2228672" y="4324617"/>
              <a:ext cx="15680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5 Helping Stories ALong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417A2E-F317-884A-BD96-CCDF0F9E7BC6}"/>
                </a:ext>
              </a:extLst>
            </p:cNvPr>
            <p:cNvSpPr txBox="1"/>
            <p:nvPr/>
          </p:nvSpPr>
          <p:spPr>
            <a:xfrm rot="18603307">
              <a:off x="2066735" y="2818111"/>
              <a:ext cx="11416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CH" sz="1100" b="1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CH" sz="11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Already There 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7D0F4B5-1358-CE42-8113-845BE0EA5446}"/>
                </a:ext>
              </a:extLst>
            </p:cNvPr>
            <p:cNvCxnSpPr/>
            <p:nvPr/>
          </p:nvCxnSpPr>
          <p:spPr>
            <a:xfrm>
              <a:off x="1150070" y="3904558"/>
              <a:ext cx="6683604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934CA39-A855-DF4D-B2EE-94A90C0A65BB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 flipV="1">
              <a:off x="4461547" y="1834692"/>
              <a:ext cx="45153" cy="4329598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CE1A6D6-539A-DE47-9343-A55501839D68}"/>
              </a:ext>
            </a:extLst>
          </p:cNvPr>
          <p:cNvSpPr txBox="1"/>
          <p:nvPr/>
        </p:nvSpPr>
        <p:spPr>
          <a:xfrm rot="16200000">
            <a:off x="6974431" y="4646851"/>
            <a:ext cx="1860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/>
              <a:t>T</a:t>
            </a:r>
            <a:r>
              <a:rPr lang="en-GB" sz="1000" dirty="0"/>
              <a:t>r</a:t>
            </a:r>
            <a:r>
              <a:rPr lang="en-CH" sz="1000" dirty="0"/>
              <a:t>ue Storytelling Institute – TSI®</a:t>
            </a:r>
          </a:p>
        </p:txBody>
      </p:sp>
    </p:spTree>
    <p:extLst>
      <p:ext uri="{BB962C8B-B14F-4D97-AF65-F5344CB8AC3E}">
        <p14:creationId xmlns:p14="http://schemas.microsoft.com/office/powerpoint/2010/main" val="849403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00D40E-5596-774D-980F-420FDC7A989D}"/>
              </a:ext>
            </a:extLst>
          </p:cNvPr>
          <p:cNvSpPr/>
          <p:nvPr/>
        </p:nvSpPr>
        <p:spPr>
          <a:xfrm>
            <a:off x="628650" y="1769526"/>
            <a:ext cx="6041017" cy="7065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56567"/>
            <a:ext cx="8084029" cy="1325563"/>
          </a:xfrm>
        </p:spPr>
        <p:txBody>
          <a:bodyPr>
            <a:normAutofit fontScale="90000"/>
          </a:bodyPr>
          <a:lstStyle/>
          <a:p>
            <a:r>
              <a:rPr lang="en-US" sz="4600" b="1" spc="-1" dirty="0">
                <a:solidFill>
                  <a:schemeClr val="accent6">
                    <a:lumMod val="50000"/>
                  </a:schemeClr>
                </a:solidFill>
              </a:rPr>
              <a:t>TOOL 4</a:t>
            </a:r>
            <a:r>
              <a:rPr lang="en-US" sz="4800" b="1" spc="-1" dirty="0">
                <a:solidFill>
                  <a:schemeClr val="accent6">
                    <a:lumMod val="50000"/>
                  </a:schemeClr>
                </a:solidFill>
                <a:ea typeface="DejaVu Sans"/>
              </a:rPr>
              <a:t> – </a:t>
            </a:r>
            <a:r>
              <a:rPr lang="en-US" sz="4600" b="1" spc="-1" dirty="0">
                <a:solidFill>
                  <a:schemeClr val="accent6">
                    <a:lumMod val="50000"/>
                  </a:schemeClr>
                </a:solidFill>
              </a:rPr>
              <a:t>Guiding Dialogue about 3 I’s</a:t>
            </a:r>
            <a:endParaRPr lang="en-CH" sz="4600" b="1" spc="-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603375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600" b="1" i="1" spc="-1" dirty="0">
                <a:solidFill>
                  <a:schemeClr val="accent4">
                    <a:lumMod val="50000"/>
                  </a:schemeClr>
                </a:solidFill>
              </a:rPr>
              <a:t>Going deeper into ALIGNMENTS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19</a:t>
            </a:fld>
            <a:endParaRPr lang="en-CH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6E84D3-572F-D147-A537-DE33F9D6A573}"/>
              </a:ext>
            </a:extLst>
          </p:cNvPr>
          <p:cNvGrpSpPr/>
          <p:nvPr/>
        </p:nvGrpSpPr>
        <p:grpSpPr>
          <a:xfrm>
            <a:off x="653779" y="2712548"/>
            <a:ext cx="6259345" cy="2958902"/>
            <a:chOff x="653779" y="2712548"/>
            <a:chExt cx="6259345" cy="295890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5805BF5-E657-0D42-B411-B610D1525CC5}"/>
                </a:ext>
              </a:extLst>
            </p:cNvPr>
            <p:cNvSpPr/>
            <p:nvPr/>
          </p:nvSpPr>
          <p:spPr>
            <a:xfrm>
              <a:off x="653779" y="3198167"/>
              <a:ext cx="6259345" cy="2473283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A0B822-EE5F-7746-86D0-08F76529A354}"/>
                </a:ext>
              </a:extLst>
            </p:cNvPr>
            <p:cNvSpPr txBox="1"/>
            <p:nvPr/>
          </p:nvSpPr>
          <p:spPr>
            <a:xfrm>
              <a:off x="1976067" y="3540214"/>
              <a:ext cx="3714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b="1" dirty="0">
                  <a:latin typeface="+mj-lt"/>
                </a:rPr>
                <a:t>5 senses directly Monologue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F5563C-97CD-3542-89B9-E6CFE0AE18A0}"/>
                </a:ext>
              </a:extLst>
            </p:cNvPr>
            <p:cNvSpPr txBox="1"/>
            <p:nvPr/>
          </p:nvSpPr>
          <p:spPr>
            <a:xfrm>
              <a:off x="927684" y="4031564"/>
              <a:ext cx="8931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3200" b="1" dirty="0"/>
                <a:t>I –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7BDACA-90AB-CA4D-8173-9F919D2F13FF}"/>
                </a:ext>
              </a:extLst>
            </p:cNvPr>
            <p:cNvSpPr txBox="1"/>
            <p:nvPr/>
          </p:nvSpPr>
          <p:spPr>
            <a:xfrm>
              <a:off x="927684" y="4660236"/>
              <a:ext cx="8931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3200" b="1" dirty="0"/>
                <a:t>I –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9CF566-CBCC-4748-9835-C51A1EA91D9D}"/>
                </a:ext>
              </a:extLst>
            </p:cNvPr>
            <p:cNvSpPr txBox="1"/>
            <p:nvPr/>
          </p:nvSpPr>
          <p:spPr>
            <a:xfrm>
              <a:off x="927684" y="3417104"/>
              <a:ext cx="8931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3200" b="1" dirty="0"/>
                <a:t>I – 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9822E3-295F-5246-8060-2D8EF4959BEF}"/>
                </a:ext>
              </a:extLst>
            </p:cNvPr>
            <p:cNvSpPr txBox="1"/>
            <p:nvPr/>
          </p:nvSpPr>
          <p:spPr>
            <a:xfrm>
              <a:off x="2655242" y="5356225"/>
              <a:ext cx="25136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dirty="0"/>
                <a:t>T</a:t>
              </a:r>
              <a:r>
                <a:rPr lang="en-GB" sz="1400" dirty="0"/>
                <a:t>r</a:t>
              </a:r>
              <a:r>
                <a:rPr lang="en-CH" sz="1400" dirty="0"/>
                <a:t>ue Storytelling Institute – TSI®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0A5BD9-2CF0-A543-BC9F-274D9F543367}"/>
                </a:ext>
              </a:extLst>
            </p:cNvPr>
            <p:cNvSpPr txBox="1"/>
            <p:nvPr/>
          </p:nvSpPr>
          <p:spPr>
            <a:xfrm>
              <a:off x="1976067" y="4154674"/>
              <a:ext cx="3374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b="1" dirty="0">
                  <a:latin typeface="+mj-lt"/>
                </a:rPr>
                <a:t>Inner Dialogue of 2 voices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0768D8-3A63-1248-859F-6A58998E0B1D}"/>
                </a:ext>
              </a:extLst>
            </p:cNvPr>
            <p:cNvSpPr txBox="1"/>
            <p:nvPr/>
          </p:nvSpPr>
          <p:spPr>
            <a:xfrm>
              <a:off x="1976067" y="4783346"/>
              <a:ext cx="4711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b="1" dirty="0">
                  <a:latin typeface="+mj-lt"/>
                </a:rPr>
                <a:t>Outer Dialogue with Others/Nature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11411A-4BF0-CB4E-8768-8C0380748B28}"/>
                </a:ext>
              </a:extLst>
            </p:cNvPr>
            <p:cNvSpPr txBox="1"/>
            <p:nvPr/>
          </p:nvSpPr>
          <p:spPr>
            <a:xfrm>
              <a:off x="2496609" y="2762978"/>
              <a:ext cx="14154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dirty="0"/>
                <a:t>The Event</a:t>
              </a:r>
            </a:p>
          </p:txBody>
        </p:sp>
        <p:pic>
          <p:nvPicPr>
            <p:cNvPr id="9" name="Graphic 8" descr="Arrow: Rotate left outline">
              <a:extLst>
                <a:ext uri="{FF2B5EF4-FFF2-40B4-BE49-F238E27FC236}">
                  <a16:creationId xmlns:a16="http://schemas.microsoft.com/office/drawing/2014/main" id="{16B784A4-AD1C-9344-BA6F-F0D07A9C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48069" y="271254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63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2294848-263E-5143-A3C5-2AE12DCFE9C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9144000" cy="6856920"/>
          </a:xfrm>
          <a:prstGeom prst="rect">
            <a:avLst/>
          </a:prstGeom>
          <a:ln w="0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FE19814-2253-B740-AAA8-4FC2E606A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480" y="1"/>
            <a:ext cx="4287520" cy="201167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  <a:t>TRUE STORYTELLING™</a:t>
            </a:r>
            <a:br>
              <a:rPr lang="en-US" sz="3200" b="1" spc="-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  <a:t>  Train-the‑Trainers</a:t>
            </a:r>
            <a:b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</a:br>
            <a: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  <a:t>            Level II</a:t>
            </a:r>
            <a:endParaRPr lang="en-CH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1E7B42-20A9-3D4E-AF34-0B170A67D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224" y="5380524"/>
            <a:ext cx="6406832" cy="887731"/>
          </a:xfrm>
        </p:spPr>
        <p:txBody>
          <a:bodyPr>
            <a:noAutofit/>
          </a:bodyPr>
          <a:lstStyle/>
          <a:p>
            <a:endParaRPr lang="en-CH" sz="3200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da-DK" sz="3200" spc="-1" dirty="0">
                <a:solidFill>
                  <a:srgbClr val="FFFFFF"/>
                </a:solidFill>
                <a:latin typeface="+mj-lt"/>
                <a:ea typeface="DejaVu Sans"/>
              </a:rPr>
              <a:t>TRUE STORYTELLING INSTITUTE </a:t>
            </a:r>
            <a:r>
              <a:rPr lang="en-GB" sz="3200" spc="-1" dirty="0">
                <a:solidFill>
                  <a:srgbClr val="FFFFFF"/>
                </a:solidFill>
                <a:latin typeface="+mj-lt"/>
                <a:ea typeface="DejaVu Sans"/>
              </a:rPr>
              <a:t>TSI ®</a:t>
            </a:r>
            <a:r>
              <a:rPr lang="da-DK" sz="3200" spc="-1" dirty="0">
                <a:solidFill>
                  <a:srgbClr val="FFFFFF"/>
                </a:solidFill>
                <a:latin typeface="+mj-lt"/>
                <a:ea typeface="DejaVu Sans"/>
              </a:rPr>
              <a:t> </a:t>
            </a:r>
            <a:endParaRPr lang="en-US" sz="3200" spc="-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6FA88-6408-5A4C-AFBF-E66D9683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22196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20</a:t>
            </a:fld>
            <a:endParaRPr lang="en-CH"/>
          </a:p>
        </p:txBody>
      </p:sp>
      <p:pic>
        <p:nvPicPr>
          <p:cNvPr id="4" name="Picture 2" descr="hat is co-creation and how can it help your business? | Emerald Publishing">
            <a:extLst>
              <a:ext uri="{FF2B5EF4-FFF2-40B4-BE49-F238E27FC236}">
                <a16:creationId xmlns:a16="http://schemas.microsoft.com/office/drawing/2014/main" id="{82E81925-F881-F848-A2BB-3B57BAB5C75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28650" y="1559689"/>
            <a:ext cx="8006064" cy="3516182"/>
          </a:xfrm>
          <a:prstGeom prst="rect">
            <a:avLst/>
          </a:prstGeom>
          <a:ln w="0">
            <a:noFill/>
          </a:ln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302802B4-0C64-8847-80AC-D589ACDA0036}"/>
              </a:ext>
            </a:extLst>
          </p:cNvPr>
          <p:cNvSpPr txBox="1">
            <a:spLocks/>
          </p:cNvSpPr>
          <p:nvPr/>
        </p:nvSpPr>
        <p:spPr>
          <a:xfrm>
            <a:off x="628650" y="79223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PART IV – Protreptic Dialogue </a:t>
            </a:r>
            <a:endParaRPr lang="en-CH" sz="45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26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764EF8A-1A87-9244-882C-6B15B10628B8}"/>
              </a:ext>
            </a:extLst>
          </p:cNvPr>
          <p:cNvSpPr/>
          <p:nvPr/>
        </p:nvSpPr>
        <p:spPr>
          <a:xfrm>
            <a:off x="628650" y="1769526"/>
            <a:ext cx="6041017" cy="7065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PART IV</a:t>
            </a:r>
            <a:endParaRPr lang="en-CH" sz="4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5505933" cy="4575808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3300" b="1" i="1" spc="-1" dirty="0">
                <a:solidFill>
                  <a:schemeClr val="accent4">
                    <a:lumMod val="50000"/>
                  </a:schemeClr>
                </a:solidFill>
              </a:rPr>
              <a:t>Protreptic Dialogue</a:t>
            </a:r>
            <a:endParaRPr lang="en-US" sz="3300" b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385920" indent="-38520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Attune yourself and others to</a:t>
            </a:r>
            <a:br>
              <a:rPr lang="en-US" sz="2200" dirty="0"/>
            </a:b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what is most important in life</a:t>
            </a:r>
            <a:endParaRPr lang="en-US" sz="2200" spc="-1" dirty="0">
              <a:latin typeface="Arial"/>
            </a:endParaRPr>
          </a:p>
          <a:p>
            <a:pPr marL="385920" indent="-38520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Help people to act from Core Values instead of momentary emotions</a:t>
            </a:r>
            <a:endParaRPr lang="en-US" sz="2200" spc="-1" dirty="0">
              <a:latin typeface="Arial"/>
            </a:endParaRPr>
          </a:p>
          <a:p>
            <a:pPr marL="385920" indent="-38520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Commitment increases when actions are linked to important Core Concepts</a:t>
            </a:r>
            <a:endParaRPr lang="en-US" sz="2200" b="0" strike="noStrike" spc="-1" dirty="0"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21</a:t>
            </a:fld>
            <a:endParaRPr lang="en-CH"/>
          </a:p>
        </p:txBody>
      </p:sp>
      <p:pic>
        <p:nvPicPr>
          <p:cNvPr id="9" name="Picture 4_1" descr="mazing Hall">
            <a:extLst>
              <a:ext uri="{FF2B5EF4-FFF2-40B4-BE49-F238E27FC236}">
                <a16:creationId xmlns:a16="http://schemas.microsoft.com/office/drawing/2014/main" id="{67A68D90-7A14-3549-BF95-0BAE39E807B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030493" y="909235"/>
            <a:ext cx="1686287" cy="239831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30155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 Tip of the ACA Iceberg – Axene Health Partners, LLC">
            <a:extLst>
              <a:ext uri="{FF2B5EF4-FFF2-40B4-BE49-F238E27FC236}">
                <a16:creationId xmlns:a16="http://schemas.microsoft.com/office/drawing/2014/main" id="{2D271523-AD2A-3C4F-9AC6-992F62E21CA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28649" y="1559689"/>
            <a:ext cx="8006063" cy="3516182"/>
          </a:xfrm>
          <a:prstGeom prst="rect">
            <a:avLst/>
          </a:prstGeom>
          <a:ln w="0"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22</a:t>
            </a:fld>
            <a:endParaRPr lang="en-CH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302802B4-0C64-8847-80AC-D589ACDA0036}"/>
              </a:ext>
            </a:extLst>
          </p:cNvPr>
          <p:cNvSpPr txBox="1">
            <a:spLocks/>
          </p:cNvSpPr>
          <p:nvPr/>
        </p:nvSpPr>
        <p:spPr>
          <a:xfrm>
            <a:off x="628650" y="79223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PART IV —</a:t>
            </a:r>
            <a:r>
              <a:rPr lang="en-US" sz="34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Protreptic Dialogue</a:t>
            </a:r>
            <a:endParaRPr lang="en-CH" sz="3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FBEF0-83F2-144E-9E64-DF8BCDB753A7}"/>
              </a:ext>
            </a:extLst>
          </p:cNvPr>
          <p:cNvSpPr txBox="1"/>
          <p:nvPr/>
        </p:nvSpPr>
        <p:spPr>
          <a:xfrm>
            <a:off x="4857008" y="2885252"/>
            <a:ext cx="3777704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2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200" b="1" spc="-1" dirty="0">
                <a:solidFill>
                  <a:schemeClr val="bg1"/>
                </a:solidFill>
                <a:ea typeface="ＭＳ Ｐゴシック"/>
              </a:rPr>
              <a:t>If we get to a deeper understanding of  the CORE-concepts/values which are important for us, it will change the way we live and work. </a:t>
            </a:r>
            <a:endParaRPr lang="en-US" sz="2200" spc="-1" dirty="0">
              <a:solidFill>
                <a:schemeClr val="bg1"/>
              </a:solidFill>
              <a:latin typeface="Arial"/>
            </a:endParaRPr>
          </a:p>
          <a:p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15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00D40E-5596-774D-980F-420FDC7A989D}"/>
              </a:ext>
            </a:extLst>
          </p:cNvPr>
          <p:cNvSpPr/>
          <p:nvPr/>
        </p:nvSpPr>
        <p:spPr>
          <a:xfrm>
            <a:off x="628650" y="1769526"/>
            <a:ext cx="6555946" cy="7065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3">
                    <a:lumMod val="50000"/>
                  </a:schemeClr>
                </a:solidFill>
              </a:rPr>
              <a:t>Tool 5</a:t>
            </a:r>
            <a:r>
              <a:rPr lang="en-US" sz="4400" b="1" spc="-1" dirty="0">
                <a:solidFill>
                  <a:schemeClr val="accent6">
                    <a:lumMod val="50000"/>
                  </a:schemeClr>
                </a:solidFill>
                <a:ea typeface="DejaVu Sans"/>
              </a:rPr>
              <a:t> – </a:t>
            </a:r>
            <a:r>
              <a:rPr lang="en-US" sz="4500" b="1" spc="-1" dirty="0">
                <a:solidFill>
                  <a:schemeClr val="accent3">
                    <a:lumMod val="50000"/>
                  </a:schemeClr>
                </a:solidFill>
              </a:rPr>
              <a:t> The Greek Square Tool</a:t>
            </a:r>
            <a:endParaRPr lang="en-CH" sz="4500" b="1" spc="-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243824" cy="1603375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600" b="1" i="1" spc="-1" dirty="0">
                <a:solidFill>
                  <a:schemeClr val="accent4">
                    <a:lumMod val="50000"/>
                  </a:schemeClr>
                </a:solidFill>
              </a:rPr>
              <a:t> - from surface values to core values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23</a:t>
            </a:fld>
            <a:endParaRPr lang="en-CH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9AF762-F04B-3C40-A470-23F307ECC367}"/>
              </a:ext>
            </a:extLst>
          </p:cNvPr>
          <p:cNvGrpSpPr/>
          <p:nvPr/>
        </p:nvGrpSpPr>
        <p:grpSpPr>
          <a:xfrm>
            <a:off x="628649" y="2719449"/>
            <a:ext cx="7296151" cy="3516251"/>
            <a:chOff x="628649" y="2719449"/>
            <a:chExt cx="7008473" cy="319446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5805BF5-E657-0D42-B411-B610D1525CC5}"/>
                </a:ext>
              </a:extLst>
            </p:cNvPr>
            <p:cNvSpPr/>
            <p:nvPr/>
          </p:nvSpPr>
          <p:spPr>
            <a:xfrm>
              <a:off x="628649" y="2719449"/>
              <a:ext cx="7008473" cy="3194463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6E70171-A4DD-3B4D-AD87-DF88364F1FD1}"/>
                </a:ext>
              </a:extLst>
            </p:cNvPr>
            <p:cNvSpPr/>
            <p:nvPr/>
          </p:nvSpPr>
          <p:spPr>
            <a:xfrm>
              <a:off x="1920561" y="3431415"/>
              <a:ext cx="4424648" cy="177053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A0B822-EE5F-7746-86D0-08F76529A354}"/>
                </a:ext>
              </a:extLst>
            </p:cNvPr>
            <p:cNvSpPr txBox="1"/>
            <p:nvPr/>
          </p:nvSpPr>
          <p:spPr>
            <a:xfrm>
              <a:off x="2294561" y="2758144"/>
              <a:ext cx="36766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b="1" dirty="0">
                  <a:latin typeface="+mj-lt"/>
                </a:rPr>
                <a:t>GREEK SQUARE ‘core values’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F5563C-97CD-3542-89B9-E6CFE0AE18A0}"/>
                </a:ext>
              </a:extLst>
            </p:cNvPr>
            <p:cNvSpPr txBox="1"/>
            <p:nvPr/>
          </p:nvSpPr>
          <p:spPr>
            <a:xfrm>
              <a:off x="6243800" y="3230153"/>
              <a:ext cx="6823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/>
                <a:t>JUST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7BDACA-90AB-CA4D-8173-9F919D2F13FF}"/>
                </a:ext>
              </a:extLst>
            </p:cNvPr>
            <p:cNvSpPr txBox="1"/>
            <p:nvPr/>
          </p:nvSpPr>
          <p:spPr>
            <a:xfrm>
              <a:off x="1246178" y="4957763"/>
              <a:ext cx="747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/>
                <a:t>TRUE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9C10E9-BBB0-EE45-917D-B4C4DBFEB97C}"/>
                </a:ext>
              </a:extLst>
            </p:cNvPr>
            <p:cNvSpPr txBox="1"/>
            <p:nvPr/>
          </p:nvSpPr>
          <p:spPr>
            <a:xfrm>
              <a:off x="6247616" y="5001890"/>
              <a:ext cx="1356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/>
                <a:t>BEAUTIFUL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9CF566-CBCC-4748-9835-C51A1EA91D9D}"/>
                </a:ext>
              </a:extLst>
            </p:cNvPr>
            <p:cNvSpPr txBox="1"/>
            <p:nvPr/>
          </p:nvSpPr>
          <p:spPr>
            <a:xfrm>
              <a:off x="1246178" y="3231749"/>
              <a:ext cx="856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/>
                <a:t>GOOD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152F0A-BD0F-3640-B0B7-8B8393FC15F4}"/>
                </a:ext>
              </a:extLst>
            </p:cNvPr>
            <p:cNvSpPr txBox="1"/>
            <p:nvPr/>
          </p:nvSpPr>
          <p:spPr>
            <a:xfrm>
              <a:off x="2889596" y="3931959"/>
              <a:ext cx="24865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4400" b="1" dirty="0">
                  <a:latin typeface="+mj-lt"/>
                </a:rPr>
                <a:t>FREEDOM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9822E3-295F-5246-8060-2D8EF4959BEF}"/>
                </a:ext>
              </a:extLst>
            </p:cNvPr>
            <p:cNvSpPr txBox="1"/>
            <p:nvPr/>
          </p:nvSpPr>
          <p:spPr>
            <a:xfrm>
              <a:off x="2551078" y="4869166"/>
              <a:ext cx="3172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T</a:t>
              </a:r>
              <a:r>
                <a:rPr lang="en-GB" dirty="0"/>
                <a:t>r</a:t>
              </a:r>
              <a:r>
                <a:rPr lang="en-CH" dirty="0"/>
                <a:t>ue Storytelling Institute – TSI®</a:t>
              </a:r>
            </a:p>
          </p:txBody>
        </p:sp>
        <p:pic>
          <p:nvPicPr>
            <p:cNvPr id="26" name="Graphic 25" descr="Arrow: Straight outline">
              <a:extLst>
                <a:ext uri="{FF2B5EF4-FFF2-40B4-BE49-F238E27FC236}">
                  <a16:creationId xmlns:a16="http://schemas.microsoft.com/office/drawing/2014/main" id="{4A82FC91-B54A-EE45-92F0-8571506D9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891631">
              <a:off x="5271061" y="3473354"/>
              <a:ext cx="1131355" cy="634309"/>
            </a:xfrm>
            <a:prstGeom prst="rect">
              <a:avLst/>
            </a:prstGeom>
          </p:spPr>
        </p:pic>
        <p:pic>
          <p:nvPicPr>
            <p:cNvPr id="27" name="Graphic 26" descr="Arrow: Straight outline">
              <a:extLst>
                <a:ext uri="{FF2B5EF4-FFF2-40B4-BE49-F238E27FC236}">
                  <a16:creationId xmlns:a16="http://schemas.microsoft.com/office/drawing/2014/main" id="{C5525F60-FE67-134A-9B74-38F189516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891631" flipH="1" flipV="1">
              <a:off x="1835606" y="4518085"/>
              <a:ext cx="1131355" cy="634309"/>
            </a:xfrm>
            <a:prstGeom prst="rect">
              <a:avLst/>
            </a:prstGeom>
          </p:spPr>
        </p:pic>
        <p:pic>
          <p:nvPicPr>
            <p:cNvPr id="28" name="Graphic 27" descr="Arrow: Straight outline">
              <a:extLst>
                <a:ext uri="{FF2B5EF4-FFF2-40B4-BE49-F238E27FC236}">
                  <a16:creationId xmlns:a16="http://schemas.microsoft.com/office/drawing/2014/main" id="{AEC56AF9-9893-8843-ADA4-1B4B0C608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708369" flipH="1">
              <a:off x="1867737" y="3473354"/>
              <a:ext cx="1131355" cy="634309"/>
            </a:xfrm>
            <a:prstGeom prst="rect">
              <a:avLst/>
            </a:prstGeom>
          </p:spPr>
        </p:pic>
        <p:pic>
          <p:nvPicPr>
            <p:cNvPr id="29" name="Graphic 28" descr="Arrow: Straight outline">
              <a:extLst>
                <a:ext uri="{FF2B5EF4-FFF2-40B4-BE49-F238E27FC236}">
                  <a16:creationId xmlns:a16="http://schemas.microsoft.com/office/drawing/2014/main" id="{4749B0D2-2A41-6647-8F47-AEE91362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708369" flipV="1">
              <a:off x="5287327" y="4518085"/>
              <a:ext cx="1131355" cy="634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298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ockholm Sweden Skyline - Plakat i høj kvalitet - Photowall">
            <a:extLst>
              <a:ext uri="{FF2B5EF4-FFF2-40B4-BE49-F238E27FC236}">
                <a16:creationId xmlns:a16="http://schemas.microsoft.com/office/drawing/2014/main" id="{6A4CCC6B-28F2-5E41-8EED-E06B45946E0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28648" y="1559688"/>
            <a:ext cx="8006062" cy="3516183"/>
          </a:xfrm>
          <a:prstGeom prst="rect">
            <a:avLst/>
          </a:prstGeom>
          <a:ln w="0"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24</a:t>
            </a:fld>
            <a:endParaRPr lang="en-CH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302802B4-0C64-8847-80AC-D589ACDA0036}"/>
              </a:ext>
            </a:extLst>
          </p:cNvPr>
          <p:cNvSpPr txBox="1">
            <a:spLocks/>
          </p:cNvSpPr>
          <p:nvPr/>
        </p:nvSpPr>
        <p:spPr>
          <a:xfrm>
            <a:off x="628650" y="792233"/>
            <a:ext cx="7886700" cy="10464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PART IV —</a:t>
            </a:r>
            <a:r>
              <a:rPr lang="en-US" sz="34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Protreptic Dialogue</a:t>
            </a:r>
            <a:endParaRPr lang="en-CH" sz="3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FBEF0-83F2-144E-9E64-DF8BCDB753A7}"/>
              </a:ext>
            </a:extLst>
          </p:cNvPr>
          <p:cNvSpPr txBox="1"/>
          <p:nvPr/>
        </p:nvSpPr>
        <p:spPr>
          <a:xfrm>
            <a:off x="2742827" y="1559688"/>
            <a:ext cx="3777704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strike="noStrike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ABSTRACT/GENERAL</a:t>
            </a:r>
          </a:p>
          <a:p>
            <a:pPr algn="ctr">
              <a:lnSpc>
                <a:spcPct val="100000"/>
              </a:lnSpc>
            </a:pPr>
            <a:r>
              <a:rPr lang="en-US" sz="2200" b="1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Concepts</a:t>
            </a:r>
          </a:p>
          <a:p>
            <a:pPr algn="ctr"/>
            <a:endParaRPr lang="en-CH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DCADB-E665-6E45-BEC4-317DB5721394}"/>
              </a:ext>
            </a:extLst>
          </p:cNvPr>
          <p:cNvSpPr txBox="1"/>
          <p:nvPr/>
        </p:nvSpPr>
        <p:spPr>
          <a:xfrm>
            <a:off x="2582787" y="5118091"/>
            <a:ext cx="3777704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strike="noStrike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CONCRETE</a:t>
            </a:r>
          </a:p>
          <a:p>
            <a:pPr algn="ctr">
              <a:lnSpc>
                <a:spcPct val="100000"/>
              </a:lnSpc>
            </a:pPr>
            <a:r>
              <a:rPr lang="en-US" sz="2200" b="1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Personal stories</a:t>
            </a:r>
          </a:p>
          <a:p>
            <a:pPr algn="ctr"/>
            <a:endParaRPr lang="en-CH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11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CBA6F1-C7A3-2A43-8419-21FC65999054}"/>
              </a:ext>
            </a:extLst>
          </p:cNvPr>
          <p:cNvSpPr/>
          <p:nvPr/>
        </p:nvSpPr>
        <p:spPr>
          <a:xfrm>
            <a:off x="628650" y="1769525"/>
            <a:ext cx="4951073" cy="10426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3">
                    <a:lumMod val="50000"/>
                  </a:schemeClr>
                </a:solidFill>
                <a:ea typeface="DejaVu Sans"/>
              </a:rPr>
              <a:t>PART IV — GUIDING</a:t>
            </a:r>
            <a:endParaRPr lang="en-CH" sz="4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5261511" cy="4575808"/>
          </a:xfrm>
        </p:spPr>
        <p:txBody>
          <a:bodyPr>
            <a:normAutofit lnSpcReduction="10000"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3300" b="1" i="1" spc="-1" dirty="0">
                <a:solidFill>
                  <a:schemeClr val="accent4">
                    <a:lumMod val="50000"/>
                  </a:schemeClr>
                </a:solidFill>
              </a:rPr>
              <a:t>Example of protreptic questions:</a:t>
            </a:r>
          </a:p>
          <a:p>
            <a:pPr marL="1080" indent="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None/>
            </a:pPr>
            <a:r>
              <a:rPr lang="en-US" sz="2200" b="1" spc="-1" dirty="0">
                <a:solidFill>
                  <a:srgbClr val="000000"/>
                </a:solidFill>
                <a:ea typeface="ＭＳ Ｐゴシック"/>
              </a:rPr>
              <a:t>”Why is true important for your life?”</a:t>
            </a:r>
          </a:p>
          <a:p>
            <a:pPr marL="1080" indent="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None/>
            </a:pPr>
            <a:r>
              <a:rPr lang="en-US" sz="2200" b="1" spc="-1" dirty="0">
                <a:solidFill>
                  <a:srgbClr val="000000"/>
                </a:solidFill>
                <a:ea typeface="ＭＳ Ｐゴシック"/>
              </a:rPr>
              <a:t>”What do you mean with the word true?”</a:t>
            </a:r>
          </a:p>
          <a:p>
            <a:pPr marL="1080" indent="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None/>
            </a:pPr>
            <a:r>
              <a:rPr lang="en-US" sz="2200" b="1" spc="-1" dirty="0">
                <a:solidFill>
                  <a:srgbClr val="000000"/>
                </a:solidFill>
                <a:ea typeface="ＭＳ Ｐゴシック"/>
              </a:rPr>
              <a:t>”What is the opposite of true?”</a:t>
            </a:r>
          </a:p>
          <a:p>
            <a:pPr marL="1080" indent="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None/>
            </a:pPr>
            <a:r>
              <a:rPr lang="en-US" sz="2200" b="1" spc="-1" dirty="0">
                <a:solidFill>
                  <a:srgbClr val="000000"/>
                </a:solidFill>
                <a:ea typeface="ＭＳ Ｐゴシック"/>
              </a:rPr>
              <a:t>”Which values does it take to be true?”</a:t>
            </a:r>
            <a:endParaRPr lang="en-US" sz="2200" spc="-1" dirty="0">
              <a:latin typeface="Arial"/>
            </a:endParaRPr>
          </a:p>
          <a:p>
            <a:pPr marL="1080" indent="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None/>
            </a:pPr>
            <a:r>
              <a:rPr lang="en-US" sz="2200" b="1" spc="-1" dirty="0">
                <a:solidFill>
                  <a:srgbClr val="000000"/>
                </a:solidFill>
                <a:ea typeface="ＭＳ Ｐゴシック"/>
              </a:rPr>
              <a:t>”Which attunements connect to true?”</a:t>
            </a:r>
          </a:p>
          <a:p>
            <a:pPr marL="1080" indent="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None/>
            </a:pPr>
            <a:r>
              <a:rPr lang="en-US" sz="2200" b="1" spc="-1" dirty="0">
                <a:solidFill>
                  <a:srgbClr val="000000"/>
                </a:solidFill>
                <a:ea typeface="ＭＳ Ｐゴシック"/>
              </a:rPr>
              <a:t>”What is a metaphor for true?”</a:t>
            </a:r>
          </a:p>
          <a:p>
            <a:pPr marL="1080" indent="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None/>
            </a:pPr>
            <a:r>
              <a:rPr lang="en-US" sz="2200" b="1" spc="-1" dirty="0">
                <a:solidFill>
                  <a:srgbClr val="000000"/>
                </a:solidFill>
                <a:ea typeface="ＭＳ Ｐゴシック"/>
              </a:rPr>
              <a:t>”What is the original meaning of true?”</a:t>
            </a:r>
            <a:endParaRPr lang="en-US" sz="2200" b="0" strike="noStrike" spc="-1" dirty="0">
              <a:latin typeface="Arial"/>
            </a:endParaRPr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endParaRPr lang="en-US" sz="2600" b="1" spc="-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25</a:t>
            </a:fld>
            <a:endParaRPr lang="en-CH"/>
          </a:p>
        </p:txBody>
      </p:sp>
      <p:pic>
        <p:nvPicPr>
          <p:cNvPr id="10" name="Picture 2_2" descr="rotein Folding in the Neuron and the Mind | Jon Lieff, M.D.">
            <a:extLst>
              <a:ext uri="{FF2B5EF4-FFF2-40B4-BE49-F238E27FC236}">
                <a16:creationId xmlns:a16="http://schemas.microsoft.com/office/drawing/2014/main" id="{C3EE8AE4-7BB9-7747-A173-4780B9082F7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890160" y="1888179"/>
            <a:ext cx="3253840" cy="363385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93261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 Tip of the ACA Iceberg – Axene Health Partners, LLC">
            <a:extLst>
              <a:ext uri="{FF2B5EF4-FFF2-40B4-BE49-F238E27FC236}">
                <a16:creationId xmlns:a16="http://schemas.microsoft.com/office/drawing/2014/main" id="{2D271523-AD2A-3C4F-9AC6-992F62E21CA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28649" y="1559689"/>
            <a:ext cx="8006063" cy="3516182"/>
          </a:xfrm>
          <a:prstGeom prst="rect">
            <a:avLst/>
          </a:prstGeom>
          <a:ln w="0"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26</a:t>
            </a:fld>
            <a:endParaRPr lang="en-CH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302802B4-0C64-8847-80AC-D589ACDA0036}"/>
              </a:ext>
            </a:extLst>
          </p:cNvPr>
          <p:cNvSpPr txBox="1">
            <a:spLocks/>
          </p:cNvSpPr>
          <p:nvPr/>
        </p:nvSpPr>
        <p:spPr>
          <a:xfrm>
            <a:off x="628650" y="79223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BREAK-OUT #1 — Principle 1</a:t>
            </a:r>
            <a:endParaRPr lang="en-CH" sz="4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FBEF0-83F2-144E-9E64-DF8BCDB753A7}"/>
              </a:ext>
            </a:extLst>
          </p:cNvPr>
          <p:cNvSpPr txBox="1"/>
          <p:nvPr/>
        </p:nvSpPr>
        <p:spPr>
          <a:xfrm>
            <a:off x="5547113" y="3317780"/>
            <a:ext cx="3087583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Why is it important to live a true life?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 strike="noStrike" spc="-1" dirty="0">
                <a:solidFill>
                  <a:srgbClr val="FFFFFF"/>
                </a:solidFill>
                <a:latin typeface="Arial"/>
                <a:ea typeface="Verdana"/>
              </a:rPr>
              <a:t>What is the meaning of ”True” for you?</a:t>
            </a:r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758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12CC5-B925-6C40-960F-F6489E292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261511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10 minutes total, in pairs of two</a:t>
            </a:r>
            <a:endParaRPr lang="en-US" sz="2200" b="1" spc="-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…2 min silent written prep </a:t>
            </a:r>
            <a:endParaRPr lang="en-US" sz="2200" b="1" spc="-1" dirty="0"/>
          </a:p>
          <a:p>
            <a:pPr marL="0" indent="0">
              <a:lnSpc>
                <a:spcPct val="100000"/>
              </a:lnSpc>
              <a:buNone/>
            </a:pPr>
            <a:endParaRPr lang="en-US" sz="2200" b="1" spc="-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200" b="1" i="1" spc="-1" dirty="0">
                <a:solidFill>
                  <a:srgbClr val="000000"/>
                </a:solidFill>
                <a:ea typeface="DejaVu Sans"/>
              </a:rPr>
              <a:t>WRITE 3 words about each question: </a:t>
            </a:r>
            <a:endParaRPr lang="en-US" sz="2200" b="1" i="1" spc="-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1. Why is it important to live a true life?</a:t>
            </a:r>
            <a:endParaRPr lang="en-US" sz="2200" b="1" spc="-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200" b="1" spc="-1" dirty="0">
                <a:solidFill>
                  <a:srgbClr val="000000"/>
                </a:solidFill>
                <a:ea typeface="Verdana"/>
              </a:rPr>
              <a:t>2. What is the meaning of ”True”  for </a:t>
            </a:r>
            <a:r>
              <a:rPr lang="en-US" sz="2400" b="1" spc="-1" dirty="0">
                <a:solidFill>
                  <a:srgbClr val="000000"/>
                </a:solidFill>
                <a:ea typeface="Verdana"/>
              </a:rPr>
              <a:t>you</a:t>
            </a:r>
            <a:r>
              <a:rPr lang="en-US" sz="1800" b="1" spc="-1" dirty="0">
                <a:solidFill>
                  <a:srgbClr val="000000"/>
                </a:solidFill>
                <a:ea typeface="Verdana"/>
              </a:rPr>
              <a:t>?</a:t>
            </a:r>
            <a:endParaRPr lang="en-US" sz="1800" b="1" spc="-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AE552-0CF1-4F4F-A9E5-BD129A3E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27</a:t>
            </a:fld>
            <a:endParaRPr lang="en-CH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302802B4-0C64-8847-80AC-D589ACDA0036}"/>
              </a:ext>
            </a:extLst>
          </p:cNvPr>
          <p:cNvSpPr txBox="1">
            <a:spLocks/>
          </p:cNvSpPr>
          <p:nvPr/>
        </p:nvSpPr>
        <p:spPr>
          <a:xfrm>
            <a:off x="628650" y="79223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spc="-1" dirty="0">
                <a:solidFill>
                  <a:schemeClr val="accent5">
                    <a:lumMod val="50000"/>
                  </a:schemeClr>
                </a:solidFill>
                <a:ea typeface="DejaVu Sans"/>
              </a:rPr>
              <a:t>BREAK-OUT #1 — TASK</a:t>
            </a:r>
            <a:endParaRPr lang="en-CH" sz="4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3DC6EF-2EDC-954F-A321-5A33F2FAA2BF}"/>
              </a:ext>
            </a:extLst>
          </p:cNvPr>
          <p:cNvSpPr/>
          <p:nvPr/>
        </p:nvSpPr>
        <p:spPr>
          <a:xfrm>
            <a:off x="5890161" y="1045029"/>
            <a:ext cx="3844148" cy="48927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Document 10">
            <a:extLst>
              <a:ext uri="{FF2B5EF4-FFF2-40B4-BE49-F238E27FC236}">
                <a16:creationId xmlns:a16="http://schemas.microsoft.com/office/drawing/2014/main" id="{4E1BDE3D-D251-B548-83B4-29642C48B7A1}"/>
              </a:ext>
            </a:extLst>
          </p:cNvPr>
          <p:cNvSpPr/>
          <p:nvPr/>
        </p:nvSpPr>
        <p:spPr>
          <a:xfrm>
            <a:off x="6256664" y="1904025"/>
            <a:ext cx="2536765" cy="3202367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59FC4-8594-5E4C-8A1E-09D819B3C179}"/>
              </a:ext>
            </a:extLst>
          </p:cNvPr>
          <p:cNvSpPr txBox="1"/>
          <p:nvPr/>
        </p:nvSpPr>
        <p:spPr>
          <a:xfrm>
            <a:off x="6280800" y="1906262"/>
            <a:ext cx="23138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pc="-1" dirty="0">
                <a:solidFill>
                  <a:schemeClr val="accent4">
                    <a:lumMod val="50000"/>
                  </a:schemeClr>
                </a:solidFill>
                <a:latin typeface="SAVOYE LET PLAIN:1.0" pitchFamily="2" charset="0"/>
              </a:rPr>
              <a:t>to me true means…</a:t>
            </a:r>
          </a:p>
          <a:p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latin typeface="SAVOYE LET PLAIN:1.0" pitchFamily="2" charset="0"/>
              </a:rPr>
              <a:t>1….</a:t>
            </a:r>
          </a:p>
          <a:p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latin typeface="SAVOYE LET PLAIN:1.0" pitchFamily="2" charset="0"/>
              </a:rPr>
              <a:t>2…</a:t>
            </a:r>
          </a:p>
          <a:p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latin typeface="SAVOYE LET PLAIN:1.0" pitchFamily="2" charset="0"/>
              </a:rPr>
              <a:t>3…</a:t>
            </a:r>
          </a:p>
        </p:txBody>
      </p:sp>
      <p:pic>
        <p:nvPicPr>
          <p:cNvPr id="9" name="Graphic 8" descr="Quill with solid fill">
            <a:extLst>
              <a:ext uri="{FF2B5EF4-FFF2-40B4-BE49-F238E27FC236}">
                <a16:creationId xmlns:a16="http://schemas.microsoft.com/office/drawing/2014/main" id="{6476CB27-EF7F-1A4A-84D3-5F007C129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5078" y="14877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57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3">
                    <a:lumMod val="50000"/>
                  </a:schemeClr>
                </a:solidFill>
              </a:rPr>
              <a:t>DEBRIEF</a:t>
            </a:r>
            <a:endParaRPr lang="en-CH" sz="4500" b="1" spc="-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261512" cy="4171414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3300" b="1" i="1" spc="-1" dirty="0">
                <a:solidFill>
                  <a:schemeClr val="accent4">
                    <a:lumMod val="50000"/>
                  </a:schemeClr>
                </a:solidFill>
              </a:rPr>
              <a:t>TRUTH…</a:t>
            </a:r>
          </a:p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endParaRPr lang="en-US" sz="3300" b="1" i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2205"/>
              </a:spcBef>
              <a:buNone/>
            </a:pPr>
            <a:r>
              <a:rPr lang="en-US" sz="2300" b="1" spc="-1" dirty="0">
                <a:solidFill>
                  <a:schemeClr val="accent4">
                    <a:lumMod val="50000"/>
                  </a:schemeClr>
                </a:solidFill>
              </a:rPr>
              <a:t>Which 3 words meant “true” for you.</a:t>
            </a:r>
          </a:p>
          <a:p>
            <a:endParaRPr lang="en-US" sz="24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2205"/>
              </a:spcBef>
              <a:buNone/>
            </a:pPr>
            <a:r>
              <a:rPr lang="en-US" sz="2200" b="1" spc="-1" dirty="0">
                <a:solidFill>
                  <a:schemeClr val="accent4">
                    <a:lumMod val="50000"/>
                  </a:schemeClr>
                </a:solidFill>
              </a:rPr>
              <a:t>				</a:t>
            </a:r>
            <a:endParaRPr lang="en-US" sz="2600" b="1" spc="-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28</a:t>
            </a:fld>
            <a:endParaRPr lang="en-CH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462A2F-173D-FD45-8F2B-6EEA235E1110}"/>
              </a:ext>
            </a:extLst>
          </p:cNvPr>
          <p:cNvSpPr/>
          <p:nvPr/>
        </p:nvSpPr>
        <p:spPr>
          <a:xfrm>
            <a:off x="5890161" y="1045029"/>
            <a:ext cx="3844148" cy="48927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Document 9">
            <a:extLst>
              <a:ext uri="{FF2B5EF4-FFF2-40B4-BE49-F238E27FC236}">
                <a16:creationId xmlns:a16="http://schemas.microsoft.com/office/drawing/2014/main" id="{25D7546D-0A22-4245-8296-CA1D2A7D7874}"/>
              </a:ext>
            </a:extLst>
          </p:cNvPr>
          <p:cNvSpPr/>
          <p:nvPr/>
        </p:nvSpPr>
        <p:spPr>
          <a:xfrm>
            <a:off x="6256664" y="1904025"/>
            <a:ext cx="2536765" cy="3202367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0F43CE-0266-6946-A552-F759286C05AF}"/>
              </a:ext>
            </a:extLst>
          </p:cNvPr>
          <p:cNvSpPr txBox="1"/>
          <p:nvPr/>
        </p:nvSpPr>
        <p:spPr>
          <a:xfrm>
            <a:off x="6280800" y="1906262"/>
            <a:ext cx="23138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pc="-1" dirty="0">
                <a:solidFill>
                  <a:schemeClr val="accent4">
                    <a:lumMod val="50000"/>
                  </a:schemeClr>
                </a:solidFill>
                <a:latin typeface="SAVOYE LET PLAIN:1.0" pitchFamily="2" charset="0"/>
              </a:rPr>
              <a:t>to me true means…</a:t>
            </a:r>
          </a:p>
          <a:p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latin typeface="SAVOYE LET PLAIN:1.0" pitchFamily="2" charset="0"/>
              </a:rPr>
              <a:t>1….</a:t>
            </a:r>
          </a:p>
          <a:p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latin typeface="SAVOYE LET PLAIN:1.0" pitchFamily="2" charset="0"/>
              </a:rPr>
              <a:t>2…</a:t>
            </a:r>
          </a:p>
          <a:p>
            <a:r>
              <a:rPr lang="en-US" sz="3200" b="1" spc="-1" dirty="0">
                <a:solidFill>
                  <a:schemeClr val="accent4">
                    <a:lumMod val="50000"/>
                  </a:schemeClr>
                </a:solidFill>
                <a:latin typeface="SAVOYE LET PLAIN:1.0" pitchFamily="2" charset="0"/>
              </a:rPr>
              <a:t>3…</a:t>
            </a:r>
          </a:p>
        </p:txBody>
      </p:sp>
      <p:pic>
        <p:nvPicPr>
          <p:cNvPr id="14" name="Graphic 13" descr="Quill with solid fill">
            <a:extLst>
              <a:ext uri="{FF2B5EF4-FFF2-40B4-BE49-F238E27FC236}">
                <a16:creationId xmlns:a16="http://schemas.microsoft.com/office/drawing/2014/main" id="{1B04FEF1-5860-9647-8212-746CC825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5078" y="14877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9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57E552-BFAC-0346-814C-FB940FFF8BEF}"/>
              </a:ext>
            </a:extLst>
          </p:cNvPr>
          <p:cNvSpPr/>
          <p:nvPr/>
        </p:nvSpPr>
        <p:spPr>
          <a:xfrm>
            <a:off x="628650" y="1769526"/>
            <a:ext cx="6041017" cy="7065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3">
                    <a:lumMod val="50000"/>
                  </a:schemeClr>
                </a:solidFill>
                <a:ea typeface="DejaVu Sans"/>
              </a:rPr>
              <a:t>HOMEWORK</a:t>
            </a:r>
            <a:endParaRPr lang="en-CH" sz="45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6181440" cy="4575808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3300" b="1" i="1" spc="-1" dirty="0">
                <a:solidFill>
                  <a:schemeClr val="accent4">
                    <a:lumMod val="50000"/>
                  </a:schemeClr>
                </a:solidFill>
              </a:rPr>
              <a:t>Next: Principle 2: Make Room</a:t>
            </a:r>
            <a:endParaRPr lang="en-US" sz="3300" b="1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spcBef>
                <a:spcPts val="1001"/>
              </a:spcBef>
              <a:buNone/>
              <a:tabLst>
                <a:tab pos="0" algn="l"/>
              </a:tabLst>
            </a:pPr>
            <a:endParaRPr lang="en-US" sz="2200" b="1" spc="-1" dirty="0">
              <a:solidFill>
                <a:srgbClr val="000000"/>
              </a:solidFill>
              <a:ea typeface="DejaVu Sans"/>
            </a:endParaRPr>
          </a:p>
          <a:p>
            <a:pPr marL="0"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“TRUE STORYTELLING™ makes spaces that respect the stories already there”</a:t>
            </a:r>
            <a:endParaRPr lang="en-US" sz="2200" b="0" strike="noStrike" spc="-1" dirty="0"/>
          </a:p>
          <a:p>
            <a:pPr marL="0" indent="0">
              <a:spcBef>
                <a:spcPts val="1001"/>
              </a:spcBef>
              <a:buNone/>
              <a:tabLst>
                <a:tab pos="0" algn="l"/>
              </a:tabLst>
            </a:pPr>
            <a:endParaRPr lang="en-US" sz="2200" b="0" strike="noStrike" spc="-1" dirty="0"/>
          </a:p>
          <a:p>
            <a:pPr marL="0"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200" b="1" u="sng" spc="-1" dirty="0">
                <a:solidFill>
                  <a:srgbClr val="000000"/>
                </a:solidFill>
                <a:ea typeface="DejaVu Sans"/>
              </a:rPr>
              <a:t>Personal sustainability</a:t>
            </a:r>
            <a:endParaRPr lang="en-US" sz="2200" b="0" strike="noStrike" spc="-1" dirty="0"/>
          </a:p>
          <a:p>
            <a:pPr marL="388260" indent="-342900">
              <a:spcBef>
                <a:spcPts val="1001"/>
              </a:spcBef>
              <a:buClr>
                <a:srgbClr val="000000"/>
              </a:buClr>
              <a:buFont typeface="Wingdings" pitchFamily="2" charset="2"/>
              <a:buChar char="q"/>
              <a:tabLst>
                <a:tab pos="0" algn="l"/>
              </a:tabLst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What could support you as a TSI® Trainer?</a:t>
            </a:r>
            <a:endParaRPr lang="en-US" sz="2200" b="0" strike="noStrike" spc="-1" dirty="0"/>
          </a:p>
          <a:p>
            <a:pPr marL="388260" indent="-342900">
              <a:spcBef>
                <a:spcPts val="1001"/>
              </a:spcBef>
              <a:buClr>
                <a:srgbClr val="000000"/>
              </a:buClr>
              <a:buFont typeface="Wingdings" pitchFamily="2" charset="2"/>
              <a:buChar char="q"/>
              <a:tabLst>
                <a:tab pos="0" algn="l"/>
              </a:tabLst>
            </a:pP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Read Chapter Two – True Storytelling Book</a:t>
            </a:r>
            <a:br>
              <a:rPr lang="en-US" sz="2200" b="1" spc="-1" dirty="0">
                <a:solidFill>
                  <a:srgbClr val="000000"/>
                </a:solidFill>
                <a:ea typeface="DejaVu Sans"/>
              </a:rPr>
            </a:br>
            <a:r>
              <a:rPr lang="en-US" sz="2200" b="1" spc="-1" dirty="0">
                <a:solidFill>
                  <a:srgbClr val="000000"/>
                </a:solidFill>
                <a:ea typeface="DejaVu Sans"/>
              </a:rPr>
              <a:t>(page 31)</a:t>
            </a:r>
          </a:p>
          <a:p>
            <a:pPr marL="388260" indent="-342900">
              <a:spcBef>
                <a:spcPts val="1001"/>
              </a:spcBef>
              <a:buClr>
                <a:srgbClr val="000000"/>
              </a:buClr>
              <a:buFont typeface="Wingdings" pitchFamily="2" charset="2"/>
              <a:buChar char="q"/>
              <a:tabLst>
                <a:tab pos="0" algn="l"/>
              </a:tabLst>
            </a:pPr>
            <a:r>
              <a:rPr lang="en-US" sz="2200" b="1" strike="noStrike" spc="-1" dirty="0">
                <a:solidFill>
                  <a:srgbClr val="000000"/>
                </a:solidFill>
              </a:rPr>
              <a:t>Review </a:t>
            </a:r>
            <a:r>
              <a:rPr lang="en-US" b="1" dirty="0">
                <a:hlinkClick r:id="rId3"/>
              </a:rPr>
              <a:t>Five Train the Trainer Tools for True Storytelling</a:t>
            </a:r>
            <a:r>
              <a:rPr lang="en-US" b="1" dirty="0"/>
              <a:t> at </a:t>
            </a:r>
            <a:r>
              <a:rPr lang="en-US" b="1" dirty="0">
                <a:hlinkClick r:id="rId4"/>
              </a:rPr>
              <a:t>https://truestorytelling.blog</a:t>
            </a:r>
            <a:r>
              <a:rPr lang="en-US" b="1" dirty="0"/>
              <a:t> </a:t>
            </a:r>
            <a:endParaRPr lang="en-US" sz="2200" b="0" strike="noStrike" spc="-1" dirty="0"/>
          </a:p>
          <a:p>
            <a:pPr marL="1080" indent="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None/>
            </a:pPr>
            <a:endParaRPr lang="en-US" sz="2600" b="1" spc="-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29</a:t>
            </a:fld>
            <a:endParaRPr lang="en-CH"/>
          </a:p>
        </p:txBody>
      </p:sp>
      <p:pic>
        <p:nvPicPr>
          <p:cNvPr id="7" name="Billede 2_0">
            <a:extLst>
              <a:ext uri="{FF2B5EF4-FFF2-40B4-BE49-F238E27FC236}">
                <a16:creationId xmlns:a16="http://schemas.microsoft.com/office/drawing/2014/main" id="{7148FB7E-4F3C-DD41-A423-39FB8B12035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180448" y="1782782"/>
            <a:ext cx="1456511" cy="2111537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 descr="A group of people standing on a beach with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631593A-3635-9842-BFB7-2199CF69A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411" y="4114891"/>
            <a:ext cx="2470589" cy="16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7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5C4C0D-F3B5-D646-B36D-69B03896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59" y="840086"/>
            <a:ext cx="3321847" cy="1695296"/>
          </a:xfrm>
        </p:spPr>
        <p:txBody>
          <a:bodyPr>
            <a:normAutofit/>
          </a:bodyPr>
          <a:lstStyle/>
          <a:p>
            <a:r>
              <a:rPr lang="en-CH" sz="5200" b="1" dirty="0">
                <a:solidFill>
                  <a:schemeClr val="accent5"/>
                </a:solidFill>
              </a:rPr>
              <a:t>PRE-SESSION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0C8D0E-5614-764B-B8D8-D5292F9F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672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B0B10C-1642-FC46-B864-C0A2CDEA0834}" type="slidenum">
              <a:rPr lang="en-CH" smtClean="0"/>
              <a:pPr>
                <a:spcAft>
                  <a:spcPts val="600"/>
                </a:spcAft>
              </a:pPr>
              <a:t>3</a:t>
            </a:fld>
            <a:endParaRPr lang="en-CH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E976CAF-5D37-4E78-BB9A-A92E9275B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092096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 descr="A person standing on a mountain&#10;&#10;Description automatically generated with low confidence">
            <a:extLst>
              <a:ext uri="{FF2B5EF4-FFF2-40B4-BE49-F238E27FC236}">
                <a16:creationId xmlns:a16="http://schemas.microsoft.com/office/drawing/2014/main" id="{8E839BAC-2B93-FB45-9AB0-2670FF3EAF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2861953"/>
            <a:ext cx="3372579" cy="22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62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2294848-263E-5143-A3C5-2AE12DCFE9C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9144000" cy="6856920"/>
          </a:xfrm>
          <a:prstGeom prst="rect">
            <a:avLst/>
          </a:prstGeom>
          <a:ln w="0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FE19814-2253-B740-AAA8-4FC2E606A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480" y="1"/>
            <a:ext cx="4287520" cy="201167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  <a:t>TRUE STORYTELLING™</a:t>
            </a:r>
            <a:br>
              <a:rPr lang="en-US" sz="3200" b="1" spc="-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  <a:t>  Train-the‑Trainers</a:t>
            </a:r>
            <a:b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</a:br>
            <a:r>
              <a:rPr lang="en-US" sz="3200" b="1" spc="-1" dirty="0">
                <a:solidFill>
                  <a:schemeClr val="accent6">
                    <a:lumMod val="75000"/>
                  </a:schemeClr>
                </a:solidFill>
                <a:ea typeface="DejaVu Sans"/>
              </a:rPr>
              <a:t>            Level II</a:t>
            </a:r>
            <a:endParaRPr lang="en-CH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1E7B42-20A9-3D4E-AF34-0B170A67D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224" y="5380524"/>
            <a:ext cx="6406832" cy="887731"/>
          </a:xfrm>
        </p:spPr>
        <p:txBody>
          <a:bodyPr>
            <a:noAutofit/>
          </a:bodyPr>
          <a:lstStyle/>
          <a:p>
            <a:endParaRPr lang="en-CH" sz="3200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da-DK" sz="3200" spc="-1" dirty="0">
                <a:solidFill>
                  <a:srgbClr val="FFFFFF"/>
                </a:solidFill>
                <a:latin typeface="+mj-lt"/>
                <a:ea typeface="DejaVu Sans"/>
              </a:rPr>
              <a:t>TRUE STORYTELLING INSTITUTE </a:t>
            </a:r>
            <a:r>
              <a:rPr lang="en-GB" sz="3200" spc="-1" dirty="0">
                <a:solidFill>
                  <a:srgbClr val="FFFFFF"/>
                </a:solidFill>
                <a:latin typeface="+mj-lt"/>
                <a:ea typeface="DejaVu Sans"/>
              </a:rPr>
              <a:t>TSI ®</a:t>
            </a:r>
            <a:r>
              <a:rPr lang="da-DK" sz="3200" spc="-1" dirty="0">
                <a:solidFill>
                  <a:srgbClr val="FFFFFF"/>
                </a:solidFill>
                <a:latin typeface="+mj-lt"/>
                <a:ea typeface="DejaVu Sans"/>
              </a:rPr>
              <a:t> </a:t>
            </a:r>
            <a:endParaRPr lang="en-US" sz="3200" spc="-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6FA88-6408-5A4C-AFBF-E66D9683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9321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D3342B-3874-3A40-997A-DDEC03E4737D}"/>
              </a:ext>
            </a:extLst>
          </p:cNvPr>
          <p:cNvSpPr/>
          <p:nvPr/>
        </p:nvSpPr>
        <p:spPr>
          <a:xfrm>
            <a:off x="628649" y="2583539"/>
            <a:ext cx="6041017" cy="7065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8092E2C-C1F5-B341-AC44-0C3FC0CE0368}"/>
              </a:ext>
            </a:extLst>
          </p:cNvPr>
          <p:cNvSpPr/>
          <p:nvPr/>
        </p:nvSpPr>
        <p:spPr>
          <a:xfrm>
            <a:off x="628648" y="3455238"/>
            <a:ext cx="6041017" cy="7065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2FE01B3-8290-AD4D-B241-91DA02B0B77D}"/>
              </a:ext>
            </a:extLst>
          </p:cNvPr>
          <p:cNvSpPr/>
          <p:nvPr/>
        </p:nvSpPr>
        <p:spPr>
          <a:xfrm>
            <a:off x="628647" y="4390588"/>
            <a:ext cx="6041017" cy="7065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7FABB1-55E9-2145-9E2C-9B4A60C92226}"/>
              </a:ext>
            </a:extLst>
          </p:cNvPr>
          <p:cNvSpPr/>
          <p:nvPr/>
        </p:nvSpPr>
        <p:spPr>
          <a:xfrm>
            <a:off x="628647" y="5339846"/>
            <a:ext cx="6041017" cy="7065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81A44D9-52D7-9D42-9046-B2521D7433FD}"/>
              </a:ext>
            </a:extLst>
          </p:cNvPr>
          <p:cNvSpPr/>
          <p:nvPr/>
        </p:nvSpPr>
        <p:spPr>
          <a:xfrm>
            <a:off x="628650" y="1697608"/>
            <a:ext cx="6041017" cy="7065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CC7AF-1318-314C-9C0B-47983262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US" sz="45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STRUCTURE</a:t>
            </a:r>
            <a:r>
              <a:rPr lang="da-DK" sz="45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 FOR </a:t>
            </a:r>
            <a:r>
              <a:rPr lang="en-US" sz="45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TODAY</a:t>
            </a:r>
            <a:endParaRPr lang="en-CH" sz="4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91B7E-DC84-4B49-8411-66A0FEE77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041017" cy="4351338"/>
          </a:xfrm>
        </p:spPr>
        <p:txBody>
          <a:bodyPr>
            <a:normAutofit/>
          </a:bodyPr>
          <a:lstStyle/>
          <a:p>
            <a:pPr marL="108720" indent="0">
              <a:lnSpc>
                <a:spcPct val="100000"/>
              </a:lnSpc>
              <a:spcBef>
                <a:spcPts val="4417"/>
              </a:spcBef>
              <a:buClr>
                <a:srgbClr val="000000"/>
              </a:buClr>
              <a:buSzPct val="45000"/>
              <a:buNone/>
            </a:pPr>
            <a:r>
              <a:rPr lang="en-US" sz="23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     </a:t>
            </a:r>
            <a:r>
              <a:rPr lang="en-US" sz="23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GROUNDRULES &amp; GOALS</a:t>
            </a:r>
            <a:endParaRPr lang="en-US" sz="2300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4417"/>
              </a:spcBef>
              <a:buClr>
                <a:srgbClr val="000000"/>
              </a:buClr>
              <a:buSzPct val="45000"/>
              <a:buNone/>
            </a:pPr>
            <a:r>
              <a:rPr lang="en-US" sz="23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II    </a:t>
            </a:r>
            <a:r>
              <a:rPr lang="en-US" sz="23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NUTS &amp; BOLTS</a:t>
            </a:r>
            <a:endParaRPr lang="en-US" sz="2300" b="0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4417"/>
              </a:spcBef>
              <a:buClr>
                <a:srgbClr val="000000"/>
              </a:buClr>
              <a:buSzPct val="45000"/>
              <a:buNone/>
            </a:pPr>
            <a:r>
              <a:rPr lang="en-US" sz="23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III   </a:t>
            </a:r>
            <a:r>
              <a:rPr lang="en-US" sz="23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SEVENS</a:t>
            </a:r>
          </a:p>
          <a:p>
            <a:pPr marL="108720" indent="0">
              <a:lnSpc>
                <a:spcPct val="100000"/>
              </a:lnSpc>
              <a:spcBef>
                <a:spcPts val="4417"/>
              </a:spcBef>
              <a:buClr>
                <a:srgbClr val="000000"/>
              </a:buClr>
              <a:buSzPct val="45000"/>
              <a:buNone/>
            </a:pPr>
            <a:r>
              <a:rPr lang="en-US" sz="23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IV  </a:t>
            </a:r>
            <a:r>
              <a:rPr lang="en-US" sz="23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GUIDING: Learning to be a TSI ® Guide </a:t>
            </a:r>
            <a:endParaRPr lang="en-US" sz="2300" b="0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108720" indent="0">
              <a:lnSpc>
                <a:spcPct val="100000"/>
              </a:lnSpc>
              <a:spcBef>
                <a:spcPts val="4417"/>
              </a:spcBef>
              <a:buClr>
                <a:srgbClr val="000000"/>
              </a:buClr>
              <a:buSzPct val="45000"/>
              <a:buNone/>
            </a:pPr>
            <a:r>
              <a:rPr lang="en-US" sz="23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PART V   </a:t>
            </a:r>
            <a:r>
              <a:rPr lang="en-US" sz="2300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WRAP-UP: Homework and Check Out </a:t>
            </a:r>
            <a:endParaRPr lang="en-US" sz="2300" b="0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CD471-8E04-8745-ABAE-1B7EFD86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4</a:t>
            </a:fld>
            <a:endParaRPr lang="en-CH"/>
          </a:p>
        </p:txBody>
      </p:sp>
      <p:pic>
        <p:nvPicPr>
          <p:cNvPr id="5" name="Billede 2_0">
            <a:extLst>
              <a:ext uri="{FF2B5EF4-FFF2-40B4-BE49-F238E27FC236}">
                <a16:creationId xmlns:a16="http://schemas.microsoft.com/office/drawing/2014/main" id="{CD330600-5F85-5E4C-B4D9-11EC38E9A93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086599" y="1188721"/>
            <a:ext cx="1456511" cy="2111537"/>
          </a:xfrm>
          <a:prstGeom prst="rect">
            <a:avLst/>
          </a:prstGeom>
          <a:ln w="0">
            <a:noFill/>
          </a:ln>
        </p:spPr>
      </p:pic>
      <p:pic>
        <p:nvPicPr>
          <p:cNvPr id="6" name="Picture 2_17" descr="ow to Use Conversational Storytelling Interviews for Your Dissertation: ">
            <a:extLst>
              <a:ext uri="{FF2B5EF4-FFF2-40B4-BE49-F238E27FC236}">
                <a16:creationId xmlns:a16="http://schemas.microsoft.com/office/drawing/2014/main" id="{9FB29550-E388-6440-A8B0-F12FFF6A261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086599" y="3455238"/>
            <a:ext cx="1497870" cy="211153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74881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5D281-4644-FB43-8A84-F66C29C4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 anchor="ctr">
            <a:normAutofit/>
          </a:bodyPr>
          <a:lstStyle/>
          <a:p>
            <a:r>
              <a:rPr lang="en-CH" sz="4500" b="1">
                <a:solidFill>
                  <a:schemeClr val="accent4">
                    <a:lumMod val="50000"/>
                  </a:schemeClr>
                </a:solidFill>
              </a:rPr>
              <a:t>Ground</a:t>
            </a:r>
            <a:r>
              <a:rPr lang="en-US" sz="4500" b="1" dirty="0">
                <a:solidFill>
                  <a:schemeClr val="accent4">
                    <a:lumMod val="50000"/>
                  </a:schemeClr>
                </a:solidFill>
              </a:rPr>
              <a:t> R</a:t>
            </a:r>
            <a:r>
              <a:rPr lang="en-CH" sz="4500" b="1">
                <a:solidFill>
                  <a:schemeClr val="accent4">
                    <a:lumMod val="50000"/>
                  </a:schemeClr>
                </a:solidFill>
              </a:rPr>
              <a:t>ules</a:t>
            </a:r>
            <a:r>
              <a:rPr lang="en-CH" sz="4500" b="1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CH" sz="4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3D70F-E3C5-BC49-9750-F61D91DA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56608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B0B10C-1642-FC46-B864-C0A2CDEA0834}" type="slidenum">
              <a:rPr lang="en-CH" smtClean="0"/>
              <a:pPr>
                <a:spcAft>
                  <a:spcPts val="600"/>
                </a:spcAft>
              </a:pPr>
              <a:t>5</a:t>
            </a:fld>
            <a:endParaRPr lang="en-CH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BBE8734-15E0-4FDF-A33F-AC54935E42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247560"/>
              </p:ext>
            </p:extLst>
          </p:nvPr>
        </p:nvGraphicFramePr>
        <p:xfrm>
          <a:off x="628650" y="1825624"/>
          <a:ext cx="7886700" cy="4640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552F9EA5-67D5-2B4B-A64C-21075F248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875" y="5081452"/>
            <a:ext cx="3355474" cy="25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03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D90187E-D49B-1444-895C-34C7CA396225}"/>
              </a:ext>
            </a:extLst>
          </p:cNvPr>
          <p:cNvSpPr/>
          <p:nvPr/>
        </p:nvSpPr>
        <p:spPr>
          <a:xfrm>
            <a:off x="628650" y="1769526"/>
            <a:ext cx="6041017" cy="7065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0B4CC-E436-EE41-B0C4-61CC8043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0441"/>
            <a:ext cx="7886700" cy="132556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500" b="1" spc="-1" dirty="0">
                <a:solidFill>
                  <a:schemeClr val="accent3">
                    <a:lumMod val="50000"/>
                  </a:schemeClr>
                </a:solidFill>
                <a:ea typeface="DejaVu Sans"/>
              </a:rPr>
              <a:t>PART I — Overall Goals</a:t>
            </a:r>
            <a:endParaRPr lang="en-US" sz="36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9A3908-7690-1F45-B78D-7BD23FB6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73" y="1837348"/>
            <a:ext cx="5994219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i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What is connecting Level I &amp; II ?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spc="-1" dirty="0">
              <a:solidFill>
                <a:schemeClr val="accent4">
                  <a:lumMod val="50000"/>
                </a:schemeClr>
              </a:solidFill>
              <a:ea typeface="DejaVu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Train-the-Trainer program shows Guides </a:t>
            </a:r>
            <a:b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</a:br>
            <a: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how to facilitate modules in level I.</a:t>
            </a:r>
            <a:endParaRPr lang="en-US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Guides </a:t>
            </a:r>
            <a:r>
              <a:rPr lang="en-US" b="1" i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should know the 7 principles in-depth </a:t>
            </a:r>
            <a:br>
              <a:rPr lang="en-US" b="1" i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</a:br>
            <a:r>
              <a:rPr lang="en-US" b="1" i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and</a:t>
            </a:r>
            <a: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 already have the Level I certificate. </a:t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endParaRPr lang="en-US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Train-the-Trainer course is: </a:t>
            </a:r>
            <a:b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</a:br>
            <a: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– attending 7 sessions and doing homework</a:t>
            </a:r>
            <a:b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</a:br>
            <a: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– a personal project to be presented at a conference </a:t>
            </a:r>
            <a:b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</a:br>
            <a:r>
              <a:rPr lang="en-US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– and co-presenting a TSI® session.</a:t>
            </a:r>
            <a:endParaRPr lang="en-US" spc="-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CH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BA84B3-7D88-3946-9532-3CA2567E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6</a:t>
            </a:fld>
            <a:endParaRPr lang="en-CH"/>
          </a:p>
        </p:txBody>
      </p:sp>
      <p:pic>
        <p:nvPicPr>
          <p:cNvPr id="8" name="Picture 7" descr="A group of people standing on a beach with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19F80F7-A8F0-CD40-832C-25579541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224" y="2868546"/>
            <a:ext cx="3667776" cy="244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1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0F8B743-8B56-4649-9FBA-1E3DE9B7BE0C}"/>
              </a:ext>
            </a:extLst>
          </p:cNvPr>
          <p:cNvSpPr/>
          <p:nvPr/>
        </p:nvSpPr>
        <p:spPr>
          <a:xfrm>
            <a:off x="628650" y="1769526"/>
            <a:ext cx="6041017" cy="7065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3">
                    <a:lumMod val="50000"/>
                  </a:schemeClr>
                </a:solidFill>
                <a:ea typeface="DejaVu Sans"/>
              </a:rPr>
              <a:t>PART I — Learning Objectives</a:t>
            </a:r>
            <a:endParaRPr lang="en-CH" sz="45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02179"/>
            <a:ext cx="6660424" cy="4351338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3300" b="1" i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You will be able to:</a:t>
            </a:r>
            <a:endParaRPr lang="en-US" sz="2000" b="1" spc="-1" dirty="0">
              <a:solidFill>
                <a:schemeClr val="accent4">
                  <a:lumMod val="50000"/>
                </a:schemeClr>
              </a:solidFill>
              <a:ea typeface="DejaVu Sans"/>
            </a:endParaRPr>
          </a:p>
          <a:p>
            <a:pPr marL="343980" indent="-34290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Font typeface="Wingdings" pitchFamily="2" charset="2"/>
              <a:buChar char="ü"/>
            </a:pPr>
            <a:endParaRPr lang="en-US" sz="900" b="1" spc="-1" dirty="0">
              <a:solidFill>
                <a:schemeClr val="accent4">
                  <a:lumMod val="50000"/>
                </a:schemeClr>
              </a:solidFill>
              <a:ea typeface="DejaVu Sans"/>
            </a:endParaRPr>
          </a:p>
          <a:p>
            <a:pPr marL="343980" indent="-34290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Define and present a written short personal story demonstrating each of the 7 True Storytelling principles.</a:t>
            </a:r>
          </a:p>
          <a:p>
            <a:pPr marL="343980" indent="-34290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Conduct exercises and True-Storytelling-style break-out rooms for all Level I modules.</a:t>
            </a:r>
            <a:endParaRPr lang="en-US" sz="2000" b="1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343980" indent="-34290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Facilitate de-briefing of break-out rooms.</a:t>
            </a:r>
            <a:endParaRPr lang="en-US" sz="2000" b="1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343980" indent="-34290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Guide TS change projects.</a:t>
            </a:r>
            <a:endParaRPr lang="en-US" sz="2000" b="1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pPr marL="343980" indent="-342900">
              <a:lnSpc>
                <a:spcPct val="100000"/>
              </a:lnSpc>
              <a:spcBef>
                <a:spcPts val="135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Demonstrate your ability to apply your co-facilitating experience independently.</a:t>
            </a:r>
            <a:endParaRPr lang="en-US" sz="2000" b="1" strike="noStrike" spc="-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96152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F8C55E7-BA1F-0443-B4B8-FF944294FE54}"/>
              </a:ext>
            </a:extLst>
          </p:cNvPr>
          <p:cNvSpPr/>
          <p:nvPr/>
        </p:nvSpPr>
        <p:spPr>
          <a:xfrm>
            <a:off x="628650" y="1769526"/>
            <a:ext cx="6041017" cy="706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3">
                    <a:lumMod val="50000"/>
                  </a:schemeClr>
                </a:solidFill>
                <a:ea typeface="DejaVu Sans"/>
              </a:rPr>
              <a:t>PART I — Skills &amp; Tools</a:t>
            </a:r>
            <a:endParaRPr lang="en-CH" sz="45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191063" cy="4351338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3300" b="1" i="1" spc="-1" dirty="0">
                <a:solidFill>
                  <a:schemeClr val="accent4">
                    <a:lumMod val="50000"/>
                  </a:schemeClr>
                </a:solidFill>
              </a:rPr>
              <a:t>Level II TSI® Guides learn</a:t>
            </a:r>
          </a:p>
          <a:p>
            <a:pPr marL="343980" lvl="3" indent="-34290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SzPct val="100000"/>
            </a:pP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</a:rPr>
              <a:t>7 Principles of Personal &amp; Organizational Development</a:t>
            </a:r>
          </a:p>
          <a:p>
            <a:pPr marL="343980" lvl="3" indent="-34290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SzPct val="100000"/>
            </a:pP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</a:rPr>
              <a:t>7 </a:t>
            </a:r>
            <a:r>
              <a:rPr lang="en-US" sz="2000" b="1" spc="-1" dirty="0" err="1">
                <a:solidFill>
                  <a:schemeClr val="accent4">
                    <a:lumMod val="50000"/>
                  </a:schemeClr>
                </a:solidFill>
              </a:rPr>
              <a:t>Restorying</a:t>
            </a: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</a:rPr>
              <a:t> Steps for People &amp; Organizations to Get Unstuck from Past</a:t>
            </a:r>
          </a:p>
          <a:p>
            <a:pPr marL="343980" lvl="3" indent="-34290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SzPct val="100000"/>
            </a:pP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</a:rPr>
              <a:t>7 Secret </a:t>
            </a:r>
            <a:r>
              <a:rPr lang="en-US" sz="2000" b="1" spc="-1" dirty="0" err="1">
                <a:solidFill>
                  <a:schemeClr val="accent4">
                    <a:lumMod val="50000"/>
                  </a:schemeClr>
                </a:solidFill>
              </a:rPr>
              <a:t>Antenarrative</a:t>
            </a: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</a:rPr>
              <a:t> Processes Pre-constitutive of all Stories &amp; Narratives</a:t>
            </a:r>
          </a:p>
          <a:p>
            <a:pPr marL="343980" lvl="3" indent="-342900">
              <a:lnSpc>
                <a:spcPct val="100000"/>
              </a:lnSpc>
              <a:spcBef>
                <a:spcPts val="2205"/>
              </a:spcBef>
              <a:buClr>
                <a:srgbClr val="000000"/>
              </a:buClr>
              <a:buSzPct val="100000"/>
            </a:pPr>
            <a:r>
              <a:rPr lang="en-US" sz="2000" b="1" spc="-1" dirty="0">
                <a:solidFill>
                  <a:schemeClr val="accent4">
                    <a:lumMod val="50000"/>
                  </a:schemeClr>
                </a:solidFill>
              </a:rPr>
              <a:t>Successful Completion Entitles You to Conduct Level I Modules</a:t>
            </a:r>
          </a:p>
          <a:p>
            <a:endParaRPr lang="en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8</a:t>
            </a:fld>
            <a:endParaRPr lang="en-CH"/>
          </a:p>
        </p:txBody>
      </p:sp>
      <p:pic>
        <p:nvPicPr>
          <p:cNvPr id="7" name="Picture 6" descr="A picture containing sky, outdoor, mountain&#10;&#10;Description automatically generated">
            <a:extLst>
              <a:ext uri="{FF2B5EF4-FFF2-40B4-BE49-F238E27FC236}">
                <a16:creationId xmlns:a16="http://schemas.microsoft.com/office/drawing/2014/main" id="{82938630-5B82-7740-88FD-46AAA2272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63" y="2675442"/>
            <a:ext cx="3183038" cy="28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91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0FFD75-1FF1-BC43-9DD1-F44FB1BDFAB7}"/>
              </a:ext>
            </a:extLst>
          </p:cNvPr>
          <p:cNvSpPr/>
          <p:nvPr/>
        </p:nvSpPr>
        <p:spPr>
          <a:xfrm>
            <a:off x="628650" y="1769526"/>
            <a:ext cx="6041017" cy="7065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86BC-EAEB-3847-ABA7-89D2816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567"/>
            <a:ext cx="7886700" cy="1325563"/>
          </a:xfrm>
        </p:spPr>
        <p:txBody>
          <a:bodyPr>
            <a:normAutofit/>
          </a:bodyPr>
          <a:lstStyle/>
          <a:p>
            <a:r>
              <a:rPr lang="en-US" sz="4500" b="1" spc="-1" dirty="0">
                <a:solidFill>
                  <a:schemeClr val="accent6">
                    <a:lumMod val="50000"/>
                  </a:schemeClr>
                </a:solidFill>
                <a:ea typeface="DejaVu Sans"/>
              </a:rPr>
              <a:t>PART II — NUTS &amp; BOLTS</a:t>
            </a:r>
            <a:endParaRPr lang="en-CH" sz="4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A2BA5-7DCB-8442-976E-F29CAF9A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824401" cy="4351338"/>
          </a:xfrm>
        </p:spPr>
        <p:txBody>
          <a:bodyPr>
            <a:normAutofit/>
          </a:bodyPr>
          <a:lstStyle/>
          <a:p>
            <a:pPr marL="108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3300" b="1" i="1" spc="-1" dirty="0">
                <a:solidFill>
                  <a:schemeClr val="accent4">
                    <a:lumMod val="50000"/>
                  </a:schemeClr>
                </a:solidFill>
                <a:ea typeface="DejaVu Sans"/>
              </a:rPr>
              <a:t>Pre- &amp; Post-meeting advice:</a:t>
            </a:r>
            <a:endParaRPr lang="en-US" sz="2000" b="1" spc="-1" dirty="0">
              <a:solidFill>
                <a:schemeClr val="accent4">
                  <a:lumMod val="50000"/>
                </a:schemeClr>
              </a:solidFill>
              <a:ea typeface="DejaVu Sans"/>
            </a:endParaRP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b="1" spc="-1" dirty="0">
                <a:solidFill>
                  <a:schemeClr val="accent4">
                    <a:lumMod val="50000"/>
                  </a:schemeClr>
                </a:solidFill>
              </a:rPr>
              <a:t>What to do in the Pre-meeting and Post-meeting 15 minutes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b="1" spc="-1" dirty="0">
                <a:solidFill>
                  <a:schemeClr val="accent4">
                    <a:lumMod val="50000"/>
                  </a:schemeClr>
                </a:solidFill>
              </a:rPr>
              <a:t>Introductions of self and of participants:  timing, what to include, how to move </a:t>
            </a:r>
            <a:br>
              <a:rPr lang="en-US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1" spc="-1" dirty="0">
                <a:solidFill>
                  <a:schemeClr val="accent4">
                    <a:lumMod val="50000"/>
                  </a:schemeClr>
                </a:solidFill>
              </a:rPr>
              <a:t>from person to person on zoom or </a:t>
            </a:r>
            <a:br>
              <a:rPr lang="en-US" b="1" spc="-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1" spc="-1" dirty="0">
                <a:solidFill>
                  <a:schemeClr val="accent4">
                    <a:lumMod val="50000"/>
                  </a:schemeClr>
                </a:solidFill>
              </a:rPr>
              <a:t>in person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b="1" spc="-1" dirty="0">
                <a:solidFill>
                  <a:schemeClr val="accent4">
                    <a:lumMod val="50000"/>
                  </a:schemeClr>
                </a:solidFill>
              </a:rPr>
              <a:t>How to present </a:t>
            </a:r>
            <a:r>
              <a:rPr lang="en-US" b="1" spc="-1" dirty="0" err="1">
                <a:solidFill>
                  <a:schemeClr val="accent4">
                    <a:lumMod val="50000"/>
                  </a:schemeClr>
                </a:solidFill>
              </a:rPr>
              <a:t>groundrules</a:t>
            </a:r>
            <a:r>
              <a:rPr lang="en-US" b="1" spc="-1" dirty="0">
                <a:solidFill>
                  <a:schemeClr val="accent4">
                    <a:lumMod val="50000"/>
                  </a:schemeClr>
                </a:solidFill>
              </a:rPr>
              <a:t>/guidelines</a:t>
            </a:r>
          </a:p>
          <a:p>
            <a:pPr marL="457920" indent="-457200">
              <a:spcBef>
                <a:spcPts val="22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b="1" spc="-1" dirty="0">
                <a:solidFill>
                  <a:schemeClr val="accent4">
                    <a:lumMod val="50000"/>
                  </a:schemeClr>
                </a:solidFill>
              </a:rPr>
              <a:t>Reviewing previous sessions and reviewing any homework/ongoing projects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4C5B7-CF54-F34F-AB82-A42A1B8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10C-1642-FC46-B864-C0A2CDEA0834}" type="slidenum">
              <a:rPr lang="en-CH" smtClean="0"/>
              <a:t>9</a:t>
            </a:fld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ED2BB-AFAA-A348-96B9-03D0A2F69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63" y="2700204"/>
            <a:ext cx="3175677" cy="26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5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SI_1">
      <a:dk1>
        <a:srgbClr val="000000"/>
      </a:dk1>
      <a:lt1>
        <a:srgbClr val="FFFFFF"/>
      </a:lt1>
      <a:dk2>
        <a:srgbClr val="515151"/>
      </a:dk2>
      <a:lt2>
        <a:srgbClr val="E7E6E6"/>
      </a:lt2>
      <a:accent1>
        <a:srgbClr val="595034"/>
      </a:accent1>
      <a:accent2>
        <a:srgbClr val="E2B553"/>
      </a:accent2>
      <a:accent3>
        <a:srgbClr val="909F43"/>
      </a:accent3>
      <a:accent4>
        <a:srgbClr val="495634"/>
      </a:accent4>
      <a:accent5>
        <a:srgbClr val="D8AF7F"/>
      </a:accent5>
      <a:accent6>
        <a:srgbClr val="80673B"/>
      </a:accent6>
      <a:hlink>
        <a:srgbClr val="8E7D69"/>
      </a:hlink>
      <a:folHlink>
        <a:srgbClr val="BB8A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</TotalTime>
  <Words>3272</Words>
  <Application>Microsoft Macintosh PowerPoint</Application>
  <PresentationFormat>On-screen Show (4:3)</PresentationFormat>
  <Paragraphs>527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SAVOYE LET PLAIN:1.0</vt:lpstr>
      <vt:lpstr>StarSymbol</vt:lpstr>
      <vt:lpstr>Wingdings</vt:lpstr>
      <vt:lpstr>Office Theme</vt:lpstr>
      <vt:lpstr>WELCOME to True Storytelling Institute Train-the-Trainers  Session 1 </vt:lpstr>
      <vt:lpstr>TRUE STORYTELLING™   Train-the‑Trainers             Level II</vt:lpstr>
      <vt:lpstr>PRE-SESSION</vt:lpstr>
      <vt:lpstr>STRUCTURE FOR TODAY</vt:lpstr>
      <vt:lpstr>Ground Rules </vt:lpstr>
      <vt:lpstr>PART I — Overall Goals</vt:lpstr>
      <vt:lpstr>PART I — Learning Objectives</vt:lpstr>
      <vt:lpstr>PART I — Skills &amp; Tools</vt:lpstr>
      <vt:lpstr>PART II — NUTS &amp; BOLTS</vt:lpstr>
      <vt:lpstr>PART II — NUTS &amp; BOLTS</vt:lpstr>
      <vt:lpstr>PART II — NUTS &amp; BOLTS</vt:lpstr>
      <vt:lpstr>NUTS &amp; BOLTS OVERVIEW</vt:lpstr>
      <vt:lpstr>PART III - Principles</vt:lpstr>
      <vt:lpstr>PART III - Processes</vt:lpstr>
      <vt:lpstr>PART III — 7 &amp; 7</vt:lpstr>
      <vt:lpstr>TOOL 1— ALIGNMENT</vt:lpstr>
      <vt:lpstr>TOOL 2— REFLECTING NATURE</vt:lpstr>
      <vt:lpstr>TOOL 3 — Diagnostic MAP of intersecting principles &amp; processes</vt:lpstr>
      <vt:lpstr>TOOL 4 – Guiding Dialogue about 3 I’s</vt:lpstr>
      <vt:lpstr>PowerPoint Presentation</vt:lpstr>
      <vt:lpstr>PART IV</vt:lpstr>
      <vt:lpstr>PowerPoint Presentation</vt:lpstr>
      <vt:lpstr>Tool 5 –  The Greek Square Tool</vt:lpstr>
      <vt:lpstr>PowerPoint Presentation</vt:lpstr>
      <vt:lpstr>PART IV — GUIDING</vt:lpstr>
      <vt:lpstr>PowerPoint Presentation</vt:lpstr>
      <vt:lpstr>PowerPoint Presentation</vt:lpstr>
      <vt:lpstr>DEBRIEF</vt:lpstr>
      <vt:lpstr>HOMEWORK</vt:lpstr>
      <vt:lpstr>TRUE STORYTELLING™   Train-the‑Trainers             Level 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 Strzeletz Ivertsen</dc:creator>
  <cp:lastModifiedBy>David Boje</cp:lastModifiedBy>
  <cp:revision>34</cp:revision>
  <cp:lastPrinted>2021-05-31T19:22:02Z</cp:lastPrinted>
  <dcterms:created xsi:type="dcterms:W3CDTF">2021-05-29T13:13:37Z</dcterms:created>
  <dcterms:modified xsi:type="dcterms:W3CDTF">2021-06-05T16:05:52Z</dcterms:modified>
</cp:coreProperties>
</file>