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50" r:id="rId1"/>
  </p:sldMasterIdLst>
  <p:notesMasterIdLst>
    <p:notesMasterId r:id="rId28"/>
  </p:notesMasterIdLst>
  <p:sldIdLst>
    <p:sldId id="328" r:id="rId2"/>
    <p:sldId id="340" r:id="rId3"/>
    <p:sldId id="341" r:id="rId4"/>
    <p:sldId id="257" r:id="rId5"/>
    <p:sldId id="303" r:id="rId6"/>
    <p:sldId id="306" r:id="rId7"/>
    <p:sldId id="364" r:id="rId8"/>
    <p:sldId id="405" r:id="rId9"/>
    <p:sldId id="406" r:id="rId10"/>
    <p:sldId id="422" r:id="rId11"/>
    <p:sldId id="426" r:id="rId12"/>
    <p:sldId id="421" r:id="rId13"/>
    <p:sldId id="429" r:id="rId14"/>
    <p:sldId id="428" r:id="rId15"/>
    <p:sldId id="424" r:id="rId16"/>
    <p:sldId id="425" r:id="rId17"/>
    <p:sldId id="430" r:id="rId18"/>
    <p:sldId id="432" r:id="rId19"/>
    <p:sldId id="433" r:id="rId20"/>
    <p:sldId id="431" r:id="rId21"/>
    <p:sldId id="419" r:id="rId22"/>
    <p:sldId id="258" r:id="rId23"/>
    <p:sldId id="434" r:id="rId24"/>
    <p:sldId id="260" r:id="rId25"/>
    <p:sldId id="259" r:id="rId26"/>
    <p:sldId id="305" r:id="rId27"/>
  </p:sldIdLst>
  <p:sldSz cx="9144000" cy="6858000" type="screen4x3"/>
  <p:notesSz cx="6858000" cy="9144000"/>
  <p:defaultText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0000"/>
    <a:srgbClr val="A72B0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258"/>
    <p:restoredTop sz="88103"/>
  </p:normalViewPr>
  <p:slideViewPr>
    <p:cSldViewPr snapToGrid="0" snapToObjects="1">
      <p:cViewPr varScale="1">
        <p:scale>
          <a:sx n="87" d="100"/>
          <a:sy n="87" d="100"/>
        </p:scale>
        <p:origin x="1840" y="184"/>
      </p:cViewPr>
      <p:guideLst>
        <p:guide orient="horz" pos="2160"/>
        <p:guide pos="2880"/>
      </p:guideLst>
    </p:cSldViewPr>
  </p:slideViewPr>
  <p:outlineViewPr>
    <p:cViewPr>
      <p:scale>
        <a:sx n="33" d="100"/>
        <a:sy n="33" d="100"/>
      </p:scale>
      <p:origin x="0" y="-10152"/>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93" d="100"/>
          <a:sy n="93" d="100"/>
        </p:scale>
        <p:origin x="3336" y="21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iagrams/_rels/data2.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svg"/><Relationship Id="rId2" Type="http://schemas.openxmlformats.org/officeDocument/2006/relationships/image" Target="../media/image6.svg"/><Relationship Id="rId16" Type="http://schemas.openxmlformats.org/officeDocument/2006/relationships/image" Target="../media/image20.svg"/><Relationship Id="rId1" Type="http://schemas.openxmlformats.org/officeDocument/2006/relationships/image" Target="../media/image5.png"/><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 Id="rId14" Type="http://schemas.openxmlformats.org/officeDocument/2006/relationships/image" Target="../media/image18.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svg"/><Relationship Id="rId2" Type="http://schemas.openxmlformats.org/officeDocument/2006/relationships/image" Target="../media/image6.svg"/><Relationship Id="rId16" Type="http://schemas.openxmlformats.org/officeDocument/2006/relationships/image" Target="../media/image20.svg"/><Relationship Id="rId1" Type="http://schemas.openxmlformats.org/officeDocument/2006/relationships/image" Target="../media/image5.png"/><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 Id="rId14" Type="http://schemas.openxmlformats.org/officeDocument/2006/relationships/image" Target="../media/image18.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coloredtext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0"/>
      </a:schemeClr>
    </dgm:fillClrLst>
    <dgm:linClrLst>
      <a:schemeClr val="accent2"/>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a:schemeClr val="accent2"/>
      <a:schemeClr val="accent3"/>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a:schemeClr val="accent2"/>
      <a:schemeClr val="accent3"/>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ADF2A9F-2138-426D-971B-B5F4737072CF}"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E68F554C-6FBF-4DE4-B8C8-429B6B42D3FD}">
      <dgm:prSet custT="1"/>
      <dgm:spPr>
        <a:solidFill>
          <a:schemeClr val="accent2">
            <a:lumMod val="40000"/>
            <a:lumOff val="60000"/>
            <a:alpha val="90000"/>
          </a:schemeClr>
        </a:solidFill>
        <a:ln>
          <a:solidFill>
            <a:schemeClr val="accent2">
              <a:lumMod val="40000"/>
              <a:lumOff val="60000"/>
            </a:schemeClr>
          </a:solidFill>
        </a:ln>
      </dgm:spPr>
      <dgm:t>
        <a:bodyPr/>
        <a:lstStyle/>
        <a:p>
          <a:r>
            <a:rPr lang="en-US" sz="3300" b="1" dirty="0"/>
            <a:t>“COFFEE </a:t>
          </a:r>
        </a:p>
        <a:p>
          <a:r>
            <a:rPr lang="en-US" sz="3300" b="1" dirty="0"/>
            <a:t>in the LOBBY” </a:t>
          </a:r>
        </a:p>
      </dgm:t>
    </dgm:pt>
    <dgm:pt modelId="{3A8F87D4-D5AA-45DD-9E3D-F9C45D674366}" type="parTrans" cxnId="{3FF7646A-5694-4DD6-9998-C18497F19A95}">
      <dgm:prSet/>
      <dgm:spPr/>
      <dgm:t>
        <a:bodyPr/>
        <a:lstStyle/>
        <a:p>
          <a:endParaRPr lang="en-US"/>
        </a:p>
      </dgm:t>
    </dgm:pt>
    <dgm:pt modelId="{51BD5D63-32FB-4E82-B537-DF9EB6E95A8F}" type="sibTrans" cxnId="{3FF7646A-5694-4DD6-9998-C18497F19A95}">
      <dgm:prSet/>
      <dgm:spPr/>
      <dgm:t>
        <a:bodyPr/>
        <a:lstStyle/>
        <a:p>
          <a:endParaRPr lang="en-US"/>
        </a:p>
      </dgm:t>
    </dgm:pt>
    <dgm:pt modelId="{BF1294C2-4FC1-274E-8D82-648B628046BF}" type="pres">
      <dgm:prSet presAssocID="{2ADF2A9F-2138-426D-971B-B5F4737072CF}" presName="hierChild1" presStyleCnt="0">
        <dgm:presLayoutVars>
          <dgm:chPref val="1"/>
          <dgm:dir/>
          <dgm:animOne val="branch"/>
          <dgm:animLvl val="lvl"/>
          <dgm:resizeHandles/>
        </dgm:presLayoutVars>
      </dgm:prSet>
      <dgm:spPr/>
    </dgm:pt>
    <dgm:pt modelId="{BD18A90C-EDB4-844E-A6F3-E32E10866A17}" type="pres">
      <dgm:prSet presAssocID="{E68F554C-6FBF-4DE4-B8C8-429B6B42D3FD}" presName="hierRoot1" presStyleCnt="0"/>
      <dgm:spPr/>
    </dgm:pt>
    <dgm:pt modelId="{09B7D226-996C-1243-9DF2-A1A690002FFF}" type="pres">
      <dgm:prSet presAssocID="{E68F554C-6FBF-4DE4-B8C8-429B6B42D3FD}" presName="composite" presStyleCnt="0"/>
      <dgm:spPr/>
    </dgm:pt>
    <dgm:pt modelId="{81246B7C-F5AE-8041-8F68-1F0156EC06E4}" type="pres">
      <dgm:prSet presAssocID="{E68F554C-6FBF-4DE4-B8C8-429B6B42D3FD}" presName="background" presStyleLbl="node0" presStyleIdx="0" presStyleCnt="1"/>
      <dgm:spPr/>
    </dgm:pt>
    <dgm:pt modelId="{B9075F66-A308-AF43-9447-A4E4D5BD21AD}" type="pres">
      <dgm:prSet presAssocID="{E68F554C-6FBF-4DE4-B8C8-429B6B42D3FD}" presName="text" presStyleLbl="fgAcc0" presStyleIdx="0" presStyleCnt="1">
        <dgm:presLayoutVars>
          <dgm:chPref val="3"/>
        </dgm:presLayoutVars>
      </dgm:prSet>
      <dgm:spPr/>
    </dgm:pt>
    <dgm:pt modelId="{FD87C591-B460-6640-86A0-58F465F107B4}" type="pres">
      <dgm:prSet presAssocID="{E68F554C-6FBF-4DE4-B8C8-429B6B42D3FD}" presName="hierChild2" presStyleCnt="0"/>
      <dgm:spPr/>
    </dgm:pt>
  </dgm:ptLst>
  <dgm:cxnLst>
    <dgm:cxn modelId="{D55AC051-3887-C64E-8F05-478A0C06C23A}" type="presOf" srcId="{E68F554C-6FBF-4DE4-B8C8-429B6B42D3FD}" destId="{B9075F66-A308-AF43-9447-A4E4D5BD21AD}" srcOrd="0" destOrd="0" presId="urn:microsoft.com/office/officeart/2005/8/layout/hierarchy1"/>
    <dgm:cxn modelId="{3FF7646A-5694-4DD6-9998-C18497F19A95}" srcId="{2ADF2A9F-2138-426D-971B-B5F4737072CF}" destId="{E68F554C-6FBF-4DE4-B8C8-429B6B42D3FD}" srcOrd="0" destOrd="0" parTransId="{3A8F87D4-D5AA-45DD-9E3D-F9C45D674366}" sibTransId="{51BD5D63-32FB-4E82-B537-DF9EB6E95A8F}"/>
    <dgm:cxn modelId="{FF7917C0-EE29-9247-82E8-2201A33F5A4A}" type="presOf" srcId="{2ADF2A9F-2138-426D-971B-B5F4737072CF}" destId="{BF1294C2-4FC1-274E-8D82-648B628046BF}" srcOrd="0" destOrd="0" presId="urn:microsoft.com/office/officeart/2005/8/layout/hierarchy1"/>
    <dgm:cxn modelId="{96DCF57C-6553-E444-86AC-1A3DFCAC37DB}" type="presParOf" srcId="{BF1294C2-4FC1-274E-8D82-648B628046BF}" destId="{BD18A90C-EDB4-844E-A6F3-E32E10866A17}" srcOrd="0" destOrd="0" presId="urn:microsoft.com/office/officeart/2005/8/layout/hierarchy1"/>
    <dgm:cxn modelId="{9D19EA81-7E92-964D-9A63-97A5914160A8}" type="presParOf" srcId="{BD18A90C-EDB4-844E-A6F3-E32E10866A17}" destId="{09B7D226-996C-1243-9DF2-A1A690002FFF}" srcOrd="0" destOrd="0" presId="urn:microsoft.com/office/officeart/2005/8/layout/hierarchy1"/>
    <dgm:cxn modelId="{D5049ACD-C794-944B-A52F-609F23A700C5}" type="presParOf" srcId="{09B7D226-996C-1243-9DF2-A1A690002FFF}" destId="{81246B7C-F5AE-8041-8F68-1F0156EC06E4}" srcOrd="0" destOrd="0" presId="urn:microsoft.com/office/officeart/2005/8/layout/hierarchy1"/>
    <dgm:cxn modelId="{193240B6-EDE1-5F40-8F8D-B870BB82C238}" type="presParOf" srcId="{09B7D226-996C-1243-9DF2-A1A690002FFF}" destId="{B9075F66-A308-AF43-9447-A4E4D5BD21AD}" srcOrd="1" destOrd="0" presId="urn:microsoft.com/office/officeart/2005/8/layout/hierarchy1"/>
    <dgm:cxn modelId="{1076985F-F2DD-5F45-9CA0-087BD32CC825}" type="presParOf" srcId="{BD18A90C-EDB4-844E-A6F3-E32E10866A17}" destId="{FD87C591-B460-6640-86A0-58F465F107B4}"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9452D45-39A5-45BB-BE21-85FAF637FB17}" type="doc">
      <dgm:prSet loTypeId="urn:microsoft.com/office/officeart/2018/2/layout/IconCircleList" loCatId="icon" qsTypeId="urn:microsoft.com/office/officeart/2005/8/quickstyle/simple1" qsCatId="simple" csTypeId="urn:microsoft.com/office/officeart/2018/5/colors/Iconchunking_coloredtext_colorful2" csCatId="colorful" phldr="1"/>
      <dgm:spPr/>
      <dgm:t>
        <a:bodyPr/>
        <a:lstStyle/>
        <a:p>
          <a:endParaRPr lang="en-US"/>
        </a:p>
      </dgm:t>
    </dgm:pt>
    <dgm:pt modelId="{018CB86E-F69B-4ECE-A429-121172F826BD}">
      <dgm:prSet custT="1"/>
      <dgm:spPr/>
      <dgm:t>
        <a:bodyPr/>
        <a:lstStyle/>
        <a:p>
          <a:r>
            <a:rPr lang="en-US" sz="1400" dirty="0">
              <a:solidFill>
                <a:schemeClr val="tx1"/>
              </a:solidFill>
            </a:rPr>
            <a:t>Please bring a </a:t>
          </a:r>
          <a:r>
            <a:rPr lang="en-US" sz="1400" b="1" dirty="0">
              <a:solidFill>
                <a:schemeClr val="tx1"/>
              </a:solidFill>
            </a:rPr>
            <a:t>notebook</a:t>
          </a:r>
          <a:r>
            <a:rPr lang="en-US" sz="1400" dirty="0">
              <a:solidFill>
                <a:schemeClr val="tx1"/>
              </a:solidFill>
            </a:rPr>
            <a:t> and pen/pencil to each session.</a:t>
          </a:r>
        </a:p>
      </dgm:t>
    </dgm:pt>
    <dgm:pt modelId="{EBE578D5-6D91-4BBC-B956-49446ACDD8FA}" type="parTrans" cxnId="{6937D539-98B8-4D7F-BC3C-5FC6577B7424}">
      <dgm:prSet/>
      <dgm:spPr/>
      <dgm:t>
        <a:bodyPr/>
        <a:lstStyle/>
        <a:p>
          <a:endParaRPr lang="en-US">
            <a:solidFill>
              <a:schemeClr val="accent3">
                <a:lumMod val="50000"/>
              </a:schemeClr>
            </a:solidFill>
          </a:endParaRPr>
        </a:p>
      </dgm:t>
    </dgm:pt>
    <dgm:pt modelId="{6C16A6AA-A868-4771-A3E0-27B3A980D562}" type="sibTrans" cxnId="{6937D539-98B8-4D7F-BC3C-5FC6577B7424}">
      <dgm:prSet/>
      <dgm:spPr/>
      <dgm:t>
        <a:bodyPr/>
        <a:lstStyle/>
        <a:p>
          <a:pPr>
            <a:lnSpc>
              <a:spcPct val="100000"/>
            </a:lnSpc>
          </a:pPr>
          <a:endParaRPr lang="en-US">
            <a:solidFill>
              <a:schemeClr val="accent3">
                <a:lumMod val="50000"/>
              </a:schemeClr>
            </a:solidFill>
          </a:endParaRPr>
        </a:p>
      </dgm:t>
    </dgm:pt>
    <dgm:pt modelId="{28DBB295-CC41-4032-8FBA-E5E331E17B42}">
      <dgm:prSet custT="1"/>
      <dgm:spPr/>
      <dgm:t>
        <a:bodyPr/>
        <a:lstStyle/>
        <a:p>
          <a:r>
            <a:rPr lang="en-US" sz="1400" dirty="0">
              <a:solidFill>
                <a:schemeClr val="tx1"/>
              </a:solidFill>
            </a:rPr>
            <a:t>Use the “</a:t>
          </a:r>
          <a:r>
            <a:rPr lang="en-US" sz="1400" b="1" dirty="0">
              <a:solidFill>
                <a:schemeClr val="tx1"/>
              </a:solidFill>
            </a:rPr>
            <a:t>Gallery View</a:t>
          </a:r>
          <a:r>
            <a:rPr lang="en-US" sz="1400" dirty="0">
              <a:solidFill>
                <a:schemeClr val="tx1"/>
              </a:solidFill>
            </a:rPr>
            <a:t>” so you can see each other while viewing PowerPoint.</a:t>
          </a:r>
        </a:p>
      </dgm:t>
    </dgm:pt>
    <dgm:pt modelId="{24F04D88-E6FD-4BB7-9669-1A4BF0157BBC}" type="parTrans" cxnId="{A68F77D3-F4C7-4673-8C8E-FCEFB6A54EFF}">
      <dgm:prSet/>
      <dgm:spPr/>
      <dgm:t>
        <a:bodyPr/>
        <a:lstStyle/>
        <a:p>
          <a:endParaRPr lang="en-US">
            <a:solidFill>
              <a:schemeClr val="accent3">
                <a:lumMod val="50000"/>
              </a:schemeClr>
            </a:solidFill>
          </a:endParaRPr>
        </a:p>
      </dgm:t>
    </dgm:pt>
    <dgm:pt modelId="{C00F48E9-ED25-4027-92A9-30089AE92C72}" type="sibTrans" cxnId="{A68F77D3-F4C7-4673-8C8E-FCEFB6A54EFF}">
      <dgm:prSet/>
      <dgm:spPr/>
      <dgm:t>
        <a:bodyPr/>
        <a:lstStyle/>
        <a:p>
          <a:pPr>
            <a:lnSpc>
              <a:spcPct val="100000"/>
            </a:lnSpc>
          </a:pPr>
          <a:endParaRPr lang="en-US">
            <a:solidFill>
              <a:schemeClr val="accent3">
                <a:lumMod val="50000"/>
              </a:schemeClr>
            </a:solidFill>
          </a:endParaRPr>
        </a:p>
      </dgm:t>
    </dgm:pt>
    <dgm:pt modelId="{81059872-99F0-4FA1-A331-EE8ED84A8BC3}">
      <dgm:prSet custT="1"/>
      <dgm:spPr/>
      <dgm:t>
        <a:bodyPr/>
        <a:lstStyle/>
        <a:p>
          <a:r>
            <a:rPr lang="en-US" sz="1400" dirty="0">
              <a:solidFill>
                <a:schemeClr val="tx1"/>
              </a:solidFill>
            </a:rPr>
            <a:t>Please do not give advice to others or use ‘should’ statements for self or others.</a:t>
          </a:r>
        </a:p>
      </dgm:t>
    </dgm:pt>
    <dgm:pt modelId="{15DE5B35-EF43-41B0-A494-D0A97F8678EC}" type="parTrans" cxnId="{8912B5DF-2253-443C-9C8C-EFFC77E7C006}">
      <dgm:prSet/>
      <dgm:spPr/>
      <dgm:t>
        <a:bodyPr/>
        <a:lstStyle/>
        <a:p>
          <a:endParaRPr lang="en-US">
            <a:solidFill>
              <a:schemeClr val="accent3">
                <a:lumMod val="50000"/>
              </a:schemeClr>
            </a:solidFill>
          </a:endParaRPr>
        </a:p>
      </dgm:t>
    </dgm:pt>
    <dgm:pt modelId="{291CA8A6-3E77-4D03-94E7-4EC26FF94CA0}" type="sibTrans" cxnId="{8912B5DF-2253-443C-9C8C-EFFC77E7C006}">
      <dgm:prSet/>
      <dgm:spPr/>
      <dgm:t>
        <a:bodyPr/>
        <a:lstStyle/>
        <a:p>
          <a:pPr>
            <a:lnSpc>
              <a:spcPct val="100000"/>
            </a:lnSpc>
          </a:pPr>
          <a:endParaRPr lang="en-US">
            <a:solidFill>
              <a:schemeClr val="accent3">
                <a:lumMod val="50000"/>
              </a:schemeClr>
            </a:solidFill>
          </a:endParaRPr>
        </a:p>
      </dgm:t>
    </dgm:pt>
    <dgm:pt modelId="{BCEEF51C-2B95-4B9D-AC37-8546E6579073}">
      <dgm:prSet custT="1"/>
      <dgm:spPr/>
      <dgm:t>
        <a:bodyPr/>
        <a:lstStyle/>
        <a:p>
          <a:r>
            <a:rPr lang="en-US" sz="1400" b="0" dirty="0">
              <a:solidFill>
                <a:schemeClr val="tx1"/>
              </a:solidFill>
            </a:rPr>
            <a:t>Speak more from </a:t>
          </a:r>
          <a:r>
            <a:rPr lang="en-US" sz="1400" b="1" dirty="0">
              <a:solidFill>
                <a:schemeClr val="tx1"/>
              </a:solidFill>
            </a:rPr>
            <a:t>the heart </a:t>
          </a:r>
          <a:r>
            <a:rPr lang="en-US" sz="1400" b="0" dirty="0">
              <a:solidFill>
                <a:schemeClr val="tx1"/>
              </a:solidFill>
            </a:rPr>
            <a:t>than from the head. </a:t>
          </a:r>
        </a:p>
      </dgm:t>
    </dgm:pt>
    <dgm:pt modelId="{F0869072-7F0D-4425-BF66-13AEBED04761}" type="parTrans" cxnId="{B468A92F-850A-4811-9877-C241584C518F}">
      <dgm:prSet/>
      <dgm:spPr/>
      <dgm:t>
        <a:bodyPr/>
        <a:lstStyle/>
        <a:p>
          <a:endParaRPr lang="en-US">
            <a:solidFill>
              <a:schemeClr val="accent3">
                <a:lumMod val="50000"/>
              </a:schemeClr>
            </a:solidFill>
          </a:endParaRPr>
        </a:p>
      </dgm:t>
    </dgm:pt>
    <dgm:pt modelId="{7E8EE63E-0EBD-4D41-BDF5-D454267C9252}" type="sibTrans" cxnId="{B468A92F-850A-4811-9877-C241584C518F}">
      <dgm:prSet/>
      <dgm:spPr/>
      <dgm:t>
        <a:bodyPr/>
        <a:lstStyle/>
        <a:p>
          <a:pPr>
            <a:lnSpc>
              <a:spcPct val="100000"/>
            </a:lnSpc>
          </a:pPr>
          <a:endParaRPr lang="en-US">
            <a:solidFill>
              <a:schemeClr val="accent3">
                <a:lumMod val="50000"/>
              </a:schemeClr>
            </a:solidFill>
          </a:endParaRPr>
        </a:p>
      </dgm:t>
    </dgm:pt>
    <dgm:pt modelId="{52F9D5BD-8207-4234-8FF0-61A6393ED59E}">
      <dgm:prSet custT="1"/>
      <dgm:spPr/>
      <dgm:t>
        <a:bodyPr/>
        <a:lstStyle/>
        <a:p>
          <a:r>
            <a:rPr lang="en-US" sz="1400" dirty="0">
              <a:solidFill>
                <a:schemeClr val="tx1"/>
              </a:solidFill>
            </a:rPr>
            <a:t>Laser in, </a:t>
          </a:r>
          <a:r>
            <a:rPr lang="en-US" sz="1400" b="1" dirty="0">
              <a:solidFill>
                <a:schemeClr val="tx1"/>
              </a:solidFill>
            </a:rPr>
            <a:t>be concise</a:t>
          </a:r>
          <a:r>
            <a:rPr lang="en-US" sz="1400" dirty="0">
              <a:solidFill>
                <a:schemeClr val="tx1"/>
              </a:solidFill>
            </a:rPr>
            <a:t>, and share only one story </a:t>
          </a:r>
          <a:br>
            <a:rPr lang="en-US" sz="1400" dirty="0">
              <a:solidFill>
                <a:schemeClr val="tx1"/>
              </a:solidFill>
            </a:rPr>
          </a:br>
          <a:r>
            <a:rPr lang="en-US" sz="1400" dirty="0">
              <a:solidFill>
                <a:schemeClr val="tx1"/>
              </a:solidFill>
            </a:rPr>
            <a:t>instead of several.</a:t>
          </a:r>
        </a:p>
      </dgm:t>
    </dgm:pt>
    <dgm:pt modelId="{D6DB1580-4574-45AF-AC8C-BAD23B98C6B9}" type="parTrans" cxnId="{77C93E08-EC55-4B49-9D10-EEACE2C85E52}">
      <dgm:prSet/>
      <dgm:spPr/>
      <dgm:t>
        <a:bodyPr/>
        <a:lstStyle/>
        <a:p>
          <a:endParaRPr lang="en-US">
            <a:solidFill>
              <a:schemeClr val="accent3">
                <a:lumMod val="50000"/>
              </a:schemeClr>
            </a:solidFill>
          </a:endParaRPr>
        </a:p>
      </dgm:t>
    </dgm:pt>
    <dgm:pt modelId="{0D090E60-91A8-4D8A-88FA-FA59E296CA3F}" type="sibTrans" cxnId="{77C93E08-EC55-4B49-9D10-EEACE2C85E52}">
      <dgm:prSet/>
      <dgm:spPr/>
      <dgm:t>
        <a:bodyPr/>
        <a:lstStyle/>
        <a:p>
          <a:pPr>
            <a:lnSpc>
              <a:spcPct val="100000"/>
            </a:lnSpc>
          </a:pPr>
          <a:endParaRPr lang="en-US">
            <a:solidFill>
              <a:schemeClr val="accent3">
                <a:lumMod val="50000"/>
              </a:schemeClr>
            </a:solidFill>
          </a:endParaRPr>
        </a:p>
      </dgm:t>
    </dgm:pt>
    <dgm:pt modelId="{7D8C2621-FB86-4AFE-AF09-37F07F636F00}">
      <dgm:prSet custT="1"/>
      <dgm:spPr/>
      <dgm:t>
        <a:bodyPr/>
        <a:lstStyle/>
        <a:p>
          <a:r>
            <a:rPr lang="en-US" sz="1400" b="1" dirty="0">
              <a:solidFill>
                <a:schemeClr val="tx1"/>
              </a:solidFill>
            </a:rPr>
            <a:t>CONFIDENTIALITY</a:t>
          </a:r>
          <a:r>
            <a:rPr lang="en-US" sz="1400" dirty="0">
              <a:solidFill>
                <a:schemeClr val="tx1"/>
              </a:solidFill>
            </a:rPr>
            <a:t>: </a:t>
          </a:r>
          <a:br>
            <a:rPr lang="en-US" sz="1400" dirty="0">
              <a:solidFill>
                <a:schemeClr val="tx1"/>
              </a:solidFill>
            </a:rPr>
          </a:br>
          <a:r>
            <a:rPr lang="en-US" sz="1400" dirty="0">
              <a:solidFill>
                <a:schemeClr val="tx1"/>
              </a:solidFill>
            </a:rPr>
            <a:t>Do not tell someone else’s story. Please DO NOT record any session of the presenters or the participants.</a:t>
          </a:r>
        </a:p>
      </dgm:t>
    </dgm:pt>
    <dgm:pt modelId="{A403F52C-FCBB-4BEB-A662-D87A4E7578C9}" type="parTrans" cxnId="{FDDFE021-6C7D-44D8-8F78-34C5C6849ED5}">
      <dgm:prSet/>
      <dgm:spPr/>
      <dgm:t>
        <a:bodyPr/>
        <a:lstStyle/>
        <a:p>
          <a:endParaRPr lang="en-US">
            <a:solidFill>
              <a:schemeClr val="accent3">
                <a:lumMod val="50000"/>
              </a:schemeClr>
            </a:solidFill>
          </a:endParaRPr>
        </a:p>
      </dgm:t>
    </dgm:pt>
    <dgm:pt modelId="{48496E43-A6FC-4D45-9FDE-890970040BD7}" type="sibTrans" cxnId="{FDDFE021-6C7D-44D8-8F78-34C5C6849ED5}">
      <dgm:prSet/>
      <dgm:spPr/>
      <dgm:t>
        <a:bodyPr/>
        <a:lstStyle/>
        <a:p>
          <a:pPr>
            <a:lnSpc>
              <a:spcPct val="100000"/>
            </a:lnSpc>
          </a:pPr>
          <a:endParaRPr lang="en-US">
            <a:solidFill>
              <a:schemeClr val="accent3">
                <a:lumMod val="50000"/>
              </a:schemeClr>
            </a:solidFill>
          </a:endParaRPr>
        </a:p>
      </dgm:t>
    </dgm:pt>
    <dgm:pt modelId="{BA72E97F-FD89-4F3C-8EDB-2124E3A4FFA1}">
      <dgm:prSet custT="1"/>
      <dgm:spPr/>
      <dgm:t>
        <a:bodyPr/>
        <a:lstStyle/>
        <a:p>
          <a:r>
            <a:rPr lang="en-US" sz="1400" dirty="0">
              <a:solidFill>
                <a:schemeClr val="tx1"/>
              </a:solidFill>
            </a:rPr>
            <a:t>Please use Chat </a:t>
          </a:r>
          <a:br>
            <a:rPr lang="en-US" sz="1400" dirty="0">
              <a:solidFill>
                <a:schemeClr val="tx1"/>
              </a:solidFill>
            </a:rPr>
          </a:br>
          <a:r>
            <a:rPr lang="en-US" sz="1400" dirty="0">
              <a:solidFill>
                <a:schemeClr val="tx1"/>
              </a:solidFill>
            </a:rPr>
            <a:t>ONLY when asked to do so. </a:t>
          </a:r>
          <a:r>
            <a:rPr lang="en-US" sz="1400" b="1" dirty="0">
              <a:solidFill>
                <a:schemeClr val="tx1"/>
              </a:solidFill>
            </a:rPr>
            <a:t>Avoid “side talk.”</a:t>
          </a:r>
        </a:p>
      </dgm:t>
    </dgm:pt>
    <dgm:pt modelId="{842644CF-9FA6-4E6E-9416-13DEA3BF1569}" type="parTrans" cxnId="{DF958F92-112B-470E-9EF1-37C1A0CBDF66}">
      <dgm:prSet/>
      <dgm:spPr/>
      <dgm:t>
        <a:bodyPr/>
        <a:lstStyle/>
        <a:p>
          <a:endParaRPr lang="en-US">
            <a:solidFill>
              <a:schemeClr val="accent3">
                <a:lumMod val="50000"/>
              </a:schemeClr>
            </a:solidFill>
          </a:endParaRPr>
        </a:p>
      </dgm:t>
    </dgm:pt>
    <dgm:pt modelId="{0E6E228A-3911-486B-B021-3FDC575C7BEF}" type="sibTrans" cxnId="{DF958F92-112B-470E-9EF1-37C1A0CBDF66}">
      <dgm:prSet/>
      <dgm:spPr/>
      <dgm:t>
        <a:bodyPr/>
        <a:lstStyle/>
        <a:p>
          <a:pPr>
            <a:lnSpc>
              <a:spcPct val="100000"/>
            </a:lnSpc>
          </a:pPr>
          <a:endParaRPr lang="en-US">
            <a:solidFill>
              <a:schemeClr val="accent3">
                <a:lumMod val="50000"/>
              </a:schemeClr>
            </a:solidFill>
          </a:endParaRPr>
        </a:p>
      </dgm:t>
    </dgm:pt>
    <dgm:pt modelId="{2DE6F43E-8C1C-4A7F-8B96-B24F7E47F3A3}">
      <dgm:prSet custT="1"/>
      <dgm:spPr/>
      <dgm:t>
        <a:bodyPr/>
        <a:lstStyle/>
        <a:p>
          <a:r>
            <a:rPr lang="en-US" sz="1400" dirty="0">
              <a:solidFill>
                <a:schemeClr val="tx1"/>
              </a:solidFill>
            </a:rPr>
            <a:t>Please </a:t>
          </a:r>
          <a:r>
            <a:rPr lang="en-US" sz="1400" b="1" dirty="0">
              <a:solidFill>
                <a:schemeClr val="tx1"/>
              </a:solidFill>
            </a:rPr>
            <a:t>attend all sessions</a:t>
          </a:r>
          <a:r>
            <a:rPr lang="en-US" sz="1400" dirty="0">
              <a:solidFill>
                <a:schemeClr val="tx1"/>
              </a:solidFill>
            </a:rPr>
            <a:t>. If you must miss one, contact us so we can help you to catch up before you return.</a:t>
          </a:r>
        </a:p>
      </dgm:t>
    </dgm:pt>
    <dgm:pt modelId="{76C7D6D4-74C9-4012-9447-9FCA64F503E8}" type="parTrans" cxnId="{40D84959-FD1C-4A9F-A8F4-D4F9FF9427B1}">
      <dgm:prSet/>
      <dgm:spPr/>
      <dgm:t>
        <a:bodyPr/>
        <a:lstStyle/>
        <a:p>
          <a:endParaRPr lang="en-US">
            <a:solidFill>
              <a:schemeClr val="accent3">
                <a:lumMod val="50000"/>
              </a:schemeClr>
            </a:solidFill>
          </a:endParaRPr>
        </a:p>
      </dgm:t>
    </dgm:pt>
    <dgm:pt modelId="{06EA2854-68C2-4D62-8497-FC650EA56D95}" type="sibTrans" cxnId="{40D84959-FD1C-4A9F-A8F4-D4F9FF9427B1}">
      <dgm:prSet/>
      <dgm:spPr/>
      <dgm:t>
        <a:bodyPr/>
        <a:lstStyle/>
        <a:p>
          <a:endParaRPr lang="en-US">
            <a:solidFill>
              <a:schemeClr val="accent3">
                <a:lumMod val="50000"/>
              </a:schemeClr>
            </a:solidFill>
          </a:endParaRPr>
        </a:p>
      </dgm:t>
    </dgm:pt>
    <dgm:pt modelId="{63BD71B4-AF24-4904-9997-B195908C3EA7}" type="pres">
      <dgm:prSet presAssocID="{F9452D45-39A5-45BB-BE21-85FAF637FB17}" presName="root" presStyleCnt="0">
        <dgm:presLayoutVars>
          <dgm:dir/>
          <dgm:resizeHandles val="exact"/>
        </dgm:presLayoutVars>
      </dgm:prSet>
      <dgm:spPr/>
    </dgm:pt>
    <dgm:pt modelId="{EF4CC85B-C712-4399-82FE-8AD4FD05CE1B}" type="pres">
      <dgm:prSet presAssocID="{F9452D45-39A5-45BB-BE21-85FAF637FB17}" presName="container" presStyleCnt="0">
        <dgm:presLayoutVars>
          <dgm:dir/>
          <dgm:resizeHandles val="exact"/>
        </dgm:presLayoutVars>
      </dgm:prSet>
      <dgm:spPr/>
    </dgm:pt>
    <dgm:pt modelId="{1567222E-5736-4A15-9C07-785466BCFDE0}" type="pres">
      <dgm:prSet presAssocID="{018CB86E-F69B-4ECE-A429-121172F826BD}" presName="compNode" presStyleCnt="0"/>
      <dgm:spPr/>
    </dgm:pt>
    <dgm:pt modelId="{3E0CDA37-E7EA-4D35-99F7-52A59B9C32C1}" type="pres">
      <dgm:prSet presAssocID="{018CB86E-F69B-4ECE-A429-121172F826BD}" presName="iconBgRect" presStyleLbl="bgShp" presStyleIdx="0" presStyleCnt="8"/>
      <dgm:spPr/>
    </dgm:pt>
    <dgm:pt modelId="{2FFE002A-27DE-4DF9-83F8-8F1537BE8B3E}" type="pres">
      <dgm:prSet presAssocID="{018CB86E-F69B-4ECE-A429-121172F826BD}" presName="iconRect" presStyleLbl="node1" presStyleIdx="0" presStyleCnt="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encil"/>
        </a:ext>
      </dgm:extLst>
    </dgm:pt>
    <dgm:pt modelId="{DE18BF2F-7BC0-48B3-A4CC-D181EF337619}" type="pres">
      <dgm:prSet presAssocID="{018CB86E-F69B-4ECE-A429-121172F826BD}" presName="spaceRect" presStyleCnt="0"/>
      <dgm:spPr/>
    </dgm:pt>
    <dgm:pt modelId="{368134CC-82BF-4FA5-A052-0234C8136225}" type="pres">
      <dgm:prSet presAssocID="{018CB86E-F69B-4ECE-A429-121172F826BD}" presName="textRect" presStyleLbl="revTx" presStyleIdx="0" presStyleCnt="8" custScaleX="130690" custLinFactNeighborX="8389">
        <dgm:presLayoutVars>
          <dgm:chMax val="1"/>
          <dgm:chPref val="1"/>
        </dgm:presLayoutVars>
      </dgm:prSet>
      <dgm:spPr/>
    </dgm:pt>
    <dgm:pt modelId="{F16CF012-92DD-4FD8-AB04-19997FD58B5D}" type="pres">
      <dgm:prSet presAssocID="{6C16A6AA-A868-4771-A3E0-27B3A980D562}" presName="sibTrans" presStyleLbl="sibTrans2D1" presStyleIdx="0" presStyleCnt="0"/>
      <dgm:spPr/>
    </dgm:pt>
    <dgm:pt modelId="{DE607F5B-F891-4425-8405-6E9D227F8466}" type="pres">
      <dgm:prSet presAssocID="{28DBB295-CC41-4032-8FBA-E5E331E17B42}" presName="compNode" presStyleCnt="0"/>
      <dgm:spPr/>
    </dgm:pt>
    <dgm:pt modelId="{3893A3B0-ED44-4064-BBA7-0193A8390A14}" type="pres">
      <dgm:prSet presAssocID="{28DBB295-CC41-4032-8FBA-E5E331E17B42}" presName="iconBgRect" presStyleLbl="bgShp" presStyleIdx="1" presStyleCnt="8"/>
      <dgm:spPr/>
    </dgm:pt>
    <dgm:pt modelId="{2B1B1BBC-CDFA-4071-819A-CBFD0BBC2240}" type="pres">
      <dgm:prSet presAssocID="{28DBB295-CC41-4032-8FBA-E5E331E17B42}" presName="iconRect" presStyleLbl="node1" presStyleIdx="1" presStyleCnt="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rojector screen"/>
        </a:ext>
      </dgm:extLst>
    </dgm:pt>
    <dgm:pt modelId="{9A004EA7-7491-46C3-B016-02F61CCAD0E1}" type="pres">
      <dgm:prSet presAssocID="{28DBB295-CC41-4032-8FBA-E5E331E17B42}" presName="spaceRect" presStyleCnt="0"/>
      <dgm:spPr/>
    </dgm:pt>
    <dgm:pt modelId="{46695924-E939-41B5-BB90-0CB6785B602C}" type="pres">
      <dgm:prSet presAssocID="{28DBB295-CC41-4032-8FBA-E5E331E17B42}" presName="textRect" presStyleLbl="revTx" presStyleIdx="1" presStyleCnt="8" custScaleX="130690" custScaleY="135569" custLinFactNeighborX="8389" custLinFactNeighborY="17280">
        <dgm:presLayoutVars>
          <dgm:chMax val="1"/>
          <dgm:chPref val="1"/>
        </dgm:presLayoutVars>
      </dgm:prSet>
      <dgm:spPr/>
    </dgm:pt>
    <dgm:pt modelId="{9AD3E133-6C4D-4B57-ADC8-8934120899AB}" type="pres">
      <dgm:prSet presAssocID="{C00F48E9-ED25-4027-92A9-30089AE92C72}" presName="sibTrans" presStyleLbl="sibTrans2D1" presStyleIdx="0" presStyleCnt="0"/>
      <dgm:spPr/>
    </dgm:pt>
    <dgm:pt modelId="{937DBBA3-7383-41B1-906B-3EE967ECCB61}" type="pres">
      <dgm:prSet presAssocID="{81059872-99F0-4FA1-A331-EE8ED84A8BC3}" presName="compNode" presStyleCnt="0"/>
      <dgm:spPr/>
    </dgm:pt>
    <dgm:pt modelId="{7EFF1327-19EA-4908-86B3-FBE83F376F81}" type="pres">
      <dgm:prSet presAssocID="{81059872-99F0-4FA1-A331-EE8ED84A8BC3}" presName="iconBgRect" presStyleLbl="bgShp" presStyleIdx="2" presStyleCnt="8"/>
      <dgm:spPr/>
    </dgm:pt>
    <dgm:pt modelId="{C54E1DE7-145F-4138-AA2C-4FD3C5AA89F1}" type="pres">
      <dgm:prSet presAssocID="{81059872-99F0-4FA1-A331-EE8ED84A8BC3}" presName="iconRect" presStyleLbl="node1" presStyleIdx="2" presStyleCnt="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No sign"/>
        </a:ext>
      </dgm:extLst>
    </dgm:pt>
    <dgm:pt modelId="{F929005C-2F3C-4DB0-B390-04456C2574E5}" type="pres">
      <dgm:prSet presAssocID="{81059872-99F0-4FA1-A331-EE8ED84A8BC3}" presName="spaceRect" presStyleCnt="0"/>
      <dgm:spPr/>
    </dgm:pt>
    <dgm:pt modelId="{E6891C32-5959-4D0A-813A-52728045112C}" type="pres">
      <dgm:prSet presAssocID="{81059872-99F0-4FA1-A331-EE8ED84A8BC3}" presName="textRect" presStyleLbl="revTx" presStyleIdx="2" presStyleCnt="8" custScaleX="130690" custScaleY="124367" custLinFactNeighborX="6942" custLinFactNeighborY="13839">
        <dgm:presLayoutVars>
          <dgm:chMax val="1"/>
          <dgm:chPref val="1"/>
        </dgm:presLayoutVars>
      </dgm:prSet>
      <dgm:spPr/>
    </dgm:pt>
    <dgm:pt modelId="{6BDDC7EA-CB4B-42E4-8965-BB06D5E72B78}" type="pres">
      <dgm:prSet presAssocID="{291CA8A6-3E77-4D03-94E7-4EC26FF94CA0}" presName="sibTrans" presStyleLbl="sibTrans2D1" presStyleIdx="0" presStyleCnt="0"/>
      <dgm:spPr/>
    </dgm:pt>
    <dgm:pt modelId="{63881E37-BFC4-462D-836D-A3B084254FF5}" type="pres">
      <dgm:prSet presAssocID="{BCEEF51C-2B95-4B9D-AC37-8546E6579073}" presName="compNode" presStyleCnt="0"/>
      <dgm:spPr/>
    </dgm:pt>
    <dgm:pt modelId="{00538703-2100-4843-B97A-B494EBD920EB}" type="pres">
      <dgm:prSet presAssocID="{BCEEF51C-2B95-4B9D-AC37-8546E6579073}" presName="iconBgRect" presStyleLbl="bgShp" presStyleIdx="3" presStyleCnt="8"/>
      <dgm:spPr/>
    </dgm:pt>
    <dgm:pt modelId="{C03FE3B0-8A3A-4A0C-845C-8B31B70D690A}" type="pres">
      <dgm:prSet presAssocID="{BCEEF51C-2B95-4B9D-AC37-8546E6579073}" presName="iconRect" presStyleLbl="node1" presStyleIdx="3" presStyleCnt="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eart"/>
        </a:ext>
      </dgm:extLst>
    </dgm:pt>
    <dgm:pt modelId="{6C4BDA6D-8B6C-4D64-A1ED-711E39CB100A}" type="pres">
      <dgm:prSet presAssocID="{BCEEF51C-2B95-4B9D-AC37-8546E6579073}" presName="spaceRect" presStyleCnt="0"/>
      <dgm:spPr/>
    </dgm:pt>
    <dgm:pt modelId="{BA14B038-5C40-4E34-B20E-38C7E95445BB}" type="pres">
      <dgm:prSet presAssocID="{BCEEF51C-2B95-4B9D-AC37-8546E6579073}" presName="textRect" presStyleLbl="revTx" presStyleIdx="3" presStyleCnt="8" custScaleX="130690" custScaleY="116557" custLinFactNeighborX="8389" custLinFactNeighborY="4320">
        <dgm:presLayoutVars>
          <dgm:chMax val="1"/>
          <dgm:chPref val="1"/>
        </dgm:presLayoutVars>
      </dgm:prSet>
      <dgm:spPr/>
    </dgm:pt>
    <dgm:pt modelId="{6E036D91-4863-4711-8B8F-04B667E244EB}" type="pres">
      <dgm:prSet presAssocID="{7E8EE63E-0EBD-4D41-BDF5-D454267C9252}" presName="sibTrans" presStyleLbl="sibTrans2D1" presStyleIdx="0" presStyleCnt="0"/>
      <dgm:spPr/>
    </dgm:pt>
    <dgm:pt modelId="{80AD2AB9-70B0-4FA5-B372-E497D029AD6E}" type="pres">
      <dgm:prSet presAssocID="{52F9D5BD-8207-4234-8FF0-61A6393ED59E}" presName="compNode" presStyleCnt="0"/>
      <dgm:spPr/>
    </dgm:pt>
    <dgm:pt modelId="{D5D673AE-3F95-466D-864A-CD9439BE3AB6}" type="pres">
      <dgm:prSet presAssocID="{52F9D5BD-8207-4234-8FF0-61A6393ED59E}" presName="iconBgRect" presStyleLbl="bgShp" presStyleIdx="4" presStyleCnt="8"/>
      <dgm:spPr/>
    </dgm:pt>
    <dgm:pt modelId="{36AE6C0F-447D-4448-AD26-9DF4E117DFDA}" type="pres">
      <dgm:prSet presAssocID="{52F9D5BD-8207-4234-8FF0-61A6393ED59E}" presName="iconRect" presStyleLbl="node1" presStyleIdx="4" presStyleCnt="8"/>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Exclamation Mark"/>
        </a:ext>
      </dgm:extLst>
    </dgm:pt>
    <dgm:pt modelId="{52D2B6E2-BEF6-4FDD-A959-76FF6A1E1928}" type="pres">
      <dgm:prSet presAssocID="{52F9D5BD-8207-4234-8FF0-61A6393ED59E}" presName="spaceRect" presStyleCnt="0"/>
      <dgm:spPr/>
    </dgm:pt>
    <dgm:pt modelId="{5FE2CF7F-B02A-4143-A8E3-F4F34D7B3A7D}" type="pres">
      <dgm:prSet presAssocID="{52F9D5BD-8207-4234-8FF0-61A6393ED59E}" presName="textRect" presStyleLbl="revTx" presStyleIdx="4" presStyleCnt="8" custScaleX="130690" custLinFactNeighborX="8389">
        <dgm:presLayoutVars>
          <dgm:chMax val="1"/>
          <dgm:chPref val="1"/>
        </dgm:presLayoutVars>
      </dgm:prSet>
      <dgm:spPr/>
    </dgm:pt>
    <dgm:pt modelId="{84B11C66-7D35-4B49-9680-40D7AD3A0115}" type="pres">
      <dgm:prSet presAssocID="{0D090E60-91A8-4D8A-88FA-FA59E296CA3F}" presName="sibTrans" presStyleLbl="sibTrans2D1" presStyleIdx="0" presStyleCnt="0"/>
      <dgm:spPr/>
    </dgm:pt>
    <dgm:pt modelId="{DC90D776-63FE-4E87-AD3E-EF7C21F92373}" type="pres">
      <dgm:prSet presAssocID="{7D8C2621-FB86-4AFE-AF09-37F07F636F00}" presName="compNode" presStyleCnt="0"/>
      <dgm:spPr/>
    </dgm:pt>
    <dgm:pt modelId="{39F78108-5301-4C56-BB31-8DC5F86E613D}" type="pres">
      <dgm:prSet presAssocID="{7D8C2621-FB86-4AFE-AF09-37F07F636F00}" presName="iconBgRect" presStyleLbl="bgShp" presStyleIdx="5" presStyleCnt="8" custLinFactNeighborY="-8640"/>
      <dgm:spPr/>
    </dgm:pt>
    <dgm:pt modelId="{DE4E266D-0695-48EA-A633-2E49E247A796}" type="pres">
      <dgm:prSet presAssocID="{7D8C2621-FB86-4AFE-AF09-37F07F636F00}" presName="iconRect" presStyleLbl="node1" presStyleIdx="5" presStyleCnt="8" custLinFactNeighborY="-1489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Lock"/>
        </a:ext>
      </dgm:extLst>
    </dgm:pt>
    <dgm:pt modelId="{B28FB757-5B12-44F3-B834-71B4BE56EFC9}" type="pres">
      <dgm:prSet presAssocID="{7D8C2621-FB86-4AFE-AF09-37F07F636F00}" presName="spaceRect" presStyleCnt="0"/>
      <dgm:spPr/>
    </dgm:pt>
    <dgm:pt modelId="{CBCC5DEC-7ABD-4DC4-9376-CF35B7B10D05}" type="pres">
      <dgm:prSet presAssocID="{7D8C2621-FB86-4AFE-AF09-37F07F636F00}" presName="textRect" presStyleLbl="revTx" presStyleIdx="5" presStyleCnt="8" custScaleX="130690" custScaleY="204766" custLinFactNeighborX="7781" custLinFactNeighborY="36831">
        <dgm:presLayoutVars>
          <dgm:chMax val="1"/>
          <dgm:chPref val="1"/>
        </dgm:presLayoutVars>
      </dgm:prSet>
      <dgm:spPr/>
    </dgm:pt>
    <dgm:pt modelId="{1843A2C6-41E2-422C-9643-CE36004C8169}" type="pres">
      <dgm:prSet presAssocID="{48496E43-A6FC-4D45-9FDE-890970040BD7}" presName="sibTrans" presStyleLbl="sibTrans2D1" presStyleIdx="0" presStyleCnt="0"/>
      <dgm:spPr/>
    </dgm:pt>
    <dgm:pt modelId="{9D029FD0-351F-4AB1-9ACF-9F1C6619970C}" type="pres">
      <dgm:prSet presAssocID="{BA72E97F-FD89-4F3C-8EDB-2124E3A4FFA1}" presName="compNode" presStyleCnt="0"/>
      <dgm:spPr/>
    </dgm:pt>
    <dgm:pt modelId="{2CD59333-067D-47D1-BC7E-AC46E4DC71F3}" type="pres">
      <dgm:prSet presAssocID="{BA72E97F-FD89-4F3C-8EDB-2124E3A4FFA1}" presName="iconBgRect" presStyleLbl="bgShp" presStyleIdx="6" presStyleCnt="8"/>
      <dgm:spPr/>
    </dgm:pt>
    <dgm:pt modelId="{9666671E-A84D-4573-AA37-AEEF90DC0FE8}" type="pres">
      <dgm:prSet presAssocID="{BA72E97F-FD89-4F3C-8EDB-2124E3A4FFA1}" presName="iconRect" presStyleLbl="node1" presStyleIdx="6" presStyleCnt="8"/>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Chat"/>
        </a:ext>
      </dgm:extLst>
    </dgm:pt>
    <dgm:pt modelId="{82497ECF-49B8-4B97-8565-67676A0759D9}" type="pres">
      <dgm:prSet presAssocID="{BA72E97F-FD89-4F3C-8EDB-2124E3A4FFA1}" presName="spaceRect" presStyleCnt="0"/>
      <dgm:spPr/>
    </dgm:pt>
    <dgm:pt modelId="{EF4A48F4-084B-4177-A520-B67DDD26E2A6}" type="pres">
      <dgm:prSet presAssocID="{BA72E97F-FD89-4F3C-8EDB-2124E3A4FFA1}" presName="textRect" presStyleLbl="revTx" presStyleIdx="6" presStyleCnt="8" custScaleX="130690" custLinFactNeighborX="7550">
        <dgm:presLayoutVars>
          <dgm:chMax val="1"/>
          <dgm:chPref val="1"/>
        </dgm:presLayoutVars>
      </dgm:prSet>
      <dgm:spPr/>
    </dgm:pt>
    <dgm:pt modelId="{28D32D1C-88BB-4F0A-9D74-97241B2930DE}" type="pres">
      <dgm:prSet presAssocID="{0E6E228A-3911-486B-B021-3FDC575C7BEF}" presName="sibTrans" presStyleLbl="sibTrans2D1" presStyleIdx="0" presStyleCnt="0"/>
      <dgm:spPr/>
    </dgm:pt>
    <dgm:pt modelId="{67D50FC5-52E2-4965-83BE-FBEB5DA5DAE1}" type="pres">
      <dgm:prSet presAssocID="{2DE6F43E-8C1C-4A7F-8B96-B24F7E47F3A3}" presName="compNode" presStyleCnt="0"/>
      <dgm:spPr/>
    </dgm:pt>
    <dgm:pt modelId="{012F3518-1017-4556-9CCE-FBEBA2497884}" type="pres">
      <dgm:prSet presAssocID="{2DE6F43E-8C1C-4A7F-8B96-B24F7E47F3A3}" presName="iconBgRect" presStyleLbl="bgShp" presStyleIdx="7" presStyleCnt="8"/>
      <dgm:spPr/>
    </dgm:pt>
    <dgm:pt modelId="{55C58A48-895D-46D0-9586-CC8902C13331}" type="pres">
      <dgm:prSet presAssocID="{2DE6F43E-8C1C-4A7F-8B96-B24F7E47F3A3}" presName="iconRect" presStyleLbl="node1" presStyleIdx="7" presStyleCnt="8"/>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a:noFill/>
        </a:ln>
      </dgm:spPr>
      <dgm:extLst>
        <a:ext uri="{E40237B7-FDA0-4F09-8148-C483321AD2D9}">
          <dgm14:cNvPr xmlns:dgm14="http://schemas.microsoft.com/office/drawing/2010/diagram" id="0" name="" descr="Classroom"/>
        </a:ext>
      </dgm:extLst>
    </dgm:pt>
    <dgm:pt modelId="{7F7B4AE8-6ADC-4F71-857D-3A7DC99E3C8A}" type="pres">
      <dgm:prSet presAssocID="{2DE6F43E-8C1C-4A7F-8B96-B24F7E47F3A3}" presName="spaceRect" presStyleCnt="0"/>
      <dgm:spPr/>
    </dgm:pt>
    <dgm:pt modelId="{4A41B94F-7BE5-495D-99DF-7E7A8D814CF1}" type="pres">
      <dgm:prSet presAssocID="{2DE6F43E-8C1C-4A7F-8B96-B24F7E47F3A3}" presName="textRect" presStyleLbl="revTx" presStyleIdx="7" presStyleCnt="8" custScaleX="144541" custScaleY="145767" custLinFactNeighborX="15101" custLinFactNeighborY="11862">
        <dgm:presLayoutVars>
          <dgm:chMax val="1"/>
          <dgm:chPref val="1"/>
        </dgm:presLayoutVars>
      </dgm:prSet>
      <dgm:spPr/>
    </dgm:pt>
  </dgm:ptLst>
  <dgm:cxnLst>
    <dgm:cxn modelId="{77C93E08-EC55-4B49-9D10-EEACE2C85E52}" srcId="{F9452D45-39A5-45BB-BE21-85FAF637FB17}" destId="{52F9D5BD-8207-4234-8FF0-61A6393ED59E}" srcOrd="4" destOrd="0" parTransId="{D6DB1580-4574-45AF-AC8C-BAD23B98C6B9}" sibTransId="{0D090E60-91A8-4D8A-88FA-FA59E296CA3F}"/>
    <dgm:cxn modelId="{C054470F-15C7-BF44-B10C-5E61CF3FB512}" type="presOf" srcId="{BCEEF51C-2B95-4B9D-AC37-8546E6579073}" destId="{BA14B038-5C40-4E34-B20E-38C7E95445BB}" srcOrd="0" destOrd="0" presId="urn:microsoft.com/office/officeart/2018/2/layout/IconCircleList"/>
    <dgm:cxn modelId="{FDDFE021-6C7D-44D8-8F78-34C5C6849ED5}" srcId="{F9452D45-39A5-45BB-BE21-85FAF637FB17}" destId="{7D8C2621-FB86-4AFE-AF09-37F07F636F00}" srcOrd="5" destOrd="0" parTransId="{A403F52C-FCBB-4BEB-A662-D87A4E7578C9}" sibTransId="{48496E43-A6FC-4D45-9FDE-890970040BD7}"/>
    <dgm:cxn modelId="{B468A92F-850A-4811-9877-C241584C518F}" srcId="{F9452D45-39A5-45BB-BE21-85FAF637FB17}" destId="{BCEEF51C-2B95-4B9D-AC37-8546E6579073}" srcOrd="3" destOrd="0" parTransId="{F0869072-7F0D-4425-BF66-13AEBED04761}" sibTransId="{7E8EE63E-0EBD-4D41-BDF5-D454267C9252}"/>
    <dgm:cxn modelId="{480D4838-26BB-C044-B431-EC6AAA14DD16}" type="presOf" srcId="{52F9D5BD-8207-4234-8FF0-61A6393ED59E}" destId="{5FE2CF7F-B02A-4143-A8E3-F4F34D7B3A7D}" srcOrd="0" destOrd="0" presId="urn:microsoft.com/office/officeart/2018/2/layout/IconCircleList"/>
    <dgm:cxn modelId="{6937D539-98B8-4D7F-BC3C-5FC6577B7424}" srcId="{F9452D45-39A5-45BB-BE21-85FAF637FB17}" destId="{018CB86E-F69B-4ECE-A429-121172F826BD}" srcOrd="0" destOrd="0" parTransId="{EBE578D5-6D91-4BBC-B956-49446ACDD8FA}" sibTransId="{6C16A6AA-A868-4771-A3E0-27B3A980D562}"/>
    <dgm:cxn modelId="{9C097544-2485-BA47-8A55-04D6DC398030}" type="presOf" srcId="{291CA8A6-3E77-4D03-94E7-4EC26FF94CA0}" destId="{6BDDC7EA-CB4B-42E4-8965-BB06D5E72B78}" srcOrd="0" destOrd="0" presId="urn:microsoft.com/office/officeart/2018/2/layout/IconCircleList"/>
    <dgm:cxn modelId="{B0D8CF47-B83A-1C49-8A5C-7FB2B3FE01A8}" type="presOf" srcId="{0D090E60-91A8-4D8A-88FA-FA59E296CA3F}" destId="{84B11C66-7D35-4B49-9680-40D7AD3A0115}" srcOrd="0" destOrd="0" presId="urn:microsoft.com/office/officeart/2018/2/layout/IconCircleList"/>
    <dgm:cxn modelId="{40D84959-FD1C-4A9F-A8F4-D4F9FF9427B1}" srcId="{F9452D45-39A5-45BB-BE21-85FAF637FB17}" destId="{2DE6F43E-8C1C-4A7F-8B96-B24F7E47F3A3}" srcOrd="7" destOrd="0" parTransId="{76C7D6D4-74C9-4012-9447-9FCA64F503E8}" sibTransId="{06EA2854-68C2-4D62-8497-FC650EA56D95}"/>
    <dgm:cxn modelId="{C2C3E762-AC82-9D41-AA4A-87DA307739AE}" type="presOf" srcId="{7D8C2621-FB86-4AFE-AF09-37F07F636F00}" destId="{CBCC5DEC-7ABD-4DC4-9376-CF35B7B10D05}" srcOrd="0" destOrd="0" presId="urn:microsoft.com/office/officeart/2018/2/layout/IconCircleList"/>
    <dgm:cxn modelId="{464AE576-0495-5248-A160-0836F41C5846}" type="presOf" srcId="{28DBB295-CC41-4032-8FBA-E5E331E17B42}" destId="{46695924-E939-41B5-BB90-0CB6785B602C}" srcOrd="0" destOrd="0" presId="urn:microsoft.com/office/officeart/2018/2/layout/IconCircleList"/>
    <dgm:cxn modelId="{AA0B9488-217F-704B-990E-4FBDA01C1D52}" type="presOf" srcId="{6C16A6AA-A868-4771-A3E0-27B3A980D562}" destId="{F16CF012-92DD-4FD8-AB04-19997FD58B5D}" srcOrd="0" destOrd="0" presId="urn:microsoft.com/office/officeart/2018/2/layout/IconCircleList"/>
    <dgm:cxn modelId="{EAB4818E-543B-CE48-B9BB-410DD67AFD28}" type="presOf" srcId="{7E8EE63E-0EBD-4D41-BDF5-D454267C9252}" destId="{6E036D91-4863-4711-8B8F-04B667E244EB}" srcOrd="0" destOrd="0" presId="urn:microsoft.com/office/officeart/2018/2/layout/IconCircleList"/>
    <dgm:cxn modelId="{66C6DC91-CB6E-8249-8D72-97FE38985811}" type="presOf" srcId="{2DE6F43E-8C1C-4A7F-8B96-B24F7E47F3A3}" destId="{4A41B94F-7BE5-495D-99DF-7E7A8D814CF1}" srcOrd="0" destOrd="0" presId="urn:microsoft.com/office/officeart/2018/2/layout/IconCircleList"/>
    <dgm:cxn modelId="{DF958F92-112B-470E-9EF1-37C1A0CBDF66}" srcId="{F9452D45-39A5-45BB-BE21-85FAF637FB17}" destId="{BA72E97F-FD89-4F3C-8EDB-2124E3A4FFA1}" srcOrd="6" destOrd="0" parTransId="{842644CF-9FA6-4E6E-9416-13DEA3BF1569}" sibTransId="{0E6E228A-3911-486B-B021-3FDC575C7BEF}"/>
    <dgm:cxn modelId="{C222C6AE-9BAE-EA47-A9FD-17A835496D03}" type="presOf" srcId="{48496E43-A6FC-4D45-9FDE-890970040BD7}" destId="{1843A2C6-41E2-422C-9643-CE36004C8169}" srcOrd="0" destOrd="0" presId="urn:microsoft.com/office/officeart/2018/2/layout/IconCircleList"/>
    <dgm:cxn modelId="{03C0A1B9-CC7C-9640-8D77-2A71C78DD1FC}" type="presOf" srcId="{BA72E97F-FD89-4F3C-8EDB-2124E3A4FFA1}" destId="{EF4A48F4-084B-4177-A520-B67DDD26E2A6}" srcOrd="0" destOrd="0" presId="urn:microsoft.com/office/officeart/2018/2/layout/IconCircleList"/>
    <dgm:cxn modelId="{2946B7C1-42B7-B442-8FC6-BC68209DE81E}" type="presOf" srcId="{F9452D45-39A5-45BB-BE21-85FAF637FB17}" destId="{63BD71B4-AF24-4904-9997-B195908C3EA7}" srcOrd="0" destOrd="0" presId="urn:microsoft.com/office/officeart/2018/2/layout/IconCircleList"/>
    <dgm:cxn modelId="{A68F77D3-F4C7-4673-8C8E-FCEFB6A54EFF}" srcId="{F9452D45-39A5-45BB-BE21-85FAF637FB17}" destId="{28DBB295-CC41-4032-8FBA-E5E331E17B42}" srcOrd="1" destOrd="0" parTransId="{24F04D88-E6FD-4BB7-9669-1A4BF0157BBC}" sibTransId="{C00F48E9-ED25-4027-92A9-30089AE92C72}"/>
    <dgm:cxn modelId="{D6543CDE-9371-3E4F-A165-F81588950AC2}" type="presOf" srcId="{018CB86E-F69B-4ECE-A429-121172F826BD}" destId="{368134CC-82BF-4FA5-A052-0234C8136225}" srcOrd="0" destOrd="0" presId="urn:microsoft.com/office/officeart/2018/2/layout/IconCircleList"/>
    <dgm:cxn modelId="{8912B5DF-2253-443C-9C8C-EFFC77E7C006}" srcId="{F9452D45-39A5-45BB-BE21-85FAF637FB17}" destId="{81059872-99F0-4FA1-A331-EE8ED84A8BC3}" srcOrd="2" destOrd="0" parTransId="{15DE5B35-EF43-41B0-A494-D0A97F8678EC}" sibTransId="{291CA8A6-3E77-4D03-94E7-4EC26FF94CA0}"/>
    <dgm:cxn modelId="{2CC33CE0-7E40-2C42-82DD-5EDB41B471D3}" type="presOf" srcId="{C00F48E9-ED25-4027-92A9-30089AE92C72}" destId="{9AD3E133-6C4D-4B57-ADC8-8934120899AB}" srcOrd="0" destOrd="0" presId="urn:microsoft.com/office/officeart/2018/2/layout/IconCircleList"/>
    <dgm:cxn modelId="{9A9F9BFD-32B6-A54A-88DB-A526E976588F}" type="presOf" srcId="{81059872-99F0-4FA1-A331-EE8ED84A8BC3}" destId="{E6891C32-5959-4D0A-813A-52728045112C}" srcOrd="0" destOrd="0" presId="urn:microsoft.com/office/officeart/2018/2/layout/IconCircleList"/>
    <dgm:cxn modelId="{A33373FF-16E6-FF4E-BF1F-50BE81FEFB89}" type="presOf" srcId="{0E6E228A-3911-486B-B021-3FDC575C7BEF}" destId="{28D32D1C-88BB-4F0A-9D74-97241B2930DE}" srcOrd="0" destOrd="0" presId="urn:microsoft.com/office/officeart/2018/2/layout/IconCircleList"/>
    <dgm:cxn modelId="{0B3158B7-100C-844E-BBA5-619C5E896D47}" type="presParOf" srcId="{63BD71B4-AF24-4904-9997-B195908C3EA7}" destId="{EF4CC85B-C712-4399-82FE-8AD4FD05CE1B}" srcOrd="0" destOrd="0" presId="urn:microsoft.com/office/officeart/2018/2/layout/IconCircleList"/>
    <dgm:cxn modelId="{34E9ECD9-8A44-0E4B-958E-337CC5D52E50}" type="presParOf" srcId="{EF4CC85B-C712-4399-82FE-8AD4FD05CE1B}" destId="{1567222E-5736-4A15-9C07-785466BCFDE0}" srcOrd="0" destOrd="0" presId="urn:microsoft.com/office/officeart/2018/2/layout/IconCircleList"/>
    <dgm:cxn modelId="{3013F9A1-42FE-5044-8677-E907CE6B70FB}" type="presParOf" srcId="{1567222E-5736-4A15-9C07-785466BCFDE0}" destId="{3E0CDA37-E7EA-4D35-99F7-52A59B9C32C1}" srcOrd="0" destOrd="0" presId="urn:microsoft.com/office/officeart/2018/2/layout/IconCircleList"/>
    <dgm:cxn modelId="{2A1F1A2B-647E-F449-996A-ACB2DB486B39}" type="presParOf" srcId="{1567222E-5736-4A15-9C07-785466BCFDE0}" destId="{2FFE002A-27DE-4DF9-83F8-8F1537BE8B3E}" srcOrd="1" destOrd="0" presId="urn:microsoft.com/office/officeart/2018/2/layout/IconCircleList"/>
    <dgm:cxn modelId="{8930DAFC-FEC0-CE46-ABE4-B86150A2BF9E}" type="presParOf" srcId="{1567222E-5736-4A15-9C07-785466BCFDE0}" destId="{DE18BF2F-7BC0-48B3-A4CC-D181EF337619}" srcOrd="2" destOrd="0" presId="urn:microsoft.com/office/officeart/2018/2/layout/IconCircleList"/>
    <dgm:cxn modelId="{1C5CDD9B-19AC-AE41-AF33-9E1E82AE2FB1}" type="presParOf" srcId="{1567222E-5736-4A15-9C07-785466BCFDE0}" destId="{368134CC-82BF-4FA5-A052-0234C8136225}" srcOrd="3" destOrd="0" presId="urn:microsoft.com/office/officeart/2018/2/layout/IconCircleList"/>
    <dgm:cxn modelId="{E6D293C4-038D-4C48-84E0-E4FF505E28EB}" type="presParOf" srcId="{EF4CC85B-C712-4399-82FE-8AD4FD05CE1B}" destId="{F16CF012-92DD-4FD8-AB04-19997FD58B5D}" srcOrd="1" destOrd="0" presId="urn:microsoft.com/office/officeart/2018/2/layout/IconCircleList"/>
    <dgm:cxn modelId="{093C3EBF-1D0D-384A-A2DF-D31286BF9784}" type="presParOf" srcId="{EF4CC85B-C712-4399-82FE-8AD4FD05CE1B}" destId="{DE607F5B-F891-4425-8405-6E9D227F8466}" srcOrd="2" destOrd="0" presId="urn:microsoft.com/office/officeart/2018/2/layout/IconCircleList"/>
    <dgm:cxn modelId="{03A236AA-D9C1-8D49-9161-97614E388C59}" type="presParOf" srcId="{DE607F5B-F891-4425-8405-6E9D227F8466}" destId="{3893A3B0-ED44-4064-BBA7-0193A8390A14}" srcOrd="0" destOrd="0" presId="urn:microsoft.com/office/officeart/2018/2/layout/IconCircleList"/>
    <dgm:cxn modelId="{1FD3C773-250A-9749-A8F5-1D68F5E3E87D}" type="presParOf" srcId="{DE607F5B-F891-4425-8405-6E9D227F8466}" destId="{2B1B1BBC-CDFA-4071-819A-CBFD0BBC2240}" srcOrd="1" destOrd="0" presId="urn:microsoft.com/office/officeart/2018/2/layout/IconCircleList"/>
    <dgm:cxn modelId="{C8C92EBA-95A7-7240-A2D0-8E8E5A4BE9BD}" type="presParOf" srcId="{DE607F5B-F891-4425-8405-6E9D227F8466}" destId="{9A004EA7-7491-46C3-B016-02F61CCAD0E1}" srcOrd="2" destOrd="0" presId="urn:microsoft.com/office/officeart/2018/2/layout/IconCircleList"/>
    <dgm:cxn modelId="{0301EEAF-127C-2A4B-A345-D3E3B18461DC}" type="presParOf" srcId="{DE607F5B-F891-4425-8405-6E9D227F8466}" destId="{46695924-E939-41B5-BB90-0CB6785B602C}" srcOrd="3" destOrd="0" presId="urn:microsoft.com/office/officeart/2018/2/layout/IconCircleList"/>
    <dgm:cxn modelId="{34004C53-B7AF-6148-A097-AC97C1EBBB4B}" type="presParOf" srcId="{EF4CC85B-C712-4399-82FE-8AD4FD05CE1B}" destId="{9AD3E133-6C4D-4B57-ADC8-8934120899AB}" srcOrd="3" destOrd="0" presId="urn:microsoft.com/office/officeart/2018/2/layout/IconCircleList"/>
    <dgm:cxn modelId="{3EB09496-AAC6-D843-AA52-8382DDCDA980}" type="presParOf" srcId="{EF4CC85B-C712-4399-82FE-8AD4FD05CE1B}" destId="{937DBBA3-7383-41B1-906B-3EE967ECCB61}" srcOrd="4" destOrd="0" presId="urn:microsoft.com/office/officeart/2018/2/layout/IconCircleList"/>
    <dgm:cxn modelId="{CD463E51-F590-224B-9989-32830D400300}" type="presParOf" srcId="{937DBBA3-7383-41B1-906B-3EE967ECCB61}" destId="{7EFF1327-19EA-4908-86B3-FBE83F376F81}" srcOrd="0" destOrd="0" presId="urn:microsoft.com/office/officeart/2018/2/layout/IconCircleList"/>
    <dgm:cxn modelId="{F5AA053E-CB5E-5449-804F-54AA0F2D0E6F}" type="presParOf" srcId="{937DBBA3-7383-41B1-906B-3EE967ECCB61}" destId="{C54E1DE7-145F-4138-AA2C-4FD3C5AA89F1}" srcOrd="1" destOrd="0" presId="urn:microsoft.com/office/officeart/2018/2/layout/IconCircleList"/>
    <dgm:cxn modelId="{D49E7228-1CD5-7149-9B1F-C48F5D30B7BB}" type="presParOf" srcId="{937DBBA3-7383-41B1-906B-3EE967ECCB61}" destId="{F929005C-2F3C-4DB0-B390-04456C2574E5}" srcOrd="2" destOrd="0" presId="urn:microsoft.com/office/officeart/2018/2/layout/IconCircleList"/>
    <dgm:cxn modelId="{D6F78A6A-5A9A-944A-ABA5-4EAEC969A2F3}" type="presParOf" srcId="{937DBBA3-7383-41B1-906B-3EE967ECCB61}" destId="{E6891C32-5959-4D0A-813A-52728045112C}" srcOrd="3" destOrd="0" presId="urn:microsoft.com/office/officeart/2018/2/layout/IconCircleList"/>
    <dgm:cxn modelId="{FD768C9E-A9BD-714E-9F91-C133AB5F1795}" type="presParOf" srcId="{EF4CC85B-C712-4399-82FE-8AD4FD05CE1B}" destId="{6BDDC7EA-CB4B-42E4-8965-BB06D5E72B78}" srcOrd="5" destOrd="0" presId="urn:microsoft.com/office/officeart/2018/2/layout/IconCircleList"/>
    <dgm:cxn modelId="{018EA874-D63B-D940-A2D7-70F6BF40B94F}" type="presParOf" srcId="{EF4CC85B-C712-4399-82FE-8AD4FD05CE1B}" destId="{63881E37-BFC4-462D-836D-A3B084254FF5}" srcOrd="6" destOrd="0" presId="urn:microsoft.com/office/officeart/2018/2/layout/IconCircleList"/>
    <dgm:cxn modelId="{2252E118-BCEB-BF48-BB58-A98C7A8BF4D5}" type="presParOf" srcId="{63881E37-BFC4-462D-836D-A3B084254FF5}" destId="{00538703-2100-4843-B97A-B494EBD920EB}" srcOrd="0" destOrd="0" presId="urn:microsoft.com/office/officeart/2018/2/layout/IconCircleList"/>
    <dgm:cxn modelId="{085F9A95-69EB-2348-B2AC-A689F0DD3BDB}" type="presParOf" srcId="{63881E37-BFC4-462D-836D-A3B084254FF5}" destId="{C03FE3B0-8A3A-4A0C-845C-8B31B70D690A}" srcOrd="1" destOrd="0" presId="urn:microsoft.com/office/officeart/2018/2/layout/IconCircleList"/>
    <dgm:cxn modelId="{34FD81B8-DEB9-3B4B-9A0E-DB52A2D89508}" type="presParOf" srcId="{63881E37-BFC4-462D-836D-A3B084254FF5}" destId="{6C4BDA6D-8B6C-4D64-A1ED-711E39CB100A}" srcOrd="2" destOrd="0" presId="urn:microsoft.com/office/officeart/2018/2/layout/IconCircleList"/>
    <dgm:cxn modelId="{00208496-E063-FB45-A136-C296B01021EC}" type="presParOf" srcId="{63881E37-BFC4-462D-836D-A3B084254FF5}" destId="{BA14B038-5C40-4E34-B20E-38C7E95445BB}" srcOrd="3" destOrd="0" presId="urn:microsoft.com/office/officeart/2018/2/layout/IconCircleList"/>
    <dgm:cxn modelId="{F33E746D-53A1-7D47-ABCC-F1CA548436F3}" type="presParOf" srcId="{EF4CC85B-C712-4399-82FE-8AD4FD05CE1B}" destId="{6E036D91-4863-4711-8B8F-04B667E244EB}" srcOrd="7" destOrd="0" presId="urn:microsoft.com/office/officeart/2018/2/layout/IconCircleList"/>
    <dgm:cxn modelId="{ADC31841-F7E0-6540-B5F8-D32CE53EE2DE}" type="presParOf" srcId="{EF4CC85B-C712-4399-82FE-8AD4FD05CE1B}" destId="{80AD2AB9-70B0-4FA5-B372-E497D029AD6E}" srcOrd="8" destOrd="0" presId="urn:microsoft.com/office/officeart/2018/2/layout/IconCircleList"/>
    <dgm:cxn modelId="{ADB5B38A-B57B-2B46-B989-48FE78CE00C8}" type="presParOf" srcId="{80AD2AB9-70B0-4FA5-B372-E497D029AD6E}" destId="{D5D673AE-3F95-466D-864A-CD9439BE3AB6}" srcOrd="0" destOrd="0" presId="urn:microsoft.com/office/officeart/2018/2/layout/IconCircleList"/>
    <dgm:cxn modelId="{319F6F8C-11C5-6345-9DF0-FC940B1F9ABC}" type="presParOf" srcId="{80AD2AB9-70B0-4FA5-B372-E497D029AD6E}" destId="{36AE6C0F-447D-4448-AD26-9DF4E117DFDA}" srcOrd="1" destOrd="0" presId="urn:microsoft.com/office/officeart/2018/2/layout/IconCircleList"/>
    <dgm:cxn modelId="{02E4160E-2BF5-1D4E-B49C-2B07FA0C857E}" type="presParOf" srcId="{80AD2AB9-70B0-4FA5-B372-E497D029AD6E}" destId="{52D2B6E2-BEF6-4FDD-A959-76FF6A1E1928}" srcOrd="2" destOrd="0" presId="urn:microsoft.com/office/officeart/2018/2/layout/IconCircleList"/>
    <dgm:cxn modelId="{F6246301-999D-7147-A697-433645800382}" type="presParOf" srcId="{80AD2AB9-70B0-4FA5-B372-E497D029AD6E}" destId="{5FE2CF7F-B02A-4143-A8E3-F4F34D7B3A7D}" srcOrd="3" destOrd="0" presId="urn:microsoft.com/office/officeart/2018/2/layout/IconCircleList"/>
    <dgm:cxn modelId="{85348892-F325-6D4F-BCB1-A7E88151C2B9}" type="presParOf" srcId="{EF4CC85B-C712-4399-82FE-8AD4FD05CE1B}" destId="{84B11C66-7D35-4B49-9680-40D7AD3A0115}" srcOrd="9" destOrd="0" presId="urn:microsoft.com/office/officeart/2018/2/layout/IconCircleList"/>
    <dgm:cxn modelId="{9A9D70DC-F458-C74C-8937-51DBA04E1188}" type="presParOf" srcId="{EF4CC85B-C712-4399-82FE-8AD4FD05CE1B}" destId="{DC90D776-63FE-4E87-AD3E-EF7C21F92373}" srcOrd="10" destOrd="0" presId="urn:microsoft.com/office/officeart/2018/2/layout/IconCircleList"/>
    <dgm:cxn modelId="{8F2947DD-D163-E840-AAA5-BAF01565B53A}" type="presParOf" srcId="{DC90D776-63FE-4E87-AD3E-EF7C21F92373}" destId="{39F78108-5301-4C56-BB31-8DC5F86E613D}" srcOrd="0" destOrd="0" presId="urn:microsoft.com/office/officeart/2018/2/layout/IconCircleList"/>
    <dgm:cxn modelId="{B24A0E3E-98B7-C94F-95CD-A5B4DC9D0781}" type="presParOf" srcId="{DC90D776-63FE-4E87-AD3E-EF7C21F92373}" destId="{DE4E266D-0695-48EA-A633-2E49E247A796}" srcOrd="1" destOrd="0" presId="urn:microsoft.com/office/officeart/2018/2/layout/IconCircleList"/>
    <dgm:cxn modelId="{77FBA452-DA2D-0842-B1AA-361B8214AF42}" type="presParOf" srcId="{DC90D776-63FE-4E87-AD3E-EF7C21F92373}" destId="{B28FB757-5B12-44F3-B834-71B4BE56EFC9}" srcOrd="2" destOrd="0" presId="urn:microsoft.com/office/officeart/2018/2/layout/IconCircleList"/>
    <dgm:cxn modelId="{F8B2D573-52F8-3C4B-B649-63B6C422BFAA}" type="presParOf" srcId="{DC90D776-63FE-4E87-AD3E-EF7C21F92373}" destId="{CBCC5DEC-7ABD-4DC4-9376-CF35B7B10D05}" srcOrd="3" destOrd="0" presId="urn:microsoft.com/office/officeart/2018/2/layout/IconCircleList"/>
    <dgm:cxn modelId="{9820DBB4-4F22-834E-9F4A-73DB1D49C094}" type="presParOf" srcId="{EF4CC85B-C712-4399-82FE-8AD4FD05CE1B}" destId="{1843A2C6-41E2-422C-9643-CE36004C8169}" srcOrd="11" destOrd="0" presId="urn:microsoft.com/office/officeart/2018/2/layout/IconCircleList"/>
    <dgm:cxn modelId="{B1E31E4D-043D-2F45-9B43-07352FF5061F}" type="presParOf" srcId="{EF4CC85B-C712-4399-82FE-8AD4FD05CE1B}" destId="{9D029FD0-351F-4AB1-9ACF-9F1C6619970C}" srcOrd="12" destOrd="0" presId="urn:microsoft.com/office/officeart/2018/2/layout/IconCircleList"/>
    <dgm:cxn modelId="{DF1F1B95-7681-4844-A542-2B3B8568B137}" type="presParOf" srcId="{9D029FD0-351F-4AB1-9ACF-9F1C6619970C}" destId="{2CD59333-067D-47D1-BC7E-AC46E4DC71F3}" srcOrd="0" destOrd="0" presId="urn:microsoft.com/office/officeart/2018/2/layout/IconCircleList"/>
    <dgm:cxn modelId="{2EDB4E50-A81F-844F-86E7-D1CE95CF555A}" type="presParOf" srcId="{9D029FD0-351F-4AB1-9ACF-9F1C6619970C}" destId="{9666671E-A84D-4573-AA37-AEEF90DC0FE8}" srcOrd="1" destOrd="0" presId="urn:microsoft.com/office/officeart/2018/2/layout/IconCircleList"/>
    <dgm:cxn modelId="{AC464D03-7749-394D-84B9-6B21C750B47C}" type="presParOf" srcId="{9D029FD0-351F-4AB1-9ACF-9F1C6619970C}" destId="{82497ECF-49B8-4B97-8565-67676A0759D9}" srcOrd="2" destOrd="0" presId="urn:microsoft.com/office/officeart/2018/2/layout/IconCircleList"/>
    <dgm:cxn modelId="{1CB4F039-306A-9444-B7EE-86B5D63E31C7}" type="presParOf" srcId="{9D029FD0-351F-4AB1-9ACF-9F1C6619970C}" destId="{EF4A48F4-084B-4177-A520-B67DDD26E2A6}" srcOrd="3" destOrd="0" presId="urn:microsoft.com/office/officeart/2018/2/layout/IconCircleList"/>
    <dgm:cxn modelId="{9662D866-DAB7-E641-8FEB-4FC9A541369B}" type="presParOf" srcId="{EF4CC85B-C712-4399-82FE-8AD4FD05CE1B}" destId="{28D32D1C-88BB-4F0A-9D74-97241B2930DE}" srcOrd="13" destOrd="0" presId="urn:microsoft.com/office/officeart/2018/2/layout/IconCircleList"/>
    <dgm:cxn modelId="{796ADF1B-A49C-CA4E-87F9-6E05730085F5}" type="presParOf" srcId="{EF4CC85B-C712-4399-82FE-8AD4FD05CE1B}" destId="{67D50FC5-52E2-4965-83BE-FBEB5DA5DAE1}" srcOrd="14" destOrd="0" presId="urn:microsoft.com/office/officeart/2018/2/layout/IconCircleList"/>
    <dgm:cxn modelId="{16F30642-3158-0D43-85E3-51555C3736B4}" type="presParOf" srcId="{67D50FC5-52E2-4965-83BE-FBEB5DA5DAE1}" destId="{012F3518-1017-4556-9CCE-FBEBA2497884}" srcOrd="0" destOrd="0" presId="urn:microsoft.com/office/officeart/2018/2/layout/IconCircleList"/>
    <dgm:cxn modelId="{3A1AF454-D042-B54D-9A16-A096F8E9EC9A}" type="presParOf" srcId="{67D50FC5-52E2-4965-83BE-FBEB5DA5DAE1}" destId="{55C58A48-895D-46D0-9586-CC8902C13331}" srcOrd="1" destOrd="0" presId="urn:microsoft.com/office/officeart/2018/2/layout/IconCircleList"/>
    <dgm:cxn modelId="{3719A61E-8111-8C4C-884D-39550A370BA2}" type="presParOf" srcId="{67D50FC5-52E2-4965-83BE-FBEB5DA5DAE1}" destId="{7F7B4AE8-6ADC-4F71-857D-3A7DC99E3C8A}" srcOrd="2" destOrd="0" presId="urn:microsoft.com/office/officeart/2018/2/layout/IconCircleList"/>
    <dgm:cxn modelId="{DB89ADD8-12C5-7B41-8729-4595AEC8D768}" type="presParOf" srcId="{67D50FC5-52E2-4965-83BE-FBEB5DA5DAE1}" destId="{4A41B94F-7BE5-495D-99DF-7E7A8D814CF1}"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3C6C6E5-A472-407B-872E-F7944645F302}" type="doc">
      <dgm:prSet loTypeId="urn:microsoft.com/office/officeart/2016/7/layout/RepeatingBendingProcessNew" loCatId="process" qsTypeId="urn:microsoft.com/office/officeart/2005/8/quickstyle/simple1" qsCatId="simple" csTypeId="urn:microsoft.com/office/officeart/2005/8/colors/colorful1" csCatId="colorful" phldr="1"/>
      <dgm:spPr/>
      <dgm:t>
        <a:bodyPr/>
        <a:lstStyle/>
        <a:p>
          <a:endParaRPr lang="en-US"/>
        </a:p>
      </dgm:t>
    </dgm:pt>
    <dgm:pt modelId="{F85EDA12-9BCD-4A4F-9546-4954E2136E3F}">
      <dgm:prSet/>
      <dgm:spPr/>
      <dgm:t>
        <a:bodyPr/>
        <a:lstStyle/>
        <a:p>
          <a:r>
            <a:rPr lang="en-US" b="1" dirty="0"/>
            <a:t>CASCADING True Storytelling Large Group/Corporate Proposal</a:t>
          </a:r>
          <a:endParaRPr lang="en-US" dirty="0"/>
        </a:p>
      </dgm:t>
    </dgm:pt>
    <dgm:pt modelId="{D3810810-B1E8-4AFF-AFDE-5EFDE15229BE}" type="parTrans" cxnId="{42940F12-2820-474E-AADB-6ABAF44C540E}">
      <dgm:prSet/>
      <dgm:spPr/>
      <dgm:t>
        <a:bodyPr/>
        <a:lstStyle/>
        <a:p>
          <a:endParaRPr lang="en-US"/>
        </a:p>
      </dgm:t>
    </dgm:pt>
    <dgm:pt modelId="{A1E61386-E793-4E4B-ABF7-CF5BA7E7C165}" type="sibTrans" cxnId="{42940F12-2820-474E-AADB-6ABAF44C540E}">
      <dgm:prSet/>
      <dgm:spPr/>
      <dgm:t>
        <a:bodyPr/>
        <a:lstStyle/>
        <a:p>
          <a:endParaRPr lang="en-US"/>
        </a:p>
      </dgm:t>
    </dgm:pt>
    <dgm:pt modelId="{C1D09F50-8BAB-402C-8B70-E5E3BE2116BA}">
      <dgm:prSet/>
      <dgm:spPr/>
      <dgm:t>
        <a:bodyPr/>
        <a:lstStyle/>
        <a:p>
          <a:r>
            <a:rPr lang="en-US" dirty="0"/>
            <a:t>CSI = Conversational Storytelling Interviewing</a:t>
          </a:r>
        </a:p>
      </dgm:t>
    </dgm:pt>
    <dgm:pt modelId="{9932E588-92D2-42D2-86B4-12207BC7E69A}" type="parTrans" cxnId="{20A496A2-6E53-4320-8992-D9893042D2DC}">
      <dgm:prSet/>
      <dgm:spPr/>
      <dgm:t>
        <a:bodyPr/>
        <a:lstStyle/>
        <a:p>
          <a:endParaRPr lang="en-US"/>
        </a:p>
      </dgm:t>
    </dgm:pt>
    <dgm:pt modelId="{05FF286E-0CE0-498B-80C8-12CC94EF026D}" type="sibTrans" cxnId="{20A496A2-6E53-4320-8992-D9893042D2DC}">
      <dgm:prSet/>
      <dgm:spPr/>
      <dgm:t>
        <a:bodyPr/>
        <a:lstStyle/>
        <a:p>
          <a:endParaRPr lang="en-US"/>
        </a:p>
      </dgm:t>
    </dgm:pt>
    <dgm:pt modelId="{2F64504C-E6B1-46CF-AC13-0D7A38A1ACCD}">
      <dgm:prSet/>
      <dgm:spPr/>
      <dgm:t>
        <a:bodyPr/>
        <a:lstStyle/>
        <a:p>
          <a:r>
            <a:rPr lang="en-US" dirty="0"/>
            <a:t>SC = Story Circles are how the organization</a:t>
          </a:r>
        </a:p>
      </dgm:t>
    </dgm:pt>
    <dgm:pt modelId="{CBBA3E7F-8BFC-472B-8477-CB8B298B06A4}" type="parTrans" cxnId="{D2B2D46F-1049-4B36-81AF-B76D6D7F527F}">
      <dgm:prSet/>
      <dgm:spPr/>
      <dgm:t>
        <a:bodyPr/>
        <a:lstStyle/>
        <a:p>
          <a:endParaRPr lang="en-US"/>
        </a:p>
      </dgm:t>
    </dgm:pt>
    <dgm:pt modelId="{614815D7-A591-47FF-B962-14ABE0D3C63B}" type="sibTrans" cxnId="{D2B2D46F-1049-4B36-81AF-B76D6D7F527F}">
      <dgm:prSet/>
      <dgm:spPr/>
      <dgm:t>
        <a:bodyPr/>
        <a:lstStyle/>
        <a:p>
          <a:endParaRPr lang="en-US"/>
        </a:p>
      </dgm:t>
    </dgm:pt>
    <dgm:pt modelId="{AF7FF7D1-076E-4FE6-AD94-4E5AFC142CC0}">
      <dgm:prSet/>
      <dgm:spPr/>
      <dgm:t>
        <a:bodyPr/>
        <a:lstStyle/>
        <a:p>
          <a:r>
            <a:rPr lang="en-US" dirty="0"/>
            <a:t>Story Circles are self-directed storytelling circles</a:t>
          </a:r>
        </a:p>
      </dgm:t>
    </dgm:pt>
    <dgm:pt modelId="{F66A29EB-7784-461E-8A83-F7217CC89964}" type="parTrans" cxnId="{2F23D708-3E91-404F-B2B3-5632C3C81408}">
      <dgm:prSet/>
      <dgm:spPr/>
      <dgm:t>
        <a:bodyPr/>
        <a:lstStyle/>
        <a:p>
          <a:endParaRPr lang="en-US"/>
        </a:p>
      </dgm:t>
    </dgm:pt>
    <dgm:pt modelId="{FE610C12-E198-44FE-B5D0-801885F358F4}" type="sibTrans" cxnId="{2F23D708-3E91-404F-B2B3-5632C3C81408}">
      <dgm:prSet/>
      <dgm:spPr/>
      <dgm:t>
        <a:bodyPr/>
        <a:lstStyle/>
        <a:p>
          <a:endParaRPr lang="en-US"/>
        </a:p>
      </dgm:t>
    </dgm:pt>
    <dgm:pt modelId="{0005AD97-D9C4-4078-83C9-A692770FCE04}">
      <dgm:prSet/>
      <dgm:spPr/>
      <dgm:t>
        <a:bodyPr/>
        <a:lstStyle/>
        <a:p>
          <a:r>
            <a:rPr lang="en-US" dirty="0"/>
            <a:t>each person tells a brief (3 min) story, followed by 20</a:t>
          </a:r>
        </a:p>
      </dgm:t>
    </dgm:pt>
    <dgm:pt modelId="{AB3A246C-2666-4B97-A13F-4133A6055D81}" type="parTrans" cxnId="{3AC4ADC4-3DDA-419B-9824-3D897B6E4EF9}">
      <dgm:prSet/>
      <dgm:spPr/>
      <dgm:t>
        <a:bodyPr/>
        <a:lstStyle/>
        <a:p>
          <a:endParaRPr lang="en-US"/>
        </a:p>
      </dgm:t>
    </dgm:pt>
    <dgm:pt modelId="{A368FFCC-051C-4E91-A26A-15C80520A1A7}" type="sibTrans" cxnId="{3AC4ADC4-3DDA-419B-9824-3D897B6E4EF9}">
      <dgm:prSet/>
      <dgm:spPr/>
      <dgm:t>
        <a:bodyPr/>
        <a:lstStyle/>
        <a:p>
          <a:endParaRPr lang="en-US"/>
        </a:p>
      </dgm:t>
    </dgm:pt>
    <dgm:pt modelId="{F27EF7D7-106C-48FE-BBE0-FD71D0FB492B}">
      <dgm:prSet/>
      <dgm:spPr/>
      <dgm:t>
        <a:bodyPr/>
        <a:lstStyle/>
        <a:p>
          <a:r>
            <a:rPr lang="en-US" dirty="0"/>
            <a:t>45min-1 hour per session</a:t>
          </a:r>
        </a:p>
      </dgm:t>
    </dgm:pt>
    <dgm:pt modelId="{082EE621-092B-43AE-BFB8-951E356F67B5}" type="parTrans" cxnId="{FEF7C723-963E-4403-91F6-8388EED800AC}">
      <dgm:prSet/>
      <dgm:spPr/>
      <dgm:t>
        <a:bodyPr/>
        <a:lstStyle/>
        <a:p>
          <a:endParaRPr lang="en-US"/>
        </a:p>
      </dgm:t>
    </dgm:pt>
    <dgm:pt modelId="{809A7855-878C-40DE-B630-B2B2FB67F805}" type="sibTrans" cxnId="{FEF7C723-963E-4403-91F6-8388EED800AC}">
      <dgm:prSet/>
      <dgm:spPr/>
      <dgm:t>
        <a:bodyPr/>
        <a:lstStyle/>
        <a:p>
          <a:endParaRPr lang="en-US"/>
        </a:p>
      </dgm:t>
    </dgm:pt>
    <dgm:pt modelId="{24EBFD48-D566-4DA3-BF69-2C5604973EFA}">
      <dgm:prSet/>
      <dgm:spPr/>
      <dgm:t>
        <a:bodyPr/>
        <a:lstStyle/>
        <a:p>
          <a:r>
            <a:rPr lang="en-US" dirty="0" err="1"/>
            <a:t>ReSt</a:t>
          </a:r>
          <a:r>
            <a:rPr lang="en-US" dirty="0"/>
            <a:t> = Restorying follows the principles of True Storytelling</a:t>
          </a:r>
        </a:p>
      </dgm:t>
    </dgm:pt>
    <dgm:pt modelId="{7A8A713E-C2E0-4364-B6D2-3E78F9CEC238}" type="parTrans" cxnId="{71584ED2-8164-4EBD-AD34-02AFAC163F39}">
      <dgm:prSet/>
      <dgm:spPr/>
      <dgm:t>
        <a:bodyPr/>
        <a:lstStyle/>
        <a:p>
          <a:endParaRPr lang="en-US"/>
        </a:p>
      </dgm:t>
    </dgm:pt>
    <dgm:pt modelId="{E768A848-5282-4058-B722-3166ECBED813}" type="sibTrans" cxnId="{71584ED2-8164-4EBD-AD34-02AFAC163F39}">
      <dgm:prSet/>
      <dgm:spPr/>
      <dgm:t>
        <a:bodyPr/>
        <a:lstStyle/>
        <a:p>
          <a:endParaRPr lang="en-US"/>
        </a:p>
      </dgm:t>
    </dgm:pt>
    <dgm:pt modelId="{99304F8A-26A9-4E5A-85D4-BF8303182B89}">
      <dgm:prSet/>
      <dgm:spPr/>
      <dgm:t>
        <a:bodyPr/>
        <a:lstStyle/>
        <a:p>
          <a:r>
            <a:rPr lang="en-US" dirty="0"/>
            <a:t>The problem is addressed with  7 steps</a:t>
          </a:r>
        </a:p>
      </dgm:t>
    </dgm:pt>
    <dgm:pt modelId="{10E7EF03-E107-43DB-A433-308664B888F4}" type="parTrans" cxnId="{6A4F1DC2-F9F2-4B95-9E03-46F0104418BE}">
      <dgm:prSet/>
      <dgm:spPr/>
      <dgm:t>
        <a:bodyPr/>
        <a:lstStyle/>
        <a:p>
          <a:endParaRPr lang="en-US"/>
        </a:p>
      </dgm:t>
    </dgm:pt>
    <dgm:pt modelId="{6FAB1E4B-6D32-46A5-8312-8E3000FA6E0F}" type="sibTrans" cxnId="{6A4F1DC2-F9F2-4B95-9E03-46F0104418BE}">
      <dgm:prSet/>
      <dgm:spPr/>
      <dgm:t>
        <a:bodyPr/>
        <a:lstStyle/>
        <a:p>
          <a:endParaRPr lang="en-US"/>
        </a:p>
      </dgm:t>
    </dgm:pt>
    <dgm:pt modelId="{5CA8E653-D174-4E91-92EB-577A380BA109}">
      <dgm:prSet/>
      <dgm:spPr/>
      <dgm:t>
        <a:bodyPr/>
        <a:lstStyle/>
        <a:p>
          <a:r>
            <a:rPr lang="en-US" dirty="0" err="1"/>
            <a:t>Fd</a:t>
          </a:r>
          <a:r>
            <a:rPr lang="en-US" dirty="0"/>
            <a:t> = Foundations &amp; Ethics module, Cohort #, Session</a:t>
          </a:r>
        </a:p>
      </dgm:t>
    </dgm:pt>
    <dgm:pt modelId="{5588B12F-1DB4-4CE4-A0C2-AC0E4195BFA4}" type="parTrans" cxnId="{F988A364-8817-42EB-B5CA-FF404C962020}">
      <dgm:prSet/>
      <dgm:spPr/>
      <dgm:t>
        <a:bodyPr/>
        <a:lstStyle/>
        <a:p>
          <a:endParaRPr lang="en-US"/>
        </a:p>
      </dgm:t>
    </dgm:pt>
    <dgm:pt modelId="{0A58CD8E-5C60-409B-9EAB-A1E8218BAE20}" type="sibTrans" cxnId="{F988A364-8817-42EB-B5CA-FF404C962020}">
      <dgm:prSet/>
      <dgm:spPr/>
      <dgm:t>
        <a:bodyPr/>
        <a:lstStyle/>
        <a:p>
          <a:endParaRPr lang="en-US"/>
        </a:p>
      </dgm:t>
    </dgm:pt>
    <dgm:pt modelId="{6FC51B33-316A-41B1-ADB5-B7BCD0623A96}">
      <dgm:prSet/>
      <dgm:spPr/>
      <dgm:t>
        <a:bodyPr/>
        <a:lstStyle/>
        <a:p>
          <a:r>
            <a:rPr lang="en-US" dirty="0"/>
            <a:t>OD = Organization Development and Change (ODC)</a:t>
          </a:r>
        </a:p>
      </dgm:t>
    </dgm:pt>
    <dgm:pt modelId="{07073021-5A75-4B7C-A59E-0B46CA845253}" type="parTrans" cxnId="{EA892476-B960-4B36-AA37-DAC03787D044}">
      <dgm:prSet/>
      <dgm:spPr/>
      <dgm:t>
        <a:bodyPr/>
        <a:lstStyle/>
        <a:p>
          <a:endParaRPr lang="en-US"/>
        </a:p>
      </dgm:t>
    </dgm:pt>
    <dgm:pt modelId="{18A50606-F534-4F70-9E8F-0CEF46226411}" type="sibTrans" cxnId="{EA892476-B960-4B36-AA37-DAC03787D044}">
      <dgm:prSet/>
      <dgm:spPr/>
      <dgm:t>
        <a:bodyPr/>
        <a:lstStyle/>
        <a:p>
          <a:endParaRPr lang="en-US"/>
        </a:p>
      </dgm:t>
    </dgm:pt>
    <dgm:pt modelId="{5FC00F3D-4D3A-42FD-97B2-F889420D2AAC}">
      <dgm:prSet/>
      <dgm:spPr/>
      <dgm:t>
        <a:bodyPr/>
        <a:lstStyle/>
        <a:p>
          <a:r>
            <a:rPr lang="en-US" dirty="0"/>
            <a:t>Le = Leadership module, Ensemble Leadership. </a:t>
          </a:r>
        </a:p>
      </dgm:t>
    </dgm:pt>
    <dgm:pt modelId="{A8BDCC8B-D654-4FBC-B811-C0D16835F444}" type="parTrans" cxnId="{666603B6-5C7F-4920-AE42-4950F0A8204A}">
      <dgm:prSet/>
      <dgm:spPr/>
      <dgm:t>
        <a:bodyPr/>
        <a:lstStyle/>
        <a:p>
          <a:endParaRPr lang="en-US"/>
        </a:p>
      </dgm:t>
    </dgm:pt>
    <dgm:pt modelId="{8A0AD955-7A8D-4039-8ECA-1F25AB214342}" type="sibTrans" cxnId="{666603B6-5C7F-4920-AE42-4950F0A8204A}">
      <dgm:prSet/>
      <dgm:spPr/>
      <dgm:t>
        <a:bodyPr/>
        <a:lstStyle/>
        <a:p>
          <a:endParaRPr lang="en-US"/>
        </a:p>
      </dgm:t>
    </dgm:pt>
    <dgm:pt modelId="{F4818DFE-BF01-491D-900D-83E7192C0059}">
      <dgm:prSet/>
      <dgm:spPr/>
      <dgm:t>
        <a:bodyPr/>
        <a:lstStyle/>
        <a:p>
          <a:r>
            <a:rPr lang="en-US" dirty="0" err="1"/>
            <a:t>Su</a:t>
          </a:r>
          <a:r>
            <a:rPr lang="en-US" dirty="0"/>
            <a:t> = Sustainability module, </a:t>
          </a:r>
        </a:p>
      </dgm:t>
    </dgm:pt>
    <dgm:pt modelId="{1CF8AB96-D4F4-4CA3-B6A3-13E22B99FEB9}" type="parTrans" cxnId="{28E94B06-F629-4EF0-A888-84D929D0D7A3}">
      <dgm:prSet/>
      <dgm:spPr/>
      <dgm:t>
        <a:bodyPr/>
        <a:lstStyle/>
        <a:p>
          <a:endParaRPr lang="en-US"/>
        </a:p>
      </dgm:t>
    </dgm:pt>
    <dgm:pt modelId="{D52D346A-21CE-44B6-AACB-7869D2A7EDA9}" type="sibTrans" cxnId="{28E94B06-F629-4EF0-A888-84D929D0D7A3}">
      <dgm:prSet/>
      <dgm:spPr/>
      <dgm:t>
        <a:bodyPr/>
        <a:lstStyle/>
        <a:p>
          <a:endParaRPr lang="en-US"/>
        </a:p>
      </dgm:t>
    </dgm:pt>
    <dgm:pt modelId="{DFCD3759-F95F-47A9-8009-89D3C4179730}">
      <dgm:prSet/>
      <dgm:spPr/>
      <dgm:t>
        <a:bodyPr/>
        <a:lstStyle/>
        <a:p>
          <a:r>
            <a:rPr lang="en-US" dirty="0"/>
            <a:t>DEI = Diversity, Equity, Inclusion module</a:t>
          </a:r>
        </a:p>
      </dgm:t>
    </dgm:pt>
    <dgm:pt modelId="{2D753006-6BA2-4297-82E2-5869118BD698}" type="parTrans" cxnId="{2D7FF28F-1062-4A1D-B7B2-931E14656FEC}">
      <dgm:prSet/>
      <dgm:spPr/>
      <dgm:t>
        <a:bodyPr/>
        <a:lstStyle/>
        <a:p>
          <a:endParaRPr lang="en-US"/>
        </a:p>
      </dgm:t>
    </dgm:pt>
    <dgm:pt modelId="{08CB8EFE-DFAA-4CDF-A5A4-E7C825F1B637}" type="sibTrans" cxnId="{2D7FF28F-1062-4A1D-B7B2-931E14656FEC}">
      <dgm:prSet/>
      <dgm:spPr/>
      <dgm:t>
        <a:bodyPr/>
        <a:lstStyle/>
        <a:p>
          <a:endParaRPr lang="en-US"/>
        </a:p>
      </dgm:t>
    </dgm:pt>
    <dgm:pt modelId="{4430DC11-F95C-7849-8AC4-D23050B5E19D}" type="pres">
      <dgm:prSet presAssocID="{B3C6C6E5-A472-407B-872E-F7944645F302}" presName="Name0" presStyleCnt="0">
        <dgm:presLayoutVars>
          <dgm:dir/>
          <dgm:resizeHandles val="exact"/>
        </dgm:presLayoutVars>
      </dgm:prSet>
      <dgm:spPr/>
    </dgm:pt>
    <dgm:pt modelId="{E817069B-5401-EF4C-8039-1031CEAD1C61}" type="pres">
      <dgm:prSet presAssocID="{F85EDA12-9BCD-4A4F-9546-4954E2136E3F}" presName="node" presStyleLbl="node1" presStyleIdx="0" presStyleCnt="13">
        <dgm:presLayoutVars>
          <dgm:bulletEnabled val="1"/>
        </dgm:presLayoutVars>
      </dgm:prSet>
      <dgm:spPr/>
    </dgm:pt>
    <dgm:pt modelId="{BC2F1478-4B0F-CC4E-B506-51BB8F70BDA0}" type="pres">
      <dgm:prSet presAssocID="{A1E61386-E793-4E4B-ABF7-CF5BA7E7C165}" presName="sibTrans" presStyleLbl="sibTrans1D1" presStyleIdx="0" presStyleCnt="12"/>
      <dgm:spPr/>
    </dgm:pt>
    <dgm:pt modelId="{9630F619-C68F-9D45-AC63-8701B182E9E9}" type="pres">
      <dgm:prSet presAssocID="{A1E61386-E793-4E4B-ABF7-CF5BA7E7C165}" presName="connectorText" presStyleLbl="sibTrans1D1" presStyleIdx="0" presStyleCnt="12"/>
      <dgm:spPr/>
    </dgm:pt>
    <dgm:pt modelId="{026E5275-C755-A34C-98BC-BDC26A7D591D}" type="pres">
      <dgm:prSet presAssocID="{C1D09F50-8BAB-402C-8B70-E5E3BE2116BA}" presName="node" presStyleLbl="node1" presStyleIdx="1" presStyleCnt="13">
        <dgm:presLayoutVars>
          <dgm:bulletEnabled val="1"/>
        </dgm:presLayoutVars>
      </dgm:prSet>
      <dgm:spPr/>
    </dgm:pt>
    <dgm:pt modelId="{4B7EF5A8-4CA7-C747-9103-FD9B1EEB383A}" type="pres">
      <dgm:prSet presAssocID="{05FF286E-0CE0-498B-80C8-12CC94EF026D}" presName="sibTrans" presStyleLbl="sibTrans1D1" presStyleIdx="1" presStyleCnt="12"/>
      <dgm:spPr/>
    </dgm:pt>
    <dgm:pt modelId="{7217FF60-725B-4B4B-9B8B-DC55F2D05AAA}" type="pres">
      <dgm:prSet presAssocID="{05FF286E-0CE0-498B-80C8-12CC94EF026D}" presName="connectorText" presStyleLbl="sibTrans1D1" presStyleIdx="1" presStyleCnt="12"/>
      <dgm:spPr/>
    </dgm:pt>
    <dgm:pt modelId="{B845C7C6-9789-2B4D-B0FF-846D92EF4AA0}" type="pres">
      <dgm:prSet presAssocID="{2F64504C-E6B1-46CF-AC13-0D7A38A1ACCD}" presName="node" presStyleLbl="node1" presStyleIdx="2" presStyleCnt="13">
        <dgm:presLayoutVars>
          <dgm:bulletEnabled val="1"/>
        </dgm:presLayoutVars>
      </dgm:prSet>
      <dgm:spPr/>
    </dgm:pt>
    <dgm:pt modelId="{4F0963AE-80A9-814B-BE94-A599659F6A1A}" type="pres">
      <dgm:prSet presAssocID="{614815D7-A591-47FF-B962-14ABE0D3C63B}" presName="sibTrans" presStyleLbl="sibTrans1D1" presStyleIdx="2" presStyleCnt="12"/>
      <dgm:spPr/>
    </dgm:pt>
    <dgm:pt modelId="{FB17A9A3-C9A6-D945-BC02-0149C1EED80E}" type="pres">
      <dgm:prSet presAssocID="{614815D7-A591-47FF-B962-14ABE0D3C63B}" presName="connectorText" presStyleLbl="sibTrans1D1" presStyleIdx="2" presStyleCnt="12"/>
      <dgm:spPr/>
    </dgm:pt>
    <dgm:pt modelId="{D8933654-387C-6F40-9DA4-CED2071B4004}" type="pres">
      <dgm:prSet presAssocID="{AF7FF7D1-076E-4FE6-AD94-4E5AFC142CC0}" presName="node" presStyleLbl="node1" presStyleIdx="3" presStyleCnt="13">
        <dgm:presLayoutVars>
          <dgm:bulletEnabled val="1"/>
        </dgm:presLayoutVars>
      </dgm:prSet>
      <dgm:spPr/>
    </dgm:pt>
    <dgm:pt modelId="{1C18A30C-FB3F-5B47-914B-888683AE3EFE}" type="pres">
      <dgm:prSet presAssocID="{FE610C12-E198-44FE-B5D0-801885F358F4}" presName="sibTrans" presStyleLbl="sibTrans1D1" presStyleIdx="3" presStyleCnt="12"/>
      <dgm:spPr/>
    </dgm:pt>
    <dgm:pt modelId="{694BDBE6-2677-5940-A745-35F32DCAF069}" type="pres">
      <dgm:prSet presAssocID="{FE610C12-E198-44FE-B5D0-801885F358F4}" presName="connectorText" presStyleLbl="sibTrans1D1" presStyleIdx="3" presStyleCnt="12"/>
      <dgm:spPr/>
    </dgm:pt>
    <dgm:pt modelId="{098E636C-2CA5-0C48-A559-32EFE9DA8165}" type="pres">
      <dgm:prSet presAssocID="{0005AD97-D9C4-4078-83C9-A692770FCE04}" presName="node" presStyleLbl="node1" presStyleIdx="4" presStyleCnt="13">
        <dgm:presLayoutVars>
          <dgm:bulletEnabled val="1"/>
        </dgm:presLayoutVars>
      </dgm:prSet>
      <dgm:spPr/>
    </dgm:pt>
    <dgm:pt modelId="{DC698066-AC94-5441-9929-FC027C63266E}" type="pres">
      <dgm:prSet presAssocID="{A368FFCC-051C-4E91-A26A-15C80520A1A7}" presName="sibTrans" presStyleLbl="sibTrans1D1" presStyleIdx="4" presStyleCnt="12"/>
      <dgm:spPr/>
    </dgm:pt>
    <dgm:pt modelId="{FD2EBDFA-5A57-A84C-9B9F-0CB53920C457}" type="pres">
      <dgm:prSet presAssocID="{A368FFCC-051C-4E91-A26A-15C80520A1A7}" presName="connectorText" presStyleLbl="sibTrans1D1" presStyleIdx="4" presStyleCnt="12"/>
      <dgm:spPr/>
    </dgm:pt>
    <dgm:pt modelId="{CF9C39C5-3F62-9B45-9912-EBF5B537A2F9}" type="pres">
      <dgm:prSet presAssocID="{F27EF7D7-106C-48FE-BBE0-FD71D0FB492B}" presName="node" presStyleLbl="node1" presStyleIdx="5" presStyleCnt="13">
        <dgm:presLayoutVars>
          <dgm:bulletEnabled val="1"/>
        </dgm:presLayoutVars>
      </dgm:prSet>
      <dgm:spPr/>
    </dgm:pt>
    <dgm:pt modelId="{DFF0EFB8-E2A6-DC4A-A4CF-5F3C624779BF}" type="pres">
      <dgm:prSet presAssocID="{809A7855-878C-40DE-B630-B2B2FB67F805}" presName="sibTrans" presStyleLbl="sibTrans1D1" presStyleIdx="5" presStyleCnt="12"/>
      <dgm:spPr/>
    </dgm:pt>
    <dgm:pt modelId="{B91EB82E-A92A-6F44-A3FC-C3ABDEFB20BE}" type="pres">
      <dgm:prSet presAssocID="{809A7855-878C-40DE-B630-B2B2FB67F805}" presName="connectorText" presStyleLbl="sibTrans1D1" presStyleIdx="5" presStyleCnt="12"/>
      <dgm:spPr/>
    </dgm:pt>
    <dgm:pt modelId="{9423D579-9EAF-014F-9EE9-57F50E0713CA}" type="pres">
      <dgm:prSet presAssocID="{24EBFD48-D566-4DA3-BF69-2C5604973EFA}" presName="node" presStyleLbl="node1" presStyleIdx="6" presStyleCnt="13">
        <dgm:presLayoutVars>
          <dgm:bulletEnabled val="1"/>
        </dgm:presLayoutVars>
      </dgm:prSet>
      <dgm:spPr/>
    </dgm:pt>
    <dgm:pt modelId="{636FA8A8-87AA-CE4E-8216-01DF78B35B6B}" type="pres">
      <dgm:prSet presAssocID="{E768A848-5282-4058-B722-3166ECBED813}" presName="sibTrans" presStyleLbl="sibTrans1D1" presStyleIdx="6" presStyleCnt="12"/>
      <dgm:spPr/>
    </dgm:pt>
    <dgm:pt modelId="{49AF4F65-349B-EA44-B262-E7692339A577}" type="pres">
      <dgm:prSet presAssocID="{E768A848-5282-4058-B722-3166ECBED813}" presName="connectorText" presStyleLbl="sibTrans1D1" presStyleIdx="6" presStyleCnt="12"/>
      <dgm:spPr/>
    </dgm:pt>
    <dgm:pt modelId="{1D18C452-452F-6F46-BDC8-2C7720F55ECD}" type="pres">
      <dgm:prSet presAssocID="{99304F8A-26A9-4E5A-85D4-BF8303182B89}" presName="node" presStyleLbl="node1" presStyleIdx="7" presStyleCnt="13">
        <dgm:presLayoutVars>
          <dgm:bulletEnabled val="1"/>
        </dgm:presLayoutVars>
      </dgm:prSet>
      <dgm:spPr/>
    </dgm:pt>
    <dgm:pt modelId="{2B7521EA-61CB-9B45-BFB7-8BD20413E4DA}" type="pres">
      <dgm:prSet presAssocID="{6FAB1E4B-6D32-46A5-8312-8E3000FA6E0F}" presName="sibTrans" presStyleLbl="sibTrans1D1" presStyleIdx="7" presStyleCnt="12"/>
      <dgm:spPr/>
    </dgm:pt>
    <dgm:pt modelId="{6CB1593A-1896-3B43-8239-2BC84B70DD3B}" type="pres">
      <dgm:prSet presAssocID="{6FAB1E4B-6D32-46A5-8312-8E3000FA6E0F}" presName="connectorText" presStyleLbl="sibTrans1D1" presStyleIdx="7" presStyleCnt="12"/>
      <dgm:spPr/>
    </dgm:pt>
    <dgm:pt modelId="{E079DBD2-FB52-EF4D-AAA1-9878D0BF2836}" type="pres">
      <dgm:prSet presAssocID="{5CA8E653-D174-4E91-92EB-577A380BA109}" presName="node" presStyleLbl="node1" presStyleIdx="8" presStyleCnt="13">
        <dgm:presLayoutVars>
          <dgm:bulletEnabled val="1"/>
        </dgm:presLayoutVars>
      </dgm:prSet>
      <dgm:spPr/>
    </dgm:pt>
    <dgm:pt modelId="{71A9D539-E084-0A41-B2F7-E5397FC24777}" type="pres">
      <dgm:prSet presAssocID="{0A58CD8E-5C60-409B-9EAB-A1E8218BAE20}" presName="sibTrans" presStyleLbl="sibTrans1D1" presStyleIdx="8" presStyleCnt="12"/>
      <dgm:spPr/>
    </dgm:pt>
    <dgm:pt modelId="{C9139AE2-2B69-7045-92C0-40A9F6B2139B}" type="pres">
      <dgm:prSet presAssocID="{0A58CD8E-5C60-409B-9EAB-A1E8218BAE20}" presName="connectorText" presStyleLbl="sibTrans1D1" presStyleIdx="8" presStyleCnt="12"/>
      <dgm:spPr/>
    </dgm:pt>
    <dgm:pt modelId="{C8182681-2946-C04C-8EA3-A616B361A4AA}" type="pres">
      <dgm:prSet presAssocID="{6FC51B33-316A-41B1-ADB5-B7BCD0623A96}" presName="node" presStyleLbl="node1" presStyleIdx="9" presStyleCnt="13">
        <dgm:presLayoutVars>
          <dgm:bulletEnabled val="1"/>
        </dgm:presLayoutVars>
      </dgm:prSet>
      <dgm:spPr/>
    </dgm:pt>
    <dgm:pt modelId="{FC949F16-6080-0642-A348-7766BA9ED57D}" type="pres">
      <dgm:prSet presAssocID="{18A50606-F534-4F70-9E8F-0CEF46226411}" presName="sibTrans" presStyleLbl="sibTrans1D1" presStyleIdx="9" presStyleCnt="12"/>
      <dgm:spPr/>
    </dgm:pt>
    <dgm:pt modelId="{F0002B54-A8C3-5744-A478-47BA27FC2517}" type="pres">
      <dgm:prSet presAssocID="{18A50606-F534-4F70-9E8F-0CEF46226411}" presName="connectorText" presStyleLbl="sibTrans1D1" presStyleIdx="9" presStyleCnt="12"/>
      <dgm:spPr/>
    </dgm:pt>
    <dgm:pt modelId="{C7788D2C-64CD-3A40-865F-95315F4DAEEE}" type="pres">
      <dgm:prSet presAssocID="{5FC00F3D-4D3A-42FD-97B2-F889420D2AAC}" presName="node" presStyleLbl="node1" presStyleIdx="10" presStyleCnt="13">
        <dgm:presLayoutVars>
          <dgm:bulletEnabled val="1"/>
        </dgm:presLayoutVars>
      </dgm:prSet>
      <dgm:spPr/>
    </dgm:pt>
    <dgm:pt modelId="{E6B01E1F-AA52-8E46-9AAC-2DF994C3C5E2}" type="pres">
      <dgm:prSet presAssocID="{8A0AD955-7A8D-4039-8ECA-1F25AB214342}" presName="sibTrans" presStyleLbl="sibTrans1D1" presStyleIdx="10" presStyleCnt="12"/>
      <dgm:spPr/>
    </dgm:pt>
    <dgm:pt modelId="{6D8F4957-E185-D243-9C96-9306293D3BED}" type="pres">
      <dgm:prSet presAssocID="{8A0AD955-7A8D-4039-8ECA-1F25AB214342}" presName="connectorText" presStyleLbl="sibTrans1D1" presStyleIdx="10" presStyleCnt="12"/>
      <dgm:spPr/>
    </dgm:pt>
    <dgm:pt modelId="{597067F4-561C-0445-8699-632B24767BAE}" type="pres">
      <dgm:prSet presAssocID="{F4818DFE-BF01-491D-900D-83E7192C0059}" presName="node" presStyleLbl="node1" presStyleIdx="11" presStyleCnt="13">
        <dgm:presLayoutVars>
          <dgm:bulletEnabled val="1"/>
        </dgm:presLayoutVars>
      </dgm:prSet>
      <dgm:spPr/>
    </dgm:pt>
    <dgm:pt modelId="{F5276AFE-A2E0-8543-8788-7A54179AA92E}" type="pres">
      <dgm:prSet presAssocID="{D52D346A-21CE-44B6-AACB-7869D2A7EDA9}" presName="sibTrans" presStyleLbl="sibTrans1D1" presStyleIdx="11" presStyleCnt="12"/>
      <dgm:spPr/>
    </dgm:pt>
    <dgm:pt modelId="{3E148E48-DE4B-B241-9102-EFCDAB23035F}" type="pres">
      <dgm:prSet presAssocID="{D52D346A-21CE-44B6-AACB-7869D2A7EDA9}" presName="connectorText" presStyleLbl="sibTrans1D1" presStyleIdx="11" presStyleCnt="12"/>
      <dgm:spPr/>
    </dgm:pt>
    <dgm:pt modelId="{F68DD575-EB01-A74C-AC26-33CE66A47DAE}" type="pres">
      <dgm:prSet presAssocID="{DFCD3759-F95F-47A9-8009-89D3C4179730}" presName="node" presStyleLbl="node1" presStyleIdx="12" presStyleCnt="13">
        <dgm:presLayoutVars>
          <dgm:bulletEnabled val="1"/>
        </dgm:presLayoutVars>
      </dgm:prSet>
      <dgm:spPr/>
    </dgm:pt>
  </dgm:ptLst>
  <dgm:cxnLst>
    <dgm:cxn modelId="{C4EA9504-5482-D146-85A4-0BC1BFBF97C1}" type="presOf" srcId="{8A0AD955-7A8D-4039-8ECA-1F25AB214342}" destId="{E6B01E1F-AA52-8E46-9AAC-2DF994C3C5E2}" srcOrd="0" destOrd="0" presId="urn:microsoft.com/office/officeart/2016/7/layout/RepeatingBendingProcessNew"/>
    <dgm:cxn modelId="{28E94B06-F629-4EF0-A888-84D929D0D7A3}" srcId="{B3C6C6E5-A472-407B-872E-F7944645F302}" destId="{F4818DFE-BF01-491D-900D-83E7192C0059}" srcOrd="11" destOrd="0" parTransId="{1CF8AB96-D4F4-4CA3-B6A3-13E22B99FEB9}" sibTransId="{D52D346A-21CE-44B6-AACB-7869D2A7EDA9}"/>
    <dgm:cxn modelId="{2F23D708-3E91-404F-B2B3-5632C3C81408}" srcId="{B3C6C6E5-A472-407B-872E-F7944645F302}" destId="{AF7FF7D1-076E-4FE6-AD94-4E5AFC142CC0}" srcOrd="3" destOrd="0" parTransId="{F66A29EB-7784-461E-8A83-F7217CC89964}" sibTransId="{FE610C12-E198-44FE-B5D0-801885F358F4}"/>
    <dgm:cxn modelId="{8FB21809-3A97-D146-915B-AE44046EB9EE}" type="presOf" srcId="{F4818DFE-BF01-491D-900D-83E7192C0059}" destId="{597067F4-561C-0445-8699-632B24767BAE}" srcOrd="0" destOrd="0" presId="urn:microsoft.com/office/officeart/2016/7/layout/RepeatingBendingProcessNew"/>
    <dgm:cxn modelId="{71096A0A-2960-ED45-8E62-8347B558ABE6}" type="presOf" srcId="{AF7FF7D1-076E-4FE6-AD94-4E5AFC142CC0}" destId="{D8933654-387C-6F40-9DA4-CED2071B4004}" srcOrd="0" destOrd="0" presId="urn:microsoft.com/office/officeart/2016/7/layout/RepeatingBendingProcessNew"/>
    <dgm:cxn modelId="{231C800F-90E8-6B4E-8D2F-FF216B068784}" type="presOf" srcId="{FE610C12-E198-44FE-B5D0-801885F358F4}" destId="{694BDBE6-2677-5940-A745-35F32DCAF069}" srcOrd="1" destOrd="0" presId="urn:microsoft.com/office/officeart/2016/7/layout/RepeatingBendingProcessNew"/>
    <dgm:cxn modelId="{42940F12-2820-474E-AADB-6ABAF44C540E}" srcId="{B3C6C6E5-A472-407B-872E-F7944645F302}" destId="{F85EDA12-9BCD-4A4F-9546-4954E2136E3F}" srcOrd="0" destOrd="0" parTransId="{D3810810-B1E8-4AFF-AFDE-5EFDE15229BE}" sibTransId="{A1E61386-E793-4E4B-ABF7-CF5BA7E7C165}"/>
    <dgm:cxn modelId="{957D9317-E6DB-3346-8753-43A247256ECA}" type="presOf" srcId="{0A58CD8E-5C60-409B-9EAB-A1E8218BAE20}" destId="{71A9D539-E084-0A41-B2F7-E5397FC24777}" srcOrd="0" destOrd="0" presId="urn:microsoft.com/office/officeart/2016/7/layout/RepeatingBendingProcessNew"/>
    <dgm:cxn modelId="{B9DBB01B-F548-E149-B5F4-4D2FA9366DEA}" type="presOf" srcId="{A1E61386-E793-4E4B-ABF7-CF5BA7E7C165}" destId="{9630F619-C68F-9D45-AC63-8701B182E9E9}" srcOrd="1" destOrd="0" presId="urn:microsoft.com/office/officeart/2016/7/layout/RepeatingBendingProcessNew"/>
    <dgm:cxn modelId="{2A61CF1D-11F2-EC4F-AC47-A4BCECF3877F}" type="presOf" srcId="{F85EDA12-9BCD-4A4F-9546-4954E2136E3F}" destId="{E817069B-5401-EF4C-8039-1031CEAD1C61}" srcOrd="0" destOrd="0" presId="urn:microsoft.com/office/officeart/2016/7/layout/RepeatingBendingProcessNew"/>
    <dgm:cxn modelId="{FEF7C723-963E-4403-91F6-8388EED800AC}" srcId="{B3C6C6E5-A472-407B-872E-F7944645F302}" destId="{F27EF7D7-106C-48FE-BBE0-FD71D0FB492B}" srcOrd="5" destOrd="0" parTransId="{082EE621-092B-43AE-BFB8-951E356F67B5}" sibTransId="{809A7855-878C-40DE-B630-B2B2FB67F805}"/>
    <dgm:cxn modelId="{F8EAF124-3096-7F43-8B31-FCE8CD45E323}" type="presOf" srcId="{B3C6C6E5-A472-407B-872E-F7944645F302}" destId="{4430DC11-F95C-7849-8AC4-D23050B5E19D}" srcOrd="0" destOrd="0" presId="urn:microsoft.com/office/officeart/2016/7/layout/RepeatingBendingProcessNew"/>
    <dgm:cxn modelId="{98967B27-01D7-9545-910B-A333342E893F}" type="presOf" srcId="{E768A848-5282-4058-B722-3166ECBED813}" destId="{49AF4F65-349B-EA44-B262-E7692339A577}" srcOrd="1" destOrd="0" presId="urn:microsoft.com/office/officeart/2016/7/layout/RepeatingBendingProcessNew"/>
    <dgm:cxn modelId="{2C60F133-9B06-604C-BB56-DF01F325AB8A}" type="presOf" srcId="{5CA8E653-D174-4E91-92EB-577A380BA109}" destId="{E079DBD2-FB52-EF4D-AAA1-9878D0BF2836}" srcOrd="0" destOrd="0" presId="urn:microsoft.com/office/officeart/2016/7/layout/RepeatingBendingProcessNew"/>
    <dgm:cxn modelId="{2771A03D-F66A-6D4D-8BD6-3288424DF76D}" type="presOf" srcId="{8A0AD955-7A8D-4039-8ECA-1F25AB214342}" destId="{6D8F4957-E185-D243-9C96-9306293D3BED}" srcOrd="1" destOrd="0" presId="urn:microsoft.com/office/officeart/2016/7/layout/RepeatingBendingProcessNew"/>
    <dgm:cxn modelId="{C591EB40-20D6-E14B-8B82-27816B6E47F9}" type="presOf" srcId="{6FC51B33-316A-41B1-ADB5-B7BCD0623A96}" destId="{C8182681-2946-C04C-8EA3-A616B361A4AA}" srcOrd="0" destOrd="0" presId="urn:microsoft.com/office/officeart/2016/7/layout/RepeatingBendingProcessNew"/>
    <dgm:cxn modelId="{59D5C348-1318-DD43-8F89-C1840B2A658A}" type="presOf" srcId="{C1D09F50-8BAB-402C-8B70-E5E3BE2116BA}" destId="{026E5275-C755-A34C-98BC-BDC26A7D591D}" srcOrd="0" destOrd="0" presId="urn:microsoft.com/office/officeart/2016/7/layout/RepeatingBendingProcessNew"/>
    <dgm:cxn modelId="{729F414E-4E14-A64D-BF17-B795ACDE2BA1}" type="presOf" srcId="{99304F8A-26A9-4E5A-85D4-BF8303182B89}" destId="{1D18C452-452F-6F46-BDC8-2C7720F55ECD}" srcOrd="0" destOrd="0" presId="urn:microsoft.com/office/officeart/2016/7/layout/RepeatingBendingProcessNew"/>
    <dgm:cxn modelId="{D9E98D5B-DC9E-7447-8797-C896543B4925}" type="presOf" srcId="{6FAB1E4B-6D32-46A5-8312-8E3000FA6E0F}" destId="{6CB1593A-1896-3B43-8239-2BC84B70DD3B}" srcOrd="1" destOrd="0" presId="urn:microsoft.com/office/officeart/2016/7/layout/RepeatingBendingProcessNew"/>
    <dgm:cxn modelId="{0B883B60-7DDE-524F-84EC-D8A70A0512D9}" type="presOf" srcId="{0A58CD8E-5C60-409B-9EAB-A1E8218BAE20}" destId="{C9139AE2-2B69-7045-92C0-40A9F6B2139B}" srcOrd="1" destOrd="0" presId="urn:microsoft.com/office/officeart/2016/7/layout/RepeatingBendingProcessNew"/>
    <dgm:cxn modelId="{F988A364-8817-42EB-B5CA-FF404C962020}" srcId="{B3C6C6E5-A472-407B-872E-F7944645F302}" destId="{5CA8E653-D174-4E91-92EB-577A380BA109}" srcOrd="8" destOrd="0" parTransId="{5588B12F-1DB4-4CE4-A0C2-AC0E4195BFA4}" sibTransId="{0A58CD8E-5C60-409B-9EAB-A1E8218BAE20}"/>
    <dgm:cxn modelId="{3965DE66-3A96-454D-AE9F-600BCED4900A}" type="presOf" srcId="{FE610C12-E198-44FE-B5D0-801885F358F4}" destId="{1C18A30C-FB3F-5B47-914B-888683AE3EFE}" srcOrd="0" destOrd="0" presId="urn:microsoft.com/office/officeart/2016/7/layout/RepeatingBendingProcessNew"/>
    <dgm:cxn modelId="{D674FB66-8D3F-6D4F-B78C-030DA71458B8}" type="presOf" srcId="{D52D346A-21CE-44B6-AACB-7869D2A7EDA9}" destId="{F5276AFE-A2E0-8543-8788-7A54179AA92E}" srcOrd="0" destOrd="0" presId="urn:microsoft.com/office/officeart/2016/7/layout/RepeatingBendingProcessNew"/>
    <dgm:cxn modelId="{340A3A6A-09F9-FA42-8236-98B98F6E017B}" type="presOf" srcId="{809A7855-878C-40DE-B630-B2B2FB67F805}" destId="{B91EB82E-A92A-6F44-A3FC-C3ABDEFB20BE}" srcOrd="1" destOrd="0" presId="urn:microsoft.com/office/officeart/2016/7/layout/RepeatingBendingProcessNew"/>
    <dgm:cxn modelId="{3531236E-C4B3-C647-B3DD-B570C251C65D}" type="presOf" srcId="{05FF286E-0CE0-498B-80C8-12CC94EF026D}" destId="{7217FF60-725B-4B4B-9B8B-DC55F2D05AAA}" srcOrd="1" destOrd="0" presId="urn:microsoft.com/office/officeart/2016/7/layout/RepeatingBendingProcessNew"/>
    <dgm:cxn modelId="{D5CE856F-52C7-F34A-A869-E68C4C40D5DF}" type="presOf" srcId="{A368FFCC-051C-4E91-A26A-15C80520A1A7}" destId="{FD2EBDFA-5A57-A84C-9B9F-0CB53920C457}" srcOrd="1" destOrd="0" presId="urn:microsoft.com/office/officeart/2016/7/layout/RepeatingBendingProcessNew"/>
    <dgm:cxn modelId="{D2B2D46F-1049-4B36-81AF-B76D6D7F527F}" srcId="{B3C6C6E5-A472-407B-872E-F7944645F302}" destId="{2F64504C-E6B1-46CF-AC13-0D7A38A1ACCD}" srcOrd="2" destOrd="0" parTransId="{CBBA3E7F-8BFC-472B-8477-CB8B298B06A4}" sibTransId="{614815D7-A591-47FF-B962-14ABE0D3C63B}"/>
    <dgm:cxn modelId="{AE6D2871-5484-9B4A-96A1-899CC68D18B1}" type="presOf" srcId="{24EBFD48-D566-4DA3-BF69-2C5604973EFA}" destId="{9423D579-9EAF-014F-9EE9-57F50E0713CA}" srcOrd="0" destOrd="0" presId="urn:microsoft.com/office/officeart/2016/7/layout/RepeatingBendingProcessNew"/>
    <dgm:cxn modelId="{EA892476-B960-4B36-AA37-DAC03787D044}" srcId="{B3C6C6E5-A472-407B-872E-F7944645F302}" destId="{6FC51B33-316A-41B1-ADB5-B7BCD0623A96}" srcOrd="9" destOrd="0" parTransId="{07073021-5A75-4B7C-A59E-0B46CA845253}" sibTransId="{18A50606-F534-4F70-9E8F-0CEF46226411}"/>
    <dgm:cxn modelId="{3F429A77-BCE6-2945-AEAC-431344905A20}" type="presOf" srcId="{2F64504C-E6B1-46CF-AC13-0D7A38A1ACCD}" destId="{B845C7C6-9789-2B4D-B0FF-846D92EF4AA0}" srcOrd="0" destOrd="0" presId="urn:microsoft.com/office/officeart/2016/7/layout/RepeatingBendingProcessNew"/>
    <dgm:cxn modelId="{B81AAA7A-7B06-9C42-9759-3F0BC137126C}" type="presOf" srcId="{A1E61386-E793-4E4B-ABF7-CF5BA7E7C165}" destId="{BC2F1478-4B0F-CC4E-B506-51BB8F70BDA0}" srcOrd="0" destOrd="0" presId="urn:microsoft.com/office/officeart/2016/7/layout/RepeatingBendingProcessNew"/>
    <dgm:cxn modelId="{513A6A8D-CD07-D241-BA01-A00B2165A2BF}" type="presOf" srcId="{E768A848-5282-4058-B722-3166ECBED813}" destId="{636FA8A8-87AA-CE4E-8216-01DF78B35B6B}" srcOrd="0" destOrd="0" presId="urn:microsoft.com/office/officeart/2016/7/layout/RepeatingBendingProcessNew"/>
    <dgm:cxn modelId="{2D7FF28F-1062-4A1D-B7B2-931E14656FEC}" srcId="{B3C6C6E5-A472-407B-872E-F7944645F302}" destId="{DFCD3759-F95F-47A9-8009-89D3C4179730}" srcOrd="12" destOrd="0" parTransId="{2D753006-6BA2-4297-82E2-5869118BD698}" sibTransId="{08CB8EFE-DFAA-4CDF-A5A4-E7C825F1B637}"/>
    <dgm:cxn modelId="{6FD0EB98-084E-D649-9B83-1A3E48DD9E3E}" type="presOf" srcId="{D52D346A-21CE-44B6-AACB-7869D2A7EDA9}" destId="{3E148E48-DE4B-B241-9102-EFCDAB23035F}" srcOrd="1" destOrd="0" presId="urn:microsoft.com/office/officeart/2016/7/layout/RepeatingBendingProcessNew"/>
    <dgm:cxn modelId="{1718DA9D-0C04-DC46-BA39-90321215BAF7}" type="presOf" srcId="{A368FFCC-051C-4E91-A26A-15C80520A1A7}" destId="{DC698066-AC94-5441-9929-FC027C63266E}" srcOrd="0" destOrd="0" presId="urn:microsoft.com/office/officeart/2016/7/layout/RepeatingBendingProcessNew"/>
    <dgm:cxn modelId="{20A496A2-6E53-4320-8992-D9893042D2DC}" srcId="{B3C6C6E5-A472-407B-872E-F7944645F302}" destId="{C1D09F50-8BAB-402C-8B70-E5E3BE2116BA}" srcOrd="1" destOrd="0" parTransId="{9932E588-92D2-42D2-86B4-12207BC7E69A}" sibTransId="{05FF286E-0CE0-498B-80C8-12CC94EF026D}"/>
    <dgm:cxn modelId="{0C6D48A7-A4FB-B745-93B5-402C602AEC14}" type="presOf" srcId="{614815D7-A591-47FF-B962-14ABE0D3C63B}" destId="{4F0963AE-80A9-814B-BE94-A599659F6A1A}" srcOrd="0" destOrd="0" presId="urn:microsoft.com/office/officeart/2016/7/layout/RepeatingBendingProcessNew"/>
    <dgm:cxn modelId="{5CCF56AA-9410-8C48-83F5-07E4DC71FF89}" type="presOf" srcId="{18A50606-F534-4F70-9E8F-0CEF46226411}" destId="{FC949F16-6080-0642-A348-7766BA9ED57D}" srcOrd="0" destOrd="0" presId="urn:microsoft.com/office/officeart/2016/7/layout/RepeatingBendingProcessNew"/>
    <dgm:cxn modelId="{D0692FAF-2AE2-CE49-800D-AF4F4B5C9B77}" type="presOf" srcId="{6FAB1E4B-6D32-46A5-8312-8E3000FA6E0F}" destId="{2B7521EA-61CB-9B45-BFB7-8BD20413E4DA}" srcOrd="0" destOrd="0" presId="urn:microsoft.com/office/officeart/2016/7/layout/RepeatingBendingProcessNew"/>
    <dgm:cxn modelId="{666603B6-5C7F-4920-AE42-4950F0A8204A}" srcId="{B3C6C6E5-A472-407B-872E-F7944645F302}" destId="{5FC00F3D-4D3A-42FD-97B2-F889420D2AAC}" srcOrd="10" destOrd="0" parTransId="{A8BDCC8B-D654-4FBC-B811-C0D16835F444}" sibTransId="{8A0AD955-7A8D-4039-8ECA-1F25AB214342}"/>
    <dgm:cxn modelId="{6A4F1DC2-F9F2-4B95-9E03-46F0104418BE}" srcId="{B3C6C6E5-A472-407B-872E-F7944645F302}" destId="{99304F8A-26A9-4E5A-85D4-BF8303182B89}" srcOrd="7" destOrd="0" parTransId="{10E7EF03-E107-43DB-A433-308664B888F4}" sibTransId="{6FAB1E4B-6D32-46A5-8312-8E3000FA6E0F}"/>
    <dgm:cxn modelId="{3AC4ADC4-3DDA-419B-9824-3D897B6E4EF9}" srcId="{B3C6C6E5-A472-407B-872E-F7944645F302}" destId="{0005AD97-D9C4-4078-83C9-A692770FCE04}" srcOrd="4" destOrd="0" parTransId="{AB3A246C-2666-4B97-A13F-4133A6055D81}" sibTransId="{A368FFCC-051C-4E91-A26A-15C80520A1A7}"/>
    <dgm:cxn modelId="{F7CA4FCE-1C27-B247-80C7-32AF2DF0022D}" type="presOf" srcId="{F27EF7D7-106C-48FE-BBE0-FD71D0FB492B}" destId="{CF9C39C5-3F62-9B45-9912-EBF5B537A2F9}" srcOrd="0" destOrd="0" presId="urn:microsoft.com/office/officeart/2016/7/layout/RepeatingBendingProcessNew"/>
    <dgm:cxn modelId="{71584ED2-8164-4EBD-AD34-02AFAC163F39}" srcId="{B3C6C6E5-A472-407B-872E-F7944645F302}" destId="{24EBFD48-D566-4DA3-BF69-2C5604973EFA}" srcOrd="6" destOrd="0" parTransId="{7A8A713E-C2E0-4364-B6D2-3E78F9CEC238}" sibTransId="{E768A848-5282-4058-B722-3166ECBED813}"/>
    <dgm:cxn modelId="{E52B2DD7-A17C-1342-A37B-AF868BC06B6D}" type="presOf" srcId="{0005AD97-D9C4-4078-83C9-A692770FCE04}" destId="{098E636C-2CA5-0C48-A559-32EFE9DA8165}" srcOrd="0" destOrd="0" presId="urn:microsoft.com/office/officeart/2016/7/layout/RepeatingBendingProcessNew"/>
    <dgm:cxn modelId="{D4B462E0-3956-7D44-806A-88EF66B5FC8E}" type="presOf" srcId="{5FC00F3D-4D3A-42FD-97B2-F889420D2AAC}" destId="{C7788D2C-64CD-3A40-865F-95315F4DAEEE}" srcOrd="0" destOrd="0" presId="urn:microsoft.com/office/officeart/2016/7/layout/RepeatingBendingProcessNew"/>
    <dgm:cxn modelId="{1CED19E1-91B7-5349-9412-69A9B959D3A3}" type="presOf" srcId="{05FF286E-0CE0-498B-80C8-12CC94EF026D}" destId="{4B7EF5A8-4CA7-C747-9103-FD9B1EEB383A}" srcOrd="0" destOrd="0" presId="urn:microsoft.com/office/officeart/2016/7/layout/RepeatingBendingProcessNew"/>
    <dgm:cxn modelId="{BB7025E7-1D71-7F41-95C5-6A8B154C2873}" type="presOf" srcId="{18A50606-F534-4F70-9E8F-0CEF46226411}" destId="{F0002B54-A8C3-5744-A478-47BA27FC2517}" srcOrd="1" destOrd="0" presId="urn:microsoft.com/office/officeart/2016/7/layout/RepeatingBendingProcessNew"/>
    <dgm:cxn modelId="{44FCC7F7-6FA6-FC47-BBA4-5FD2C5BD4B04}" type="presOf" srcId="{DFCD3759-F95F-47A9-8009-89D3C4179730}" destId="{F68DD575-EB01-A74C-AC26-33CE66A47DAE}" srcOrd="0" destOrd="0" presId="urn:microsoft.com/office/officeart/2016/7/layout/RepeatingBendingProcessNew"/>
    <dgm:cxn modelId="{A1B13CFA-90D8-074E-A447-E98145A2C317}" type="presOf" srcId="{614815D7-A591-47FF-B962-14ABE0D3C63B}" destId="{FB17A9A3-C9A6-D945-BC02-0149C1EED80E}" srcOrd="1" destOrd="0" presId="urn:microsoft.com/office/officeart/2016/7/layout/RepeatingBendingProcessNew"/>
    <dgm:cxn modelId="{40D287FA-F669-9E42-85B6-92FE84B87112}" type="presOf" srcId="{809A7855-878C-40DE-B630-B2B2FB67F805}" destId="{DFF0EFB8-E2A6-DC4A-A4CF-5F3C624779BF}" srcOrd="0" destOrd="0" presId="urn:microsoft.com/office/officeart/2016/7/layout/RepeatingBendingProcessNew"/>
    <dgm:cxn modelId="{5EB4386B-A524-3845-9C25-1446BB96A6DC}" type="presParOf" srcId="{4430DC11-F95C-7849-8AC4-D23050B5E19D}" destId="{E817069B-5401-EF4C-8039-1031CEAD1C61}" srcOrd="0" destOrd="0" presId="urn:microsoft.com/office/officeart/2016/7/layout/RepeatingBendingProcessNew"/>
    <dgm:cxn modelId="{BBE9BEE3-6281-A84F-BD2D-401425D3D612}" type="presParOf" srcId="{4430DC11-F95C-7849-8AC4-D23050B5E19D}" destId="{BC2F1478-4B0F-CC4E-B506-51BB8F70BDA0}" srcOrd="1" destOrd="0" presId="urn:microsoft.com/office/officeart/2016/7/layout/RepeatingBendingProcessNew"/>
    <dgm:cxn modelId="{CFB41AAC-EB82-8042-8B8B-78BC36AD9C94}" type="presParOf" srcId="{BC2F1478-4B0F-CC4E-B506-51BB8F70BDA0}" destId="{9630F619-C68F-9D45-AC63-8701B182E9E9}" srcOrd="0" destOrd="0" presId="urn:microsoft.com/office/officeart/2016/7/layout/RepeatingBendingProcessNew"/>
    <dgm:cxn modelId="{36B22A3B-BF05-9D45-966B-CDD4BA6E9EEC}" type="presParOf" srcId="{4430DC11-F95C-7849-8AC4-D23050B5E19D}" destId="{026E5275-C755-A34C-98BC-BDC26A7D591D}" srcOrd="2" destOrd="0" presId="urn:microsoft.com/office/officeart/2016/7/layout/RepeatingBendingProcessNew"/>
    <dgm:cxn modelId="{78374950-9A83-3741-88EE-7B7728D0607D}" type="presParOf" srcId="{4430DC11-F95C-7849-8AC4-D23050B5E19D}" destId="{4B7EF5A8-4CA7-C747-9103-FD9B1EEB383A}" srcOrd="3" destOrd="0" presId="urn:microsoft.com/office/officeart/2016/7/layout/RepeatingBendingProcessNew"/>
    <dgm:cxn modelId="{D300D7CB-E9DF-7A40-96B3-629939FBF008}" type="presParOf" srcId="{4B7EF5A8-4CA7-C747-9103-FD9B1EEB383A}" destId="{7217FF60-725B-4B4B-9B8B-DC55F2D05AAA}" srcOrd="0" destOrd="0" presId="urn:microsoft.com/office/officeart/2016/7/layout/RepeatingBendingProcessNew"/>
    <dgm:cxn modelId="{8C6067D8-18E1-1947-95AE-DB0BED269CD7}" type="presParOf" srcId="{4430DC11-F95C-7849-8AC4-D23050B5E19D}" destId="{B845C7C6-9789-2B4D-B0FF-846D92EF4AA0}" srcOrd="4" destOrd="0" presId="urn:microsoft.com/office/officeart/2016/7/layout/RepeatingBendingProcessNew"/>
    <dgm:cxn modelId="{52C784FA-AF64-9143-A306-10D6303DDCBB}" type="presParOf" srcId="{4430DC11-F95C-7849-8AC4-D23050B5E19D}" destId="{4F0963AE-80A9-814B-BE94-A599659F6A1A}" srcOrd="5" destOrd="0" presId="urn:microsoft.com/office/officeart/2016/7/layout/RepeatingBendingProcessNew"/>
    <dgm:cxn modelId="{179B551D-8D44-F248-8FCD-554B6B27ADE6}" type="presParOf" srcId="{4F0963AE-80A9-814B-BE94-A599659F6A1A}" destId="{FB17A9A3-C9A6-D945-BC02-0149C1EED80E}" srcOrd="0" destOrd="0" presId="urn:microsoft.com/office/officeart/2016/7/layout/RepeatingBendingProcessNew"/>
    <dgm:cxn modelId="{47506776-734C-2E4E-9354-2A4D0023B9D3}" type="presParOf" srcId="{4430DC11-F95C-7849-8AC4-D23050B5E19D}" destId="{D8933654-387C-6F40-9DA4-CED2071B4004}" srcOrd="6" destOrd="0" presId="urn:microsoft.com/office/officeart/2016/7/layout/RepeatingBendingProcessNew"/>
    <dgm:cxn modelId="{965501CE-7CC3-4346-B06B-E3347F93B72F}" type="presParOf" srcId="{4430DC11-F95C-7849-8AC4-D23050B5E19D}" destId="{1C18A30C-FB3F-5B47-914B-888683AE3EFE}" srcOrd="7" destOrd="0" presId="urn:microsoft.com/office/officeart/2016/7/layout/RepeatingBendingProcessNew"/>
    <dgm:cxn modelId="{6E877092-43C9-5442-8FF0-25E2CBA5EE96}" type="presParOf" srcId="{1C18A30C-FB3F-5B47-914B-888683AE3EFE}" destId="{694BDBE6-2677-5940-A745-35F32DCAF069}" srcOrd="0" destOrd="0" presId="urn:microsoft.com/office/officeart/2016/7/layout/RepeatingBendingProcessNew"/>
    <dgm:cxn modelId="{7CBC1F52-B40A-1F47-9E16-6961531AB13B}" type="presParOf" srcId="{4430DC11-F95C-7849-8AC4-D23050B5E19D}" destId="{098E636C-2CA5-0C48-A559-32EFE9DA8165}" srcOrd="8" destOrd="0" presId="urn:microsoft.com/office/officeart/2016/7/layout/RepeatingBendingProcessNew"/>
    <dgm:cxn modelId="{F77B8513-45E6-8543-9714-2272BFC6CBED}" type="presParOf" srcId="{4430DC11-F95C-7849-8AC4-D23050B5E19D}" destId="{DC698066-AC94-5441-9929-FC027C63266E}" srcOrd="9" destOrd="0" presId="urn:microsoft.com/office/officeart/2016/7/layout/RepeatingBendingProcessNew"/>
    <dgm:cxn modelId="{2E6DCF4B-038D-CC4C-A72C-3A87D478B5A5}" type="presParOf" srcId="{DC698066-AC94-5441-9929-FC027C63266E}" destId="{FD2EBDFA-5A57-A84C-9B9F-0CB53920C457}" srcOrd="0" destOrd="0" presId="urn:microsoft.com/office/officeart/2016/7/layout/RepeatingBendingProcessNew"/>
    <dgm:cxn modelId="{10A582F1-CDA8-174D-BFB4-91791697A5C9}" type="presParOf" srcId="{4430DC11-F95C-7849-8AC4-D23050B5E19D}" destId="{CF9C39C5-3F62-9B45-9912-EBF5B537A2F9}" srcOrd="10" destOrd="0" presId="urn:microsoft.com/office/officeart/2016/7/layout/RepeatingBendingProcessNew"/>
    <dgm:cxn modelId="{7735F15E-1F72-9546-BA77-3A9A00BA9239}" type="presParOf" srcId="{4430DC11-F95C-7849-8AC4-D23050B5E19D}" destId="{DFF0EFB8-E2A6-DC4A-A4CF-5F3C624779BF}" srcOrd="11" destOrd="0" presId="urn:microsoft.com/office/officeart/2016/7/layout/RepeatingBendingProcessNew"/>
    <dgm:cxn modelId="{B98CDF68-E3BE-B44C-AC3C-7671E59B481C}" type="presParOf" srcId="{DFF0EFB8-E2A6-DC4A-A4CF-5F3C624779BF}" destId="{B91EB82E-A92A-6F44-A3FC-C3ABDEFB20BE}" srcOrd="0" destOrd="0" presId="urn:microsoft.com/office/officeart/2016/7/layout/RepeatingBendingProcessNew"/>
    <dgm:cxn modelId="{D5052B00-C2F6-1448-A2C8-042F97C88823}" type="presParOf" srcId="{4430DC11-F95C-7849-8AC4-D23050B5E19D}" destId="{9423D579-9EAF-014F-9EE9-57F50E0713CA}" srcOrd="12" destOrd="0" presId="urn:microsoft.com/office/officeart/2016/7/layout/RepeatingBendingProcessNew"/>
    <dgm:cxn modelId="{1BE7CBAD-2C5D-C44A-A9F4-A4844533348A}" type="presParOf" srcId="{4430DC11-F95C-7849-8AC4-D23050B5E19D}" destId="{636FA8A8-87AA-CE4E-8216-01DF78B35B6B}" srcOrd="13" destOrd="0" presId="urn:microsoft.com/office/officeart/2016/7/layout/RepeatingBendingProcessNew"/>
    <dgm:cxn modelId="{24BBA677-8B14-1149-86FC-42B476EDC5CE}" type="presParOf" srcId="{636FA8A8-87AA-CE4E-8216-01DF78B35B6B}" destId="{49AF4F65-349B-EA44-B262-E7692339A577}" srcOrd="0" destOrd="0" presId="urn:microsoft.com/office/officeart/2016/7/layout/RepeatingBendingProcessNew"/>
    <dgm:cxn modelId="{765B018E-23C4-7B46-BC4D-0CDC8371A05E}" type="presParOf" srcId="{4430DC11-F95C-7849-8AC4-D23050B5E19D}" destId="{1D18C452-452F-6F46-BDC8-2C7720F55ECD}" srcOrd="14" destOrd="0" presId="urn:microsoft.com/office/officeart/2016/7/layout/RepeatingBendingProcessNew"/>
    <dgm:cxn modelId="{DB966173-9B71-554B-A9B0-BAEAD36D88A6}" type="presParOf" srcId="{4430DC11-F95C-7849-8AC4-D23050B5E19D}" destId="{2B7521EA-61CB-9B45-BFB7-8BD20413E4DA}" srcOrd="15" destOrd="0" presId="urn:microsoft.com/office/officeart/2016/7/layout/RepeatingBendingProcessNew"/>
    <dgm:cxn modelId="{296CB67E-1931-AE43-832C-24233F259FDA}" type="presParOf" srcId="{2B7521EA-61CB-9B45-BFB7-8BD20413E4DA}" destId="{6CB1593A-1896-3B43-8239-2BC84B70DD3B}" srcOrd="0" destOrd="0" presId="urn:microsoft.com/office/officeart/2016/7/layout/RepeatingBendingProcessNew"/>
    <dgm:cxn modelId="{0CFFBC18-A2FA-5E41-B35C-5E7B6C56EED2}" type="presParOf" srcId="{4430DC11-F95C-7849-8AC4-D23050B5E19D}" destId="{E079DBD2-FB52-EF4D-AAA1-9878D0BF2836}" srcOrd="16" destOrd="0" presId="urn:microsoft.com/office/officeart/2016/7/layout/RepeatingBendingProcessNew"/>
    <dgm:cxn modelId="{83949D7E-71A8-614B-9091-348B817D6448}" type="presParOf" srcId="{4430DC11-F95C-7849-8AC4-D23050B5E19D}" destId="{71A9D539-E084-0A41-B2F7-E5397FC24777}" srcOrd="17" destOrd="0" presId="urn:microsoft.com/office/officeart/2016/7/layout/RepeatingBendingProcessNew"/>
    <dgm:cxn modelId="{FFC9DFAC-DA1F-F647-925F-FBD7EEF4DDE6}" type="presParOf" srcId="{71A9D539-E084-0A41-B2F7-E5397FC24777}" destId="{C9139AE2-2B69-7045-92C0-40A9F6B2139B}" srcOrd="0" destOrd="0" presId="urn:microsoft.com/office/officeart/2016/7/layout/RepeatingBendingProcessNew"/>
    <dgm:cxn modelId="{DFC7399C-FF1F-BA41-BE41-638A9DE71EC3}" type="presParOf" srcId="{4430DC11-F95C-7849-8AC4-D23050B5E19D}" destId="{C8182681-2946-C04C-8EA3-A616B361A4AA}" srcOrd="18" destOrd="0" presId="urn:microsoft.com/office/officeart/2016/7/layout/RepeatingBendingProcessNew"/>
    <dgm:cxn modelId="{ADD2B526-42B5-6142-B952-77F2FCBD9CC3}" type="presParOf" srcId="{4430DC11-F95C-7849-8AC4-D23050B5E19D}" destId="{FC949F16-6080-0642-A348-7766BA9ED57D}" srcOrd="19" destOrd="0" presId="urn:microsoft.com/office/officeart/2016/7/layout/RepeatingBendingProcessNew"/>
    <dgm:cxn modelId="{B7F48023-C230-4342-B9FC-3CD9DA26D32D}" type="presParOf" srcId="{FC949F16-6080-0642-A348-7766BA9ED57D}" destId="{F0002B54-A8C3-5744-A478-47BA27FC2517}" srcOrd="0" destOrd="0" presId="urn:microsoft.com/office/officeart/2016/7/layout/RepeatingBendingProcessNew"/>
    <dgm:cxn modelId="{A78C7F54-4184-F64E-B9CF-287285C3FA7F}" type="presParOf" srcId="{4430DC11-F95C-7849-8AC4-D23050B5E19D}" destId="{C7788D2C-64CD-3A40-865F-95315F4DAEEE}" srcOrd="20" destOrd="0" presId="urn:microsoft.com/office/officeart/2016/7/layout/RepeatingBendingProcessNew"/>
    <dgm:cxn modelId="{406CAED8-9E00-5E43-A17A-2D14BF4A75C5}" type="presParOf" srcId="{4430DC11-F95C-7849-8AC4-D23050B5E19D}" destId="{E6B01E1F-AA52-8E46-9AAC-2DF994C3C5E2}" srcOrd="21" destOrd="0" presId="urn:microsoft.com/office/officeart/2016/7/layout/RepeatingBendingProcessNew"/>
    <dgm:cxn modelId="{687BCB4F-DA00-B143-9CA8-C54A91BA467B}" type="presParOf" srcId="{E6B01E1F-AA52-8E46-9AAC-2DF994C3C5E2}" destId="{6D8F4957-E185-D243-9C96-9306293D3BED}" srcOrd="0" destOrd="0" presId="urn:microsoft.com/office/officeart/2016/7/layout/RepeatingBendingProcessNew"/>
    <dgm:cxn modelId="{470BD5B2-43BA-0A4B-9B6A-2F48ADCBDA6E}" type="presParOf" srcId="{4430DC11-F95C-7849-8AC4-D23050B5E19D}" destId="{597067F4-561C-0445-8699-632B24767BAE}" srcOrd="22" destOrd="0" presId="urn:microsoft.com/office/officeart/2016/7/layout/RepeatingBendingProcessNew"/>
    <dgm:cxn modelId="{368FBA90-3219-1149-A54F-0B7328649CA4}" type="presParOf" srcId="{4430DC11-F95C-7849-8AC4-D23050B5E19D}" destId="{F5276AFE-A2E0-8543-8788-7A54179AA92E}" srcOrd="23" destOrd="0" presId="urn:microsoft.com/office/officeart/2016/7/layout/RepeatingBendingProcessNew"/>
    <dgm:cxn modelId="{8789C3AD-3737-7E45-B9D2-297037CF35CE}" type="presParOf" srcId="{F5276AFE-A2E0-8543-8788-7A54179AA92E}" destId="{3E148E48-DE4B-B241-9102-EFCDAB23035F}" srcOrd="0" destOrd="0" presId="urn:microsoft.com/office/officeart/2016/7/layout/RepeatingBendingProcessNew"/>
    <dgm:cxn modelId="{F442C8DB-6EBC-2948-9E3F-CED20BF02720}" type="presParOf" srcId="{4430DC11-F95C-7849-8AC4-D23050B5E19D}" destId="{F68DD575-EB01-A74C-AC26-33CE66A47DAE}" srcOrd="24"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246B7C-F5AE-8041-8F68-1F0156EC06E4}">
      <dsp:nvSpPr>
        <dsp:cNvPr id="0" name=""/>
        <dsp:cNvSpPr/>
      </dsp:nvSpPr>
      <dsp:spPr>
        <a:xfrm>
          <a:off x="0" y="395260"/>
          <a:ext cx="3664925" cy="232722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9075F66-A308-AF43-9447-A4E4D5BD21AD}">
      <dsp:nvSpPr>
        <dsp:cNvPr id="0" name=""/>
        <dsp:cNvSpPr/>
      </dsp:nvSpPr>
      <dsp:spPr>
        <a:xfrm>
          <a:off x="407213" y="782113"/>
          <a:ext cx="3664925" cy="2327227"/>
        </a:xfrm>
        <a:prstGeom prst="roundRect">
          <a:avLst>
            <a:gd name="adj" fmla="val 10000"/>
          </a:avLst>
        </a:prstGeom>
        <a:solidFill>
          <a:schemeClr val="accent2">
            <a:lumMod val="40000"/>
            <a:lumOff val="60000"/>
            <a:alpha val="90000"/>
          </a:schemeClr>
        </a:solidFill>
        <a:ln w="12700" cap="flat" cmpd="sng" algn="ctr">
          <a:solidFill>
            <a:schemeClr val="accent2">
              <a:lumMod val="40000"/>
              <a:lumOff val="6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b="1" kern="1200" dirty="0"/>
            <a:t>“COFFEE </a:t>
          </a:r>
        </a:p>
        <a:p>
          <a:pPr marL="0" lvl="0" indent="0" algn="ctr" defTabSz="1466850">
            <a:lnSpc>
              <a:spcPct val="90000"/>
            </a:lnSpc>
            <a:spcBef>
              <a:spcPct val="0"/>
            </a:spcBef>
            <a:spcAft>
              <a:spcPct val="35000"/>
            </a:spcAft>
            <a:buNone/>
          </a:pPr>
          <a:r>
            <a:rPr lang="en-US" sz="3300" b="1" kern="1200" dirty="0"/>
            <a:t>in the LOBBY” </a:t>
          </a:r>
        </a:p>
      </dsp:txBody>
      <dsp:txXfrm>
        <a:off x="475375" y="850275"/>
        <a:ext cx="3528601" cy="21909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0CDA37-E7EA-4D35-99F7-52A59B9C32C1}">
      <dsp:nvSpPr>
        <dsp:cNvPr id="0" name=""/>
        <dsp:cNvSpPr/>
      </dsp:nvSpPr>
      <dsp:spPr>
        <a:xfrm>
          <a:off x="533212" y="213478"/>
          <a:ext cx="604800" cy="60480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FFE002A-27DE-4DF9-83F8-8F1537BE8B3E}">
      <dsp:nvSpPr>
        <dsp:cNvPr id="0" name=""/>
        <dsp:cNvSpPr/>
      </dsp:nvSpPr>
      <dsp:spPr>
        <a:xfrm>
          <a:off x="660220" y="340486"/>
          <a:ext cx="350784" cy="35078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68134CC-82BF-4FA5-A052-0234C8136225}">
      <dsp:nvSpPr>
        <dsp:cNvPr id="0" name=""/>
        <dsp:cNvSpPr/>
      </dsp:nvSpPr>
      <dsp:spPr>
        <a:xfrm>
          <a:off x="1168447" y="213478"/>
          <a:ext cx="1863116" cy="604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90000"/>
            </a:lnSpc>
            <a:spcBef>
              <a:spcPct val="0"/>
            </a:spcBef>
            <a:spcAft>
              <a:spcPct val="35000"/>
            </a:spcAft>
            <a:buNone/>
          </a:pPr>
          <a:r>
            <a:rPr lang="en-US" sz="1400" kern="1200" dirty="0">
              <a:solidFill>
                <a:schemeClr val="tx1"/>
              </a:solidFill>
            </a:rPr>
            <a:t>Please bring a </a:t>
          </a:r>
          <a:r>
            <a:rPr lang="en-US" sz="1400" b="1" kern="1200" dirty="0">
              <a:solidFill>
                <a:schemeClr val="tx1"/>
              </a:solidFill>
            </a:rPr>
            <a:t>notebook</a:t>
          </a:r>
          <a:r>
            <a:rPr lang="en-US" sz="1400" kern="1200" dirty="0">
              <a:solidFill>
                <a:schemeClr val="tx1"/>
              </a:solidFill>
            </a:rPr>
            <a:t> and pen/pencil to each session.</a:t>
          </a:r>
        </a:p>
      </dsp:txBody>
      <dsp:txXfrm>
        <a:off x="1168447" y="213478"/>
        <a:ext cx="1863116" cy="604800"/>
      </dsp:txXfrm>
    </dsp:sp>
    <dsp:sp modelId="{3893A3B0-ED44-4064-BBA7-0193A8390A14}">
      <dsp:nvSpPr>
        <dsp:cNvPr id="0" name=""/>
        <dsp:cNvSpPr/>
      </dsp:nvSpPr>
      <dsp:spPr>
        <a:xfrm>
          <a:off x="3160370" y="213478"/>
          <a:ext cx="604800" cy="604800"/>
        </a:xfrm>
        <a:prstGeom prst="ellipse">
          <a:avLst/>
        </a:prstGeom>
        <a:solidFill>
          <a:schemeClr val="accent2">
            <a:hueOff val="245688"/>
            <a:satOff val="-4348"/>
            <a:lumOff val="-2325"/>
            <a:alphaOff val="0"/>
          </a:schemeClr>
        </a:solidFill>
        <a:ln>
          <a:noFill/>
        </a:ln>
        <a:effectLst/>
      </dsp:spPr>
      <dsp:style>
        <a:lnRef idx="0">
          <a:scrgbClr r="0" g="0" b="0"/>
        </a:lnRef>
        <a:fillRef idx="1">
          <a:scrgbClr r="0" g="0" b="0"/>
        </a:fillRef>
        <a:effectRef idx="0">
          <a:scrgbClr r="0" g="0" b="0"/>
        </a:effectRef>
        <a:fontRef idx="minor"/>
      </dsp:style>
    </dsp:sp>
    <dsp:sp modelId="{2B1B1BBC-CDFA-4071-819A-CBFD0BBC2240}">
      <dsp:nvSpPr>
        <dsp:cNvPr id="0" name=""/>
        <dsp:cNvSpPr/>
      </dsp:nvSpPr>
      <dsp:spPr>
        <a:xfrm>
          <a:off x="3287378" y="340486"/>
          <a:ext cx="350784" cy="35078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6695924-E939-41B5-BB90-0CB6785B602C}">
      <dsp:nvSpPr>
        <dsp:cNvPr id="0" name=""/>
        <dsp:cNvSpPr/>
      </dsp:nvSpPr>
      <dsp:spPr>
        <a:xfrm>
          <a:off x="3795606" y="210427"/>
          <a:ext cx="1863116" cy="8199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90000"/>
            </a:lnSpc>
            <a:spcBef>
              <a:spcPct val="0"/>
            </a:spcBef>
            <a:spcAft>
              <a:spcPct val="35000"/>
            </a:spcAft>
            <a:buNone/>
          </a:pPr>
          <a:r>
            <a:rPr lang="en-US" sz="1400" kern="1200" dirty="0">
              <a:solidFill>
                <a:schemeClr val="tx1"/>
              </a:solidFill>
            </a:rPr>
            <a:t>Use the “</a:t>
          </a:r>
          <a:r>
            <a:rPr lang="en-US" sz="1400" b="1" kern="1200" dirty="0">
              <a:solidFill>
                <a:schemeClr val="tx1"/>
              </a:solidFill>
            </a:rPr>
            <a:t>Gallery View</a:t>
          </a:r>
          <a:r>
            <a:rPr lang="en-US" sz="1400" kern="1200" dirty="0">
              <a:solidFill>
                <a:schemeClr val="tx1"/>
              </a:solidFill>
            </a:rPr>
            <a:t>” so you can see each other while viewing PowerPoint.</a:t>
          </a:r>
        </a:p>
      </dsp:txBody>
      <dsp:txXfrm>
        <a:off x="3795606" y="210427"/>
        <a:ext cx="1863116" cy="819921"/>
      </dsp:txXfrm>
    </dsp:sp>
    <dsp:sp modelId="{7EFF1327-19EA-4908-86B3-FBE83F376F81}">
      <dsp:nvSpPr>
        <dsp:cNvPr id="0" name=""/>
        <dsp:cNvSpPr/>
      </dsp:nvSpPr>
      <dsp:spPr>
        <a:xfrm>
          <a:off x="5787529" y="213478"/>
          <a:ext cx="604800" cy="604800"/>
        </a:xfrm>
        <a:prstGeom prst="ellipse">
          <a:avLst/>
        </a:prstGeom>
        <a:solidFill>
          <a:schemeClr val="accent2">
            <a:hueOff val="491376"/>
            <a:satOff val="-8696"/>
            <a:lumOff val="-4650"/>
            <a:alphaOff val="0"/>
          </a:schemeClr>
        </a:solidFill>
        <a:ln>
          <a:noFill/>
        </a:ln>
        <a:effectLst/>
      </dsp:spPr>
      <dsp:style>
        <a:lnRef idx="0">
          <a:scrgbClr r="0" g="0" b="0"/>
        </a:lnRef>
        <a:fillRef idx="1">
          <a:scrgbClr r="0" g="0" b="0"/>
        </a:fillRef>
        <a:effectRef idx="0">
          <a:scrgbClr r="0" g="0" b="0"/>
        </a:effectRef>
        <a:fontRef idx="minor"/>
      </dsp:style>
    </dsp:sp>
    <dsp:sp modelId="{C54E1DE7-145F-4138-AA2C-4FD3C5AA89F1}">
      <dsp:nvSpPr>
        <dsp:cNvPr id="0" name=""/>
        <dsp:cNvSpPr/>
      </dsp:nvSpPr>
      <dsp:spPr>
        <a:xfrm>
          <a:off x="5914537" y="340486"/>
          <a:ext cx="350784" cy="35078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6891C32-5959-4D0A-813A-52728045112C}">
      <dsp:nvSpPr>
        <dsp:cNvPr id="0" name=""/>
        <dsp:cNvSpPr/>
      </dsp:nvSpPr>
      <dsp:spPr>
        <a:xfrm>
          <a:off x="6402135" y="223490"/>
          <a:ext cx="1863116" cy="752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90000"/>
            </a:lnSpc>
            <a:spcBef>
              <a:spcPct val="0"/>
            </a:spcBef>
            <a:spcAft>
              <a:spcPct val="35000"/>
            </a:spcAft>
            <a:buNone/>
          </a:pPr>
          <a:r>
            <a:rPr lang="en-US" sz="1400" kern="1200" dirty="0">
              <a:solidFill>
                <a:schemeClr val="tx1"/>
              </a:solidFill>
            </a:rPr>
            <a:t>Please do not give advice to others or use ‘should’ statements for self or others.</a:t>
          </a:r>
        </a:p>
      </dsp:txBody>
      <dsp:txXfrm>
        <a:off x="6402135" y="223490"/>
        <a:ext cx="1863116" cy="752171"/>
      </dsp:txXfrm>
    </dsp:sp>
    <dsp:sp modelId="{00538703-2100-4843-B97A-B494EBD920EB}">
      <dsp:nvSpPr>
        <dsp:cNvPr id="0" name=""/>
        <dsp:cNvSpPr/>
      </dsp:nvSpPr>
      <dsp:spPr>
        <a:xfrm>
          <a:off x="533212" y="2054473"/>
          <a:ext cx="604800" cy="604800"/>
        </a:xfrm>
        <a:prstGeom prst="ellipse">
          <a:avLst/>
        </a:prstGeom>
        <a:solidFill>
          <a:schemeClr val="accent2">
            <a:hueOff val="737064"/>
            <a:satOff val="-13044"/>
            <a:lumOff val="-6975"/>
            <a:alphaOff val="0"/>
          </a:schemeClr>
        </a:solidFill>
        <a:ln>
          <a:noFill/>
        </a:ln>
        <a:effectLst/>
      </dsp:spPr>
      <dsp:style>
        <a:lnRef idx="0">
          <a:scrgbClr r="0" g="0" b="0"/>
        </a:lnRef>
        <a:fillRef idx="1">
          <a:scrgbClr r="0" g="0" b="0"/>
        </a:fillRef>
        <a:effectRef idx="0">
          <a:scrgbClr r="0" g="0" b="0"/>
        </a:effectRef>
        <a:fontRef idx="minor"/>
      </dsp:style>
    </dsp:sp>
    <dsp:sp modelId="{C03FE3B0-8A3A-4A0C-845C-8B31B70D690A}">
      <dsp:nvSpPr>
        <dsp:cNvPr id="0" name=""/>
        <dsp:cNvSpPr/>
      </dsp:nvSpPr>
      <dsp:spPr>
        <a:xfrm>
          <a:off x="660220" y="2181481"/>
          <a:ext cx="350784" cy="35078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A14B038-5C40-4E34-B20E-38C7E95445BB}">
      <dsp:nvSpPr>
        <dsp:cNvPr id="0" name=""/>
        <dsp:cNvSpPr/>
      </dsp:nvSpPr>
      <dsp:spPr>
        <a:xfrm>
          <a:off x="1168447" y="2030532"/>
          <a:ext cx="1863116" cy="7049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90000"/>
            </a:lnSpc>
            <a:spcBef>
              <a:spcPct val="0"/>
            </a:spcBef>
            <a:spcAft>
              <a:spcPct val="35000"/>
            </a:spcAft>
            <a:buNone/>
          </a:pPr>
          <a:r>
            <a:rPr lang="en-US" sz="1400" b="0" kern="1200" dirty="0">
              <a:solidFill>
                <a:schemeClr val="tx1"/>
              </a:solidFill>
            </a:rPr>
            <a:t>Speak more from </a:t>
          </a:r>
          <a:r>
            <a:rPr lang="en-US" sz="1400" b="1" kern="1200" dirty="0">
              <a:solidFill>
                <a:schemeClr val="tx1"/>
              </a:solidFill>
            </a:rPr>
            <a:t>the heart </a:t>
          </a:r>
          <a:r>
            <a:rPr lang="en-US" sz="1400" b="0" kern="1200" dirty="0">
              <a:solidFill>
                <a:schemeClr val="tx1"/>
              </a:solidFill>
            </a:rPr>
            <a:t>than from the head. </a:t>
          </a:r>
        </a:p>
      </dsp:txBody>
      <dsp:txXfrm>
        <a:off x="1168447" y="2030532"/>
        <a:ext cx="1863116" cy="704936"/>
      </dsp:txXfrm>
    </dsp:sp>
    <dsp:sp modelId="{D5D673AE-3F95-466D-864A-CD9439BE3AB6}">
      <dsp:nvSpPr>
        <dsp:cNvPr id="0" name=""/>
        <dsp:cNvSpPr/>
      </dsp:nvSpPr>
      <dsp:spPr>
        <a:xfrm>
          <a:off x="3160370" y="2054473"/>
          <a:ext cx="604800" cy="604800"/>
        </a:xfrm>
        <a:prstGeom prst="ellipse">
          <a:avLst/>
        </a:prstGeom>
        <a:solidFill>
          <a:schemeClr val="accent2">
            <a:hueOff val="982752"/>
            <a:satOff val="-17393"/>
            <a:lumOff val="-9299"/>
            <a:alphaOff val="0"/>
          </a:schemeClr>
        </a:solidFill>
        <a:ln>
          <a:noFill/>
        </a:ln>
        <a:effectLst/>
      </dsp:spPr>
      <dsp:style>
        <a:lnRef idx="0">
          <a:scrgbClr r="0" g="0" b="0"/>
        </a:lnRef>
        <a:fillRef idx="1">
          <a:scrgbClr r="0" g="0" b="0"/>
        </a:fillRef>
        <a:effectRef idx="0">
          <a:scrgbClr r="0" g="0" b="0"/>
        </a:effectRef>
        <a:fontRef idx="minor"/>
      </dsp:style>
    </dsp:sp>
    <dsp:sp modelId="{36AE6C0F-447D-4448-AD26-9DF4E117DFDA}">
      <dsp:nvSpPr>
        <dsp:cNvPr id="0" name=""/>
        <dsp:cNvSpPr/>
      </dsp:nvSpPr>
      <dsp:spPr>
        <a:xfrm>
          <a:off x="3287378" y="2181481"/>
          <a:ext cx="350784" cy="35078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FE2CF7F-B02A-4143-A8E3-F4F34D7B3A7D}">
      <dsp:nvSpPr>
        <dsp:cNvPr id="0" name=""/>
        <dsp:cNvSpPr/>
      </dsp:nvSpPr>
      <dsp:spPr>
        <a:xfrm>
          <a:off x="3795606" y="2054473"/>
          <a:ext cx="1863116" cy="604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90000"/>
            </a:lnSpc>
            <a:spcBef>
              <a:spcPct val="0"/>
            </a:spcBef>
            <a:spcAft>
              <a:spcPct val="35000"/>
            </a:spcAft>
            <a:buNone/>
          </a:pPr>
          <a:r>
            <a:rPr lang="en-US" sz="1400" kern="1200" dirty="0">
              <a:solidFill>
                <a:schemeClr val="tx1"/>
              </a:solidFill>
            </a:rPr>
            <a:t>Laser in, </a:t>
          </a:r>
          <a:r>
            <a:rPr lang="en-US" sz="1400" b="1" kern="1200" dirty="0">
              <a:solidFill>
                <a:schemeClr val="tx1"/>
              </a:solidFill>
            </a:rPr>
            <a:t>be concise</a:t>
          </a:r>
          <a:r>
            <a:rPr lang="en-US" sz="1400" kern="1200" dirty="0">
              <a:solidFill>
                <a:schemeClr val="tx1"/>
              </a:solidFill>
            </a:rPr>
            <a:t>, and share only one story </a:t>
          </a:r>
          <a:br>
            <a:rPr lang="en-US" sz="1400" kern="1200" dirty="0">
              <a:solidFill>
                <a:schemeClr val="tx1"/>
              </a:solidFill>
            </a:rPr>
          </a:br>
          <a:r>
            <a:rPr lang="en-US" sz="1400" kern="1200" dirty="0">
              <a:solidFill>
                <a:schemeClr val="tx1"/>
              </a:solidFill>
            </a:rPr>
            <a:t>instead of several.</a:t>
          </a:r>
        </a:p>
      </dsp:txBody>
      <dsp:txXfrm>
        <a:off x="3795606" y="2054473"/>
        <a:ext cx="1863116" cy="604800"/>
      </dsp:txXfrm>
    </dsp:sp>
    <dsp:sp modelId="{39F78108-5301-4C56-BB31-8DC5F86E613D}">
      <dsp:nvSpPr>
        <dsp:cNvPr id="0" name=""/>
        <dsp:cNvSpPr/>
      </dsp:nvSpPr>
      <dsp:spPr>
        <a:xfrm>
          <a:off x="5787529" y="2002219"/>
          <a:ext cx="604800" cy="604800"/>
        </a:xfrm>
        <a:prstGeom prst="ellipse">
          <a:avLst/>
        </a:prstGeom>
        <a:solidFill>
          <a:schemeClr val="accent2">
            <a:hueOff val="1228440"/>
            <a:satOff val="-21741"/>
            <a:lumOff val="-11624"/>
            <a:alphaOff val="0"/>
          </a:schemeClr>
        </a:solidFill>
        <a:ln>
          <a:noFill/>
        </a:ln>
        <a:effectLst/>
      </dsp:spPr>
      <dsp:style>
        <a:lnRef idx="0">
          <a:scrgbClr r="0" g="0" b="0"/>
        </a:lnRef>
        <a:fillRef idx="1">
          <a:scrgbClr r="0" g="0" b="0"/>
        </a:fillRef>
        <a:effectRef idx="0">
          <a:scrgbClr r="0" g="0" b="0"/>
        </a:effectRef>
        <a:fontRef idx="minor"/>
      </dsp:style>
    </dsp:sp>
    <dsp:sp modelId="{DE4E266D-0695-48EA-A633-2E49E247A796}">
      <dsp:nvSpPr>
        <dsp:cNvPr id="0" name=""/>
        <dsp:cNvSpPr/>
      </dsp:nvSpPr>
      <dsp:spPr>
        <a:xfrm>
          <a:off x="5914537" y="2129228"/>
          <a:ext cx="350784" cy="350784"/>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BCC5DEC-7ABD-4DC4-9376-CF35B7B10D05}">
      <dsp:nvSpPr>
        <dsp:cNvPr id="0" name=""/>
        <dsp:cNvSpPr/>
      </dsp:nvSpPr>
      <dsp:spPr>
        <a:xfrm>
          <a:off x="6414096" y="1960415"/>
          <a:ext cx="1863116" cy="12384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90000"/>
            </a:lnSpc>
            <a:spcBef>
              <a:spcPct val="0"/>
            </a:spcBef>
            <a:spcAft>
              <a:spcPct val="35000"/>
            </a:spcAft>
            <a:buNone/>
          </a:pPr>
          <a:r>
            <a:rPr lang="en-US" sz="1400" b="1" kern="1200" dirty="0">
              <a:solidFill>
                <a:schemeClr val="tx1"/>
              </a:solidFill>
            </a:rPr>
            <a:t>CONFIDENTIALITY</a:t>
          </a:r>
          <a:r>
            <a:rPr lang="en-US" sz="1400" kern="1200" dirty="0">
              <a:solidFill>
                <a:schemeClr val="tx1"/>
              </a:solidFill>
            </a:rPr>
            <a:t>: </a:t>
          </a:r>
          <a:br>
            <a:rPr lang="en-US" sz="1400" kern="1200" dirty="0">
              <a:solidFill>
                <a:schemeClr val="tx1"/>
              </a:solidFill>
            </a:rPr>
          </a:br>
          <a:r>
            <a:rPr lang="en-US" sz="1400" kern="1200" dirty="0">
              <a:solidFill>
                <a:schemeClr val="tx1"/>
              </a:solidFill>
            </a:rPr>
            <a:t>Do not tell someone else’s story. Please DO NOT record any session of the presenters or the participants.</a:t>
          </a:r>
        </a:p>
      </dsp:txBody>
      <dsp:txXfrm>
        <a:off x="6414096" y="1960415"/>
        <a:ext cx="1863116" cy="1238424"/>
      </dsp:txXfrm>
    </dsp:sp>
    <dsp:sp modelId="{2CD59333-067D-47D1-BC7E-AC46E4DC71F3}">
      <dsp:nvSpPr>
        <dsp:cNvPr id="0" name=""/>
        <dsp:cNvSpPr/>
      </dsp:nvSpPr>
      <dsp:spPr>
        <a:xfrm>
          <a:off x="533212" y="3926307"/>
          <a:ext cx="604800" cy="604800"/>
        </a:xfrm>
        <a:prstGeom prst="ellipse">
          <a:avLst/>
        </a:prstGeom>
        <a:solidFill>
          <a:schemeClr val="accent2">
            <a:hueOff val="1474128"/>
            <a:satOff val="-26089"/>
            <a:lumOff val="-13949"/>
            <a:alphaOff val="0"/>
          </a:schemeClr>
        </a:solidFill>
        <a:ln>
          <a:noFill/>
        </a:ln>
        <a:effectLst/>
      </dsp:spPr>
      <dsp:style>
        <a:lnRef idx="0">
          <a:scrgbClr r="0" g="0" b="0"/>
        </a:lnRef>
        <a:fillRef idx="1">
          <a:scrgbClr r="0" g="0" b="0"/>
        </a:fillRef>
        <a:effectRef idx="0">
          <a:scrgbClr r="0" g="0" b="0"/>
        </a:effectRef>
        <a:fontRef idx="minor"/>
      </dsp:style>
    </dsp:sp>
    <dsp:sp modelId="{9666671E-A84D-4573-AA37-AEEF90DC0FE8}">
      <dsp:nvSpPr>
        <dsp:cNvPr id="0" name=""/>
        <dsp:cNvSpPr/>
      </dsp:nvSpPr>
      <dsp:spPr>
        <a:xfrm>
          <a:off x="660220" y="4053315"/>
          <a:ext cx="350784" cy="350784"/>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F4A48F4-084B-4177-A520-B67DDD26E2A6}">
      <dsp:nvSpPr>
        <dsp:cNvPr id="0" name=""/>
        <dsp:cNvSpPr/>
      </dsp:nvSpPr>
      <dsp:spPr>
        <a:xfrm>
          <a:off x="1156487" y="3926307"/>
          <a:ext cx="1863116" cy="604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90000"/>
            </a:lnSpc>
            <a:spcBef>
              <a:spcPct val="0"/>
            </a:spcBef>
            <a:spcAft>
              <a:spcPct val="35000"/>
            </a:spcAft>
            <a:buNone/>
          </a:pPr>
          <a:r>
            <a:rPr lang="en-US" sz="1400" kern="1200" dirty="0">
              <a:solidFill>
                <a:schemeClr val="tx1"/>
              </a:solidFill>
            </a:rPr>
            <a:t>Please use Chat </a:t>
          </a:r>
          <a:br>
            <a:rPr lang="en-US" sz="1400" kern="1200" dirty="0">
              <a:solidFill>
                <a:schemeClr val="tx1"/>
              </a:solidFill>
            </a:rPr>
          </a:br>
          <a:r>
            <a:rPr lang="en-US" sz="1400" kern="1200" dirty="0">
              <a:solidFill>
                <a:schemeClr val="tx1"/>
              </a:solidFill>
            </a:rPr>
            <a:t>ONLY when asked to do so. </a:t>
          </a:r>
          <a:r>
            <a:rPr lang="en-US" sz="1400" b="1" kern="1200" dirty="0">
              <a:solidFill>
                <a:schemeClr val="tx1"/>
              </a:solidFill>
            </a:rPr>
            <a:t>Avoid “side talk.”</a:t>
          </a:r>
        </a:p>
      </dsp:txBody>
      <dsp:txXfrm>
        <a:off x="1156487" y="3926307"/>
        <a:ext cx="1863116" cy="604800"/>
      </dsp:txXfrm>
    </dsp:sp>
    <dsp:sp modelId="{012F3518-1017-4556-9CCE-FBEBA2497884}">
      <dsp:nvSpPr>
        <dsp:cNvPr id="0" name=""/>
        <dsp:cNvSpPr/>
      </dsp:nvSpPr>
      <dsp:spPr>
        <a:xfrm>
          <a:off x="3160370" y="3926307"/>
          <a:ext cx="604800" cy="604800"/>
        </a:xfrm>
        <a:prstGeom prst="ellipse">
          <a:avLst/>
        </a:prstGeom>
        <a:solidFill>
          <a:schemeClr val="accent2">
            <a:hueOff val="1719816"/>
            <a:satOff val="-30437"/>
            <a:lumOff val="-16274"/>
            <a:alphaOff val="0"/>
          </a:schemeClr>
        </a:solidFill>
        <a:ln>
          <a:noFill/>
        </a:ln>
        <a:effectLst/>
      </dsp:spPr>
      <dsp:style>
        <a:lnRef idx="0">
          <a:scrgbClr r="0" g="0" b="0"/>
        </a:lnRef>
        <a:fillRef idx="1">
          <a:scrgbClr r="0" g="0" b="0"/>
        </a:fillRef>
        <a:effectRef idx="0">
          <a:scrgbClr r="0" g="0" b="0"/>
        </a:effectRef>
        <a:fontRef idx="minor"/>
      </dsp:style>
    </dsp:sp>
    <dsp:sp modelId="{55C58A48-895D-46D0-9586-CC8902C13331}">
      <dsp:nvSpPr>
        <dsp:cNvPr id="0" name=""/>
        <dsp:cNvSpPr/>
      </dsp:nvSpPr>
      <dsp:spPr>
        <a:xfrm>
          <a:off x="3287378" y="4053315"/>
          <a:ext cx="350784" cy="350784"/>
        </a:xfrm>
        <a:prstGeom prst="rect">
          <a:avLst/>
        </a:prstGeom>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A41B94F-7BE5-495D-99DF-7E7A8D814CF1}">
      <dsp:nvSpPr>
        <dsp:cNvPr id="0" name=""/>
        <dsp:cNvSpPr/>
      </dsp:nvSpPr>
      <dsp:spPr>
        <a:xfrm>
          <a:off x="3792562" y="3859649"/>
          <a:ext cx="2060576" cy="8815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90000"/>
            </a:lnSpc>
            <a:spcBef>
              <a:spcPct val="0"/>
            </a:spcBef>
            <a:spcAft>
              <a:spcPct val="35000"/>
            </a:spcAft>
            <a:buNone/>
          </a:pPr>
          <a:r>
            <a:rPr lang="en-US" sz="1400" kern="1200" dirty="0">
              <a:solidFill>
                <a:schemeClr val="tx1"/>
              </a:solidFill>
            </a:rPr>
            <a:t>Please </a:t>
          </a:r>
          <a:r>
            <a:rPr lang="en-US" sz="1400" b="1" kern="1200" dirty="0">
              <a:solidFill>
                <a:schemeClr val="tx1"/>
              </a:solidFill>
            </a:rPr>
            <a:t>attend all sessions</a:t>
          </a:r>
          <a:r>
            <a:rPr lang="en-US" sz="1400" kern="1200" dirty="0">
              <a:solidFill>
                <a:schemeClr val="tx1"/>
              </a:solidFill>
            </a:rPr>
            <a:t>. If you must miss one, contact us so we can help you to catch up before you return.</a:t>
          </a:r>
        </a:p>
      </dsp:txBody>
      <dsp:txXfrm>
        <a:off x="3792562" y="3859649"/>
        <a:ext cx="2060576" cy="88159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2F1478-4B0F-CC4E-B506-51BB8F70BDA0}">
      <dsp:nvSpPr>
        <dsp:cNvPr id="0" name=""/>
        <dsp:cNvSpPr/>
      </dsp:nvSpPr>
      <dsp:spPr>
        <a:xfrm>
          <a:off x="1336325" y="825485"/>
          <a:ext cx="275115" cy="91440"/>
        </a:xfrm>
        <a:custGeom>
          <a:avLst/>
          <a:gdLst/>
          <a:ahLst/>
          <a:cxnLst/>
          <a:rect l="0" t="0" r="0" b="0"/>
          <a:pathLst>
            <a:path>
              <a:moveTo>
                <a:pt x="0" y="45720"/>
              </a:moveTo>
              <a:lnTo>
                <a:pt x="275115"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466240" y="869675"/>
        <a:ext cx="15285" cy="3060"/>
      </dsp:txXfrm>
    </dsp:sp>
    <dsp:sp modelId="{E817069B-5401-EF4C-8039-1031CEAD1C61}">
      <dsp:nvSpPr>
        <dsp:cNvPr id="0" name=""/>
        <dsp:cNvSpPr/>
      </dsp:nvSpPr>
      <dsp:spPr>
        <a:xfrm>
          <a:off x="8929" y="472446"/>
          <a:ext cx="1329196" cy="79751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5132" tIns="68367" rIns="65132" bIns="68367" numCol="1" spcCol="1270" anchor="ctr" anchorCtr="0">
          <a:noAutofit/>
        </a:bodyPr>
        <a:lstStyle/>
        <a:p>
          <a:pPr marL="0" lvl="0" indent="0" algn="ctr" defTabSz="533400">
            <a:lnSpc>
              <a:spcPct val="90000"/>
            </a:lnSpc>
            <a:spcBef>
              <a:spcPct val="0"/>
            </a:spcBef>
            <a:spcAft>
              <a:spcPct val="35000"/>
            </a:spcAft>
            <a:buNone/>
          </a:pPr>
          <a:r>
            <a:rPr lang="en-US" sz="1200" b="1" kern="1200" dirty="0"/>
            <a:t>CASCADING True Storytelling Large Group/Corporate Proposal</a:t>
          </a:r>
          <a:endParaRPr lang="en-US" sz="1200" kern="1200" dirty="0"/>
        </a:p>
      </dsp:txBody>
      <dsp:txXfrm>
        <a:off x="8929" y="472446"/>
        <a:ext cx="1329196" cy="797517"/>
      </dsp:txXfrm>
    </dsp:sp>
    <dsp:sp modelId="{4B7EF5A8-4CA7-C747-9103-FD9B1EEB383A}">
      <dsp:nvSpPr>
        <dsp:cNvPr id="0" name=""/>
        <dsp:cNvSpPr/>
      </dsp:nvSpPr>
      <dsp:spPr>
        <a:xfrm>
          <a:off x="2971236" y="825485"/>
          <a:ext cx="275115" cy="91440"/>
        </a:xfrm>
        <a:custGeom>
          <a:avLst/>
          <a:gdLst/>
          <a:ahLst/>
          <a:cxnLst/>
          <a:rect l="0" t="0" r="0" b="0"/>
          <a:pathLst>
            <a:path>
              <a:moveTo>
                <a:pt x="0" y="45720"/>
              </a:moveTo>
              <a:lnTo>
                <a:pt x="275115" y="45720"/>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101151" y="869675"/>
        <a:ext cx="15285" cy="3060"/>
      </dsp:txXfrm>
    </dsp:sp>
    <dsp:sp modelId="{026E5275-C755-A34C-98BC-BDC26A7D591D}">
      <dsp:nvSpPr>
        <dsp:cNvPr id="0" name=""/>
        <dsp:cNvSpPr/>
      </dsp:nvSpPr>
      <dsp:spPr>
        <a:xfrm>
          <a:off x="1643840" y="472446"/>
          <a:ext cx="1329196" cy="797517"/>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5132" tIns="68367" rIns="65132" bIns="68367" numCol="1" spcCol="1270" anchor="ctr" anchorCtr="0">
          <a:noAutofit/>
        </a:bodyPr>
        <a:lstStyle/>
        <a:p>
          <a:pPr marL="0" lvl="0" indent="0" algn="ctr" defTabSz="533400">
            <a:lnSpc>
              <a:spcPct val="90000"/>
            </a:lnSpc>
            <a:spcBef>
              <a:spcPct val="0"/>
            </a:spcBef>
            <a:spcAft>
              <a:spcPct val="35000"/>
            </a:spcAft>
            <a:buNone/>
          </a:pPr>
          <a:r>
            <a:rPr lang="en-US" sz="1200" kern="1200" dirty="0"/>
            <a:t>CSI = Conversational Storytelling Interviewing</a:t>
          </a:r>
        </a:p>
      </dsp:txBody>
      <dsp:txXfrm>
        <a:off x="1643840" y="472446"/>
        <a:ext cx="1329196" cy="797517"/>
      </dsp:txXfrm>
    </dsp:sp>
    <dsp:sp modelId="{4F0963AE-80A9-814B-BE94-A599659F6A1A}">
      <dsp:nvSpPr>
        <dsp:cNvPr id="0" name=""/>
        <dsp:cNvSpPr/>
      </dsp:nvSpPr>
      <dsp:spPr>
        <a:xfrm>
          <a:off x="4606148" y="825485"/>
          <a:ext cx="275115" cy="91440"/>
        </a:xfrm>
        <a:custGeom>
          <a:avLst/>
          <a:gdLst/>
          <a:ahLst/>
          <a:cxnLst/>
          <a:rect l="0" t="0" r="0" b="0"/>
          <a:pathLst>
            <a:path>
              <a:moveTo>
                <a:pt x="0" y="45720"/>
              </a:moveTo>
              <a:lnTo>
                <a:pt x="275115" y="45720"/>
              </a:lnTo>
            </a:path>
          </a:pathLst>
        </a:custGeom>
        <a:noFill/>
        <a:ln w="635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736062" y="869675"/>
        <a:ext cx="15285" cy="3060"/>
      </dsp:txXfrm>
    </dsp:sp>
    <dsp:sp modelId="{B845C7C6-9789-2B4D-B0FF-846D92EF4AA0}">
      <dsp:nvSpPr>
        <dsp:cNvPr id="0" name=""/>
        <dsp:cNvSpPr/>
      </dsp:nvSpPr>
      <dsp:spPr>
        <a:xfrm>
          <a:off x="3278751" y="472446"/>
          <a:ext cx="1329196" cy="797517"/>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5132" tIns="68367" rIns="65132" bIns="68367" numCol="1" spcCol="1270" anchor="ctr" anchorCtr="0">
          <a:noAutofit/>
        </a:bodyPr>
        <a:lstStyle/>
        <a:p>
          <a:pPr marL="0" lvl="0" indent="0" algn="ctr" defTabSz="533400">
            <a:lnSpc>
              <a:spcPct val="90000"/>
            </a:lnSpc>
            <a:spcBef>
              <a:spcPct val="0"/>
            </a:spcBef>
            <a:spcAft>
              <a:spcPct val="35000"/>
            </a:spcAft>
            <a:buNone/>
          </a:pPr>
          <a:r>
            <a:rPr lang="en-US" sz="1200" kern="1200" dirty="0"/>
            <a:t>SC = Story Circles are how the organization</a:t>
          </a:r>
        </a:p>
      </dsp:txBody>
      <dsp:txXfrm>
        <a:off x="3278751" y="472446"/>
        <a:ext cx="1329196" cy="797517"/>
      </dsp:txXfrm>
    </dsp:sp>
    <dsp:sp modelId="{1C18A30C-FB3F-5B47-914B-888683AE3EFE}">
      <dsp:nvSpPr>
        <dsp:cNvPr id="0" name=""/>
        <dsp:cNvSpPr/>
      </dsp:nvSpPr>
      <dsp:spPr>
        <a:xfrm>
          <a:off x="6241059" y="825485"/>
          <a:ext cx="275115" cy="91440"/>
        </a:xfrm>
        <a:custGeom>
          <a:avLst/>
          <a:gdLst/>
          <a:ahLst/>
          <a:cxnLst/>
          <a:rect l="0" t="0" r="0" b="0"/>
          <a:pathLst>
            <a:path>
              <a:moveTo>
                <a:pt x="0" y="45720"/>
              </a:moveTo>
              <a:lnTo>
                <a:pt x="275115" y="45720"/>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370974" y="869675"/>
        <a:ext cx="15285" cy="3060"/>
      </dsp:txXfrm>
    </dsp:sp>
    <dsp:sp modelId="{D8933654-387C-6F40-9DA4-CED2071B4004}">
      <dsp:nvSpPr>
        <dsp:cNvPr id="0" name=""/>
        <dsp:cNvSpPr/>
      </dsp:nvSpPr>
      <dsp:spPr>
        <a:xfrm>
          <a:off x="4913663" y="472446"/>
          <a:ext cx="1329196" cy="797517"/>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5132" tIns="68367" rIns="65132" bIns="68367" numCol="1" spcCol="1270" anchor="ctr" anchorCtr="0">
          <a:noAutofit/>
        </a:bodyPr>
        <a:lstStyle/>
        <a:p>
          <a:pPr marL="0" lvl="0" indent="0" algn="ctr" defTabSz="533400">
            <a:lnSpc>
              <a:spcPct val="90000"/>
            </a:lnSpc>
            <a:spcBef>
              <a:spcPct val="0"/>
            </a:spcBef>
            <a:spcAft>
              <a:spcPct val="35000"/>
            </a:spcAft>
            <a:buNone/>
          </a:pPr>
          <a:r>
            <a:rPr lang="en-US" sz="1200" kern="1200" dirty="0"/>
            <a:t>Story Circles are self-directed storytelling circles</a:t>
          </a:r>
        </a:p>
      </dsp:txBody>
      <dsp:txXfrm>
        <a:off x="4913663" y="472446"/>
        <a:ext cx="1329196" cy="797517"/>
      </dsp:txXfrm>
    </dsp:sp>
    <dsp:sp modelId="{DC698066-AC94-5441-9929-FC027C63266E}">
      <dsp:nvSpPr>
        <dsp:cNvPr id="0" name=""/>
        <dsp:cNvSpPr/>
      </dsp:nvSpPr>
      <dsp:spPr>
        <a:xfrm>
          <a:off x="673527" y="1268164"/>
          <a:ext cx="6539645" cy="275115"/>
        </a:xfrm>
        <a:custGeom>
          <a:avLst/>
          <a:gdLst/>
          <a:ahLst/>
          <a:cxnLst/>
          <a:rect l="0" t="0" r="0" b="0"/>
          <a:pathLst>
            <a:path>
              <a:moveTo>
                <a:pt x="6539645" y="0"/>
              </a:moveTo>
              <a:lnTo>
                <a:pt x="6539645" y="154657"/>
              </a:lnTo>
              <a:lnTo>
                <a:pt x="0" y="154657"/>
              </a:lnTo>
              <a:lnTo>
                <a:pt x="0" y="275115"/>
              </a:lnTo>
            </a:path>
          </a:pathLst>
        </a:custGeom>
        <a:noFill/>
        <a:ln w="635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779680" y="1404191"/>
        <a:ext cx="327339" cy="3060"/>
      </dsp:txXfrm>
    </dsp:sp>
    <dsp:sp modelId="{098E636C-2CA5-0C48-A559-32EFE9DA8165}">
      <dsp:nvSpPr>
        <dsp:cNvPr id="0" name=""/>
        <dsp:cNvSpPr/>
      </dsp:nvSpPr>
      <dsp:spPr>
        <a:xfrm>
          <a:off x="6548574" y="472446"/>
          <a:ext cx="1329196" cy="797517"/>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5132" tIns="68367" rIns="65132" bIns="68367" numCol="1" spcCol="1270" anchor="ctr" anchorCtr="0">
          <a:noAutofit/>
        </a:bodyPr>
        <a:lstStyle/>
        <a:p>
          <a:pPr marL="0" lvl="0" indent="0" algn="ctr" defTabSz="533400">
            <a:lnSpc>
              <a:spcPct val="90000"/>
            </a:lnSpc>
            <a:spcBef>
              <a:spcPct val="0"/>
            </a:spcBef>
            <a:spcAft>
              <a:spcPct val="35000"/>
            </a:spcAft>
            <a:buNone/>
          </a:pPr>
          <a:r>
            <a:rPr lang="en-US" sz="1200" kern="1200" dirty="0"/>
            <a:t>each person tells a brief (3 min) story, followed by 20</a:t>
          </a:r>
        </a:p>
      </dsp:txBody>
      <dsp:txXfrm>
        <a:off x="6548574" y="472446"/>
        <a:ext cx="1329196" cy="797517"/>
      </dsp:txXfrm>
    </dsp:sp>
    <dsp:sp modelId="{DFF0EFB8-E2A6-DC4A-A4CF-5F3C624779BF}">
      <dsp:nvSpPr>
        <dsp:cNvPr id="0" name=""/>
        <dsp:cNvSpPr/>
      </dsp:nvSpPr>
      <dsp:spPr>
        <a:xfrm>
          <a:off x="1336325" y="1928717"/>
          <a:ext cx="275115" cy="91440"/>
        </a:xfrm>
        <a:custGeom>
          <a:avLst/>
          <a:gdLst/>
          <a:ahLst/>
          <a:cxnLst/>
          <a:rect l="0" t="0" r="0" b="0"/>
          <a:pathLst>
            <a:path>
              <a:moveTo>
                <a:pt x="0" y="45720"/>
              </a:moveTo>
              <a:lnTo>
                <a:pt x="275115"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466240" y="1972907"/>
        <a:ext cx="15285" cy="3060"/>
      </dsp:txXfrm>
    </dsp:sp>
    <dsp:sp modelId="{CF9C39C5-3F62-9B45-9912-EBF5B537A2F9}">
      <dsp:nvSpPr>
        <dsp:cNvPr id="0" name=""/>
        <dsp:cNvSpPr/>
      </dsp:nvSpPr>
      <dsp:spPr>
        <a:xfrm>
          <a:off x="8929" y="1575679"/>
          <a:ext cx="1329196" cy="79751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5132" tIns="68367" rIns="65132" bIns="68367" numCol="1" spcCol="1270" anchor="ctr" anchorCtr="0">
          <a:noAutofit/>
        </a:bodyPr>
        <a:lstStyle/>
        <a:p>
          <a:pPr marL="0" lvl="0" indent="0" algn="ctr" defTabSz="533400">
            <a:lnSpc>
              <a:spcPct val="90000"/>
            </a:lnSpc>
            <a:spcBef>
              <a:spcPct val="0"/>
            </a:spcBef>
            <a:spcAft>
              <a:spcPct val="35000"/>
            </a:spcAft>
            <a:buNone/>
          </a:pPr>
          <a:r>
            <a:rPr lang="en-US" sz="1200" kern="1200" dirty="0"/>
            <a:t>45min-1 hour per session</a:t>
          </a:r>
        </a:p>
      </dsp:txBody>
      <dsp:txXfrm>
        <a:off x="8929" y="1575679"/>
        <a:ext cx="1329196" cy="797517"/>
      </dsp:txXfrm>
    </dsp:sp>
    <dsp:sp modelId="{636FA8A8-87AA-CE4E-8216-01DF78B35B6B}">
      <dsp:nvSpPr>
        <dsp:cNvPr id="0" name=""/>
        <dsp:cNvSpPr/>
      </dsp:nvSpPr>
      <dsp:spPr>
        <a:xfrm>
          <a:off x="2971236" y="1928717"/>
          <a:ext cx="275115" cy="91440"/>
        </a:xfrm>
        <a:custGeom>
          <a:avLst/>
          <a:gdLst/>
          <a:ahLst/>
          <a:cxnLst/>
          <a:rect l="0" t="0" r="0" b="0"/>
          <a:pathLst>
            <a:path>
              <a:moveTo>
                <a:pt x="0" y="45720"/>
              </a:moveTo>
              <a:lnTo>
                <a:pt x="275115" y="45720"/>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101151" y="1972907"/>
        <a:ext cx="15285" cy="3060"/>
      </dsp:txXfrm>
    </dsp:sp>
    <dsp:sp modelId="{9423D579-9EAF-014F-9EE9-57F50E0713CA}">
      <dsp:nvSpPr>
        <dsp:cNvPr id="0" name=""/>
        <dsp:cNvSpPr/>
      </dsp:nvSpPr>
      <dsp:spPr>
        <a:xfrm>
          <a:off x="1643840" y="1575679"/>
          <a:ext cx="1329196" cy="797517"/>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5132" tIns="68367" rIns="65132" bIns="68367" numCol="1" spcCol="1270" anchor="ctr" anchorCtr="0">
          <a:noAutofit/>
        </a:bodyPr>
        <a:lstStyle/>
        <a:p>
          <a:pPr marL="0" lvl="0" indent="0" algn="ctr" defTabSz="533400">
            <a:lnSpc>
              <a:spcPct val="90000"/>
            </a:lnSpc>
            <a:spcBef>
              <a:spcPct val="0"/>
            </a:spcBef>
            <a:spcAft>
              <a:spcPct val="35000"/>
            </a:spcAft>
            <a:buNone/>
          </a:pPr>
          <a:r>
            <a:rPr lang="en-US" sz="1200" kern="1200" dirty="0" err="1"/>
            <a:t>ReSt</a:t>
          </a:r>
          <a:r>
            <a:rPr lang="en-US" sz="1200" kern="1200" dirty="0"/>
            <a:t> = Restorying follows the principles of True Storytelling</a:t>
          </a:r>
        </a:p>
      </dsp:txBody>
      <dsp:txXfrm>
        <a:off x="1643840" y="1575679"/>
        <a:ext cx="1329196" cy="797517"/>
      </dsp:txXfrm>
    </dsp:sp>
    <dsp:sp modelId="{2B7521EA-61CB-9B45-BFB7-8BD20413E4DA}">
      <dsp:nvSpPr>
        <dsp:cNvPr id="0" name=""/>
        <dsp:cNvSpPr/>
      </dsp:nvSpPr>
      <dsp:spPr>
        <a:xfrm>
          <a:off x="4606148" y="1928717"/>
          <a:ext cx="275115" cy="91440"/>
        </a:xfrm>
        <a:custGeom>
          <a:avLst/>
          <a:gdLst/>
          <a:ahLst/>
          <a:cxnLst/>
          <a:rect l="0" t="0" r="0" b="0"/>
          <a:pathLst>
            <a:path>
              <a:moveTo>
                <a:pt x="0" y="45720"/>
              </a:moveTo>
              <a:lnTo>
                <a:pt x="275115" y="45720"/>
              </a:lnTo>
            </a:path>
          </a:pathLst>
        </a:custGeom>
        <a:noFill/>
        <a:ln w="635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736062" y="1972907"/>
        <a:ext cx="15285" cy="3060"/>
      </dsp:txXfrm>
    </dsp:sp>
    <dsp:sp modelId="{1D18C452-452F-6F46-BDC8-2C7720F55ECD}">
      <dsp:nvSpPr>
        <dsp:cNvPr id="0" name=""/>
        <dsp:cNvSpPr/>
      </dsp:nvSpPr>
      <dsp:spPr>
        <a:xfrm>
          <a:off x="3278751" y="1575679"/>
          <a:ext cx="1329196" cy="797517"/>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5132" tIns="68367" rIns="65132" bIns="68367" numCol="1" spcCol="1270" anchor="ctr" anchorCtr="0">
          <a:noAutofit/>
        </a:bodyPr>
        <a:lstStyle/>
        <a:p>
          <a:pPr marL="0" lvl="0" indent="0" algn="ctr" defTabSz="533400">
            <a:lnSpc>
              <a:spcPct val="90000"/>
            </a:lnSpc>
            <a:spcBef>
              <a:spcPct val="0"/>
            </a:spcBef>
            <a:spcAft>
              <a:spcPct val="35000"/>
            </a:spcAft>
            <a:buNone/>
          </a:pPr>
          <a:r>
            <a:rPr lang="en-US" sz="1200" kern="1200" dirty="0"/>
            <a:t>The problem is addressed with  7 steps</a:t>
          </a:r>
        </a:p>
      </dsp:txBody>
      <dsp:txXfrm>
        <a:off x="3278751" y="1575679"/>
        <a:ext cx="1329196" cy="797517"/>
      </dsp:txXfrm>
    </dsp:sp>
    <dsp:sp modelId="{71A9D539-E084-0A41-B2F7-E5397FC24777}">
      <dsp:nvSpPr>
        <dsp:cNvPr id="0" name=""/>
        <dsp:cNvSpPr/>
      </dsp:nvSpPr>
      <dsp:spPr>
        <a:xfrm>
          <a:off x="6241059" y="1928717"/>
          <a:ext cx="275115" cy="91440"/>
        </a:xfrm>
        <a:custGeom>
          <a:avLst/>
          <a:gdLst/>
          <a:ahLst/>
          <a:cxnLst/>
          <a:rect l="0" t="0" r="0" b="0"/>
          <a:pathLst>
            <a:path>
              <a:moveTo>
                <a:pt x="0" y="45720"/>
              </a:moveTo>
              <a:lnTo>
                <a:pt x="275115" y="45720"/>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370974" y="1972907"/>
        <a:ext cx="15285" cy="3060"/>
      </dsp:txXfrm>
    </dsp:sp>
    <dsp:sp modelId="{E079DBD2-FB52-EF4D-AAA1-9878D0BF2836}">
      <dsp:nvSpPr>
        <dsp:cNvPr id="0" name=""/>
        <dsp:cNvSpPr/>
      </dsp:nvSpPr>
      <dsp:spPr>
        <a:xfrm>
          <a:off x="4913663" y="1575679"/>
          <a:ext cx="1329196" cy="797517"/>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5132" tIns="68367" rIns="65132" bIns="68367" numCol="1" spcCol="1270" anchor="ctr" anchorCtr="0">
          <a:noAutofit/>
        </a:bodyPr>
        <a:lstStyle/>
        <a:p>
          <a:pPr marL="0" lvl="0" indent="0" algn="ctr" defTabSz="533400">
            <a:lnSpc>
              <a:spcPct val="90000"/>
            </a:lnSpc>
            <a:spcBef>
              <a:spcPct val="0"/>
            </a:spcBef>
            <a:spcAft>
              <a:spcPct val="35000"/>
            </a:spcAft>
            <a:buNone/>
          </a:pPr>
          <a:r>
            <a:rPr lang="en-US" sz="1200" kern="1200" dirty="0" err="1"/>
            <a:t>Fd</a:t>
          </a:r>
          <a:r>
            <a:rPr lang="en-US" sz="1200" kern="1200" dirty="0"/>
            <a:t> = Foundations &amp; Ethics module, Cohort #, Session</a:t>
          </a:r>
        </a:p>
      </dsp:txBody>
      <dsp:txXfrm>
        <a:off x="4913663" y="1575679"/>
        <a:ext cx="1329196" cy="797517"/>
      </dsp:txXfrm>
    </dsp:sp>
    <dsp:sp modelId="{FC949F16-6080-0642-A348-7766BA9ED57D}">
      <dsp:nvSpPr>
        <dsp:cNvPr id="0" name=""/>
        <dsp:cNvSpPr/>
      </dsp:nvSpPr>
      <dsp:spPr>
        <a:xfrm>
          <a:off x="673527" y="2371396"/>
          <a:ext cx="6539645" cy="275115"/>
        </a:xfrm>
        <a:custGeom>
          <a:avLst/>
          <a:gdLst/>
          <a:ahLst/>
          <a:cxnLst/>
          <a:rect l="0" t="0" r="0" b="0"/>
          <a:pathLst>
            <a:path>
              <a:moveTo>
                <a:pt x="6539645" y="0"/>
              </a:moveTo>
              <a:lnTo>
                <a:pt x="6539645" y="154657"/>
              </a:lnTo>
              <a:lnTo>
                <a:pt x="0" y="154657"/>
              </a:lnTo>
              <a:lnTo>
                <a:pt x="0" y="275115"/>
              </a:lnTo>
            </a:path>
          </a:pathLst>
        </a:custGeom>
        <a:noFill/>
        <a:ln w="635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779680" y="2507424"/>
        <a:ext cx="327339" cy="3060"/>
      </dsp:txXfrm>
    </dsp:sp>
    <dsp:sp modelId="{C8182681-2946-C04C-8EA3-A616B361A4AA}">
      <dsp:nvSpPr>
        <dsp:cNvPr id="0" name=""/>
        <dsp:cNvSpPr/>
      </dsp:nvSpPr>
      <dsp:spPr>
        <a:xfrm>
          <a:off x="6548574" y="1575679"/>
          <a:ext cx="1329196" cy="797517"/>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5132" tIns="68367" rIns="65132" bIns="68367" numCol="1" spcCol="1270" anchor="ctr" anchorCtr="0">
          <a:noAutofit/>
        </a:bodyPr>
        <a:lstStyle/>
        <a:p>
          <a:pPr marL="0" lvl="0" indent="0" algn="ctr" defTabSz="533400">
            <a:lnSpc>
              <a:spcPct val="90000"/>
            </a:lnSpc>
            <a:spcBef>
              <a:spcPct val="0"/>
            </a:spcBef>
            <a:spcAft>
              <a:spcPct val="35000"/>
            </a:spcAft>
            <a:buNone/>
          </a:pPr>
          <a:r>
            <a:rPr lang="en-US" sz="1200" kern="1200" dirty="0"/>
            <a:t>OD = Organization Development and Change (ODC)</a:t>
          </a:r>
        </a:p>
      </dsp:txBody>
      <dsp:txXfrm>
        <a:off x="6548574" y="1575679"/>
        <a:ext cx="1329196" cy="797517"/>
      </dsp:txXfrm>
    </dsp:sp>
    <dsp:sp modelId="{E6B01E1F-AA52-8E46-9AAC-2DF994C3C5E2}">
      <dsp:nvSpPr>
        <dsp:cNvPr id="0" name=""/>
        <dsp:cNvSpPr/>
      </dsp:nvSpPr>
      <dsp:spPr>
        <a:xfrm>
          <a:off x="1336325" y="3031950"/>
          <a:ext cx="275115" cy="91440"/>
        </a:xfrm>
        <a:custGeom>
          <a:avLst/>
          <a:gdLst/>
          <a:ahLst/>
          <a:cxnLst/>
          <a:rect l="0" t="0" r="0" b="0"/>
          <a:pathLst>
            <a:path>
              <a:moveTo>
                <a:pt x="0" y="45720"/>
              </a:moveTo>
              <a:lnTo>
                <a:pt x="275115"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466240" y="3076140"/>
        <a:ext cx="15285" cy="3060"/>
      </dsp:txXfrm>
    </dsp:sp>
    <dsp:sp modelId="{C7788D2C-64CD-3A40-865F-95315F4DAEEE}">
      <dsp:nvSpPr>
        <dsp:cNvPr id="0" name=""/>
        <dsp:cNvSpPr/>
      </dsp:nvSpPr>
      <dsp:spPr>
        <a:xfrm>
          <a:off x="8929" y="2678911"/>
          <a:ext cx="1329196" cy="79751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5132" tIns="68367" rIns="65132" bIns="68367" numCol="1" spcCol="1270" anchor="ctr" anchorCtr="0">
          <a:noAutofit/>
        </a:bodyPr>
        <a:lstStyle/>
        <a:p>
          <a:pPr marL="0" lvl="0" indent="0" algn="ctr" defTabSz="533400">
            <a:lnSpc>
              <a:spcPct val="90000"/>
            </a:lnSpc>
            <a:spcBef>
              <a:spcPct val="0"/>
            </a:spcBef>
            <a:spcAft>
              <a:spcPct val="35000"/>
            </a:spcAft>
            <a:buNone/>
          </a:pPr>
          <a:r>
            <a:rPr lang="en-US" sz="1200" kern="1200" dirty="0"/>
            <a:t>Le = Leadership module, Ensemble Leadership. </a:t>
          </a:r>
        </a:p>
      </dsp:txBody>
      <dsp:txXfrm>
        <a:off x="8929" y="2678911"/>
        <a:ext cx="1329196" cy="797517"/>
      </dsp:txXfrm>
    </dsp:sp>
    <dsp:sp modelId="{F5276AFE-A2E0-8543-8788-7A54179AA92E}">
      <dsp:nvSpPr>
        <dsp:cNvPr id="0" name=""/>
        <dsp:cNvSpPr/>
      </dsp:nvSpPr>
      <dsp:spPr>
        <a:xfrm>
          <a:off x="2971236" y="3031950"/>
          <a:ext cx="275115" cy="91440"/>
        </a:xfrm>
        <a:custGeom>
          <a:avLst/>
          <a:gdLst/>
          <a:ahLst/>
          <a:cxnLst/>
          <a:rect l="0" t="0" r="0" b="0"/>
          <a:pathLst>
            <a:path>
              <a:moveTo>
                <a:pt x="0" y="45720"/>
              </a:moveTo>
              <a:lnTo>
                <a:pt x="275115" y="45720"/>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101151" y="3076140"/>
        <a:ext cx="15285" cy="3060"/>
      </dsp:txXfrm>
    </dsp:sp>
    <dsp:sp modelId="{597067F4-561C-0445-8699-632B24767BAE}">
      <dsp:nvSpPr>
        <dsp:cNvPr id="0" name=""/>
        <dsp:cNvSpPr/>
      </dsp:nvSpPr>
      <dsp:spPr>
        <a:xfrm>
          <a:off x="1643840" y="2678911"/>
          <a:ext cx="1329196" cy="797517"/>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5132" tIns="68367" rIns="65132" bIns="68367" numCol="1" spcCol="1270" anchor="ctr" anchorCtr="0">
          <a:noAutofit/>
        </a:bodyPr>
        <a:lstStyle/>
        <a:p>
          <a:pPr marL="0" lvl="0" indent="0" algn="ctr" defTabSz="533400">
            <a:lnSpc>
              <a:spcPct val="90000"/>
            </a:lnSpc>
            <a:spcBef>
              <a:spcPct val="0"/>
            </a:spcBef>
            <a:spcAft>
              <a:spcPct val="35000"/>
            </a:spcAft>
            <a:buNone/>
          </a:pPr>
          <a:r>
            <a:rPr lang="en-US" sz="1200" kern="1200" dirty="0" err="1"/>
            <a:t>Su</a:t>
          </a:r>
          <a:r>
            <a:rPr lang="en-US" sz="1200" kern="1200" dirty="0"/>
            <a:t> = Sustainability module, </a:t>
          </a:r>
        </a:p>
      </dsp:txBody>
      <dsp:txXfrm>
        <a:off x="1643840" y="2678911"/>
        <a:ext cx="1329196" cy="797517"/>
      </dsp:txXfrm>
    </dsp:sp>
    <dsp:sp modelId="{F68DD575-EB01-A74C-AC26-33CE66A47DAE}">
      <dsp:nvSpPr>
        <dsp:cNvPr id="0" name=""/>
        <dsp:cNvSpPr/>
      </dsp:nvSpPr>
      <dsp:spPr>
        <a:xfrm>
          <a:off x="3278751" y="2678911"/>
          <a:ext cx="1329196" cy="797517"/>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5132" tIns="68367" rIns="65132" bIns="68367" numCol="1" spcCol="1270" anchor="ctr" anchorCtr="0">
          <a:noAutofit/>
        </a:bodyPr>
        <a:lstStyle/>
        <a:p>
          <a:pPr marL="0" lvl="0" indent="0" algn="ctr" defTabSz="533400">
            <a:lnSpc>
              <a:spcPct val="90000"/>
            </a:lnSpc>
            <a:spcBef>
              <a:spcPct val="0"/>
            </a:spcBef>
            <a:spcAft>
              <a:spcPct val="35000"/>
            </a:spcAft>
            <a:buNone/>
          </a:pPr>
          <a:r>
            <a:rPr lang="en-US" sz="1200" kern="1200" dirty="0"/>
            <a:t>DEI = Diversity, Equity, Inclusion module</a:t>
          </a:r>
        </a:p>
      </dsp:txBody>
      <dsp:txXfrm>
        <a:off x="3278751" y="2678911"/>
        <a:ext cx="1329196" cy="79751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H"/>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190CEE-CFC2-7642-8680-8713A4BF7581}" type="datetimeFigureOut">
              <a:rPr lang="en-CH" smtClean="0"/>
              <a:t>7/13/21</a:t>
            </a:fld>
            <a:endParaRPr lang="en-CH"/>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CH"/>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H"/>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A22F8A-1068-AE4B-A6E2-A8C5C25741BD}" type="slidenum">
              <a:rPr lang="en-CH" smtClean="0"/>
              <a:t>‹#›</a:t>
            </a:fld>
            <a:endParaRPr lang="en-CH"/>
          </a:p>
        </p:txBody>
      </p:sp>
    </p:spTree>
    <p:extLst>
      <p:ext uri="{BB962C8B-B14F-4D97-AF65-F5344CB8AC3E}">
        <p14:creationId xmlns:p14="http://schemas.microsoft.com/office/powerpoint/2010/main" val="4063602466"/>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nationalacademyofkinesiology.org/what-is-kinesiology"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Aft>
                <a:spcPts val="601"/>
              </a:spcAft>
            </a:pPr>
            <a:r>
              <a:rPr lang="en-US" sz="1050" b="0" strike="noStrike" spc="-1" dirty="0">
                <a:solidFill>
                  <a:srgbClr val="000000"/>
                </a:solidFill>
                <a:latin typeface="Calibri Light"/>
                <a:ea typeface="DejaVu Sans"/>
              </a:rPr>
              <a:t>ROADMAP: Lena</a:t>
            </a:r>
            <a:endParaRPr lang="en-US" sz="1050" b="0" strike="noStrike" spc="-1" dirty="0">
              <a:latin typeface="Arial"/>
            </a:endParaRPr>
          </a:p>
          <a:p>
            <a:pPr>
              <a:lnSpc>
                <a:spcPct val="90000"/>
              </a:lnSpc>
              <a:spcAft>
                <a:spcPts val="601"/>
              </a:spcAft>
            </a:pPr>
            <a:endParaRPr lang="en-US" sz="1050" b="0" strike="noStrike" spc="-1" dirty="0">
              <a:latin typeface="Arial"/>
            </a:endParaRPr>
          </a:p>
          <a:p>
            <a:pPr>
              <a:lnSpc>
                <a:spcPct val="90000"/>
              </a:lnSpc>
              <a:spcAft>
                <a:spcPts val="601"/>
              </a:spcAft>
            </a:pPr>
            <a:r>
              <a:rPr lang="en-US" sz="1050" b="0" strike="noStrike" spc="-1" dirty="0">
                <a:solidFill>
                  <a:srgbClr val="000000"/>
                </a:solidFill>
                <a:latin typeface="Calibri Light"/>
                <a:ea typeface="DejaVu Sans"/>
              </a:rPr>
              <a:t>Last Week: </a:t>
            </a:r>
            <a:endParaRPr lang="en-US" sz="1050" b="0" strike="noStrike" spc="-1" dirty="0">
              <a:latin typeface="Arial"/>
            </a:endParaRPr>
          </a:p>
          <a:p>
            <a:pPr>
              <a:lnSpc>
                <a:spcPct val="90000"/>
              </a:lnSpc>
              <a:spcAft>
                <a:spcPts val="601"/>
              </a:spcAft>
            </a:pPr>
            <a:r>
              <a:rPr lang="en-US" sz="1050" b="1" strike="noStrike" spc="-1" dirty="0">
                <a:solidFill>
                  <a:srgbClr val="000000"/>
                </a:solidFill>
                <a:latin typeface="Calibri Light"/>
                <a:ea typeface="DejaVu Sans"/>
              </a:rPr>
              <a:t>Principle 1 True</a:t>
            </a:r>
            <a:endParaRPr lang="en-US" sz="1050" b="0" strike="noStrike" spc="-1" dirty="0">
              <a:latin typeface="Arial"/>
            </a:endParaRPr>
          </a:p>
          <a:p>
            <a:pPr>
              <a:lnSpc>
                <a:spcPct val="90000"/>
              </a:lnSpc>
              <a:spcAft>
                <a:spcPts val="601"/>
              </a:spcAft>
            </a:pPr>
            <a:endParaRPr lang="en-US" sz="1050" b="0" strike="noStrike" spc="-1" dirty="0">
              <a:latin typeface="Arial"/>
            </a:endParaRPr>
          </a:p>
          <a:p>
            <a:pPr>
              <a:lnSpc>
                <a:spcPct val="90000"/>
              </a:lnSpc>
              <a:spcAft>
                <a:spcPts val="601"/>
              </a:spcAft>
            </a:pPr>
            <a:r>
              <a:rPr lang="en-US" sz="1050" b="0" strike="noStrike" spc="-1" dirty="0">
                <a:solidFill>
                  <a:srgbClr val="000000"/>
                </a:solidFill>
                <a:latin typeface="Calibri Light"/>
                <a:ea typeface="DejaVu Sans"/>
              </a:rPr>
              <a:t>This week: </a:t>
            </a:r>
            <a:endParaRPr lang="en-US" sz="1050" b="0" strike="noStrike" spc="-1" dirty="0">
              <a:latin typeface="Arial"/>
            </a:endParaRPr>
          </a:p>
          <a:p>
            <a:pPr>
              <a:lnSpc>
                <a:spcPct val="90000"/>
              </a:lnSpc>
              <a:spcAft>
                <a:spcPts val="601"/>
              </a:spcAft>
            </a:pPr>
            <a:r>
              <a:rPr lang="en-US" sz="1050" b="1" strike="noStrike" spc="-1" dirty="0">
                <a:solidFill>
                  <a:srgbClr val="000000"/>
                </a:solidFill>
                <a:latin typeface="Calibri Light"/>
                <a:ea typeface="DejaVu Sans"/>
              </a:rPr>
              <a:t>Principle 2 Making Room</a:t>
            </a:r>
            <a:endParaRPr lang="en-US" sz="1050" b="0" strike="noStrike" spc="-1" dirty="0">
              <a:latin typeface="Arial"/>
            </a:endParaRPr>
          </a:p>
          <a:p>
            <a:pPr>
              <a:lnSpc>
                <a:spcPct val="90000"/>
              </a:lnSpc>
              <a:spcAft>
                <a:spcPts val="601"/>
              </a:spcAft>
            </a:pPr>
            <a:endParaRPr lang="en-US" sz="1050" b="0" strike="noStrike" spc="-1" dirty="0">
              <a:latin typeface="Arial"/>
            </a:endParaRPr>
          </a:p>
          <a:p>
            <a:pPr>
              <a:lnSpc>
                <a:spcPct val="90000"/>
              </a:lnSpc>
              <a:spcAft>
                <a:spcPts val="601"/>
              </a:spcAft>
            </a:pPr>
            <a:r>
              <a:rPr lang="en-US" sz="1050" b="0" strike="noStrike" spc="-1" dirty="0">
                <a:solidFill>
                  <a:srgbClr val="000000"/>
                </a:solidFill>
                <a:latin typeface="Calibri Light"/>
                <a:ea typeface="DejaVu Sans"/>
              </a:rPr>
              <a:t>and</a:t>
            </a:r>
            <a:endParaRPr lang="en-US" sz="1050" b="0" strike="noStrike" spc="-1" dirty="0">
              <a:latin typeface="Arial"/>
            </a:endParaRPr>
          </a:p>
          <a:p>
            <a:pPr>
              <a:lnSpc>
                <a:spcPct val="90000"/>
              </a:lnSpc>
              <a:spcAft>
                <a:spcPts val="601"/>
              </a:spcAft>
            </a:pPr>
            <a:r>
              <a:rPr lang="en-US" sz="1050" b="1" strike="noStrike" spc="-1" dirty="0">
                <a:solidFill>
                  <a:srgbClr val="000000"/>
                </a:solidFill>
                <a:latin typeface="Calibri Light"/>
                <a:ea typeface="DejaVu Sans"/>
              </a:rPr>
              <a:t>Nuts and Bolts</a:t>
            </a:r>
            <a:endParaRPr lang="en-US" sz="1050" b="0" strike="noStrike" spc="-1" dirty="0">
              <a:latin typeface="Arial"/>
            </a:endParaRPr>
          </a:p>
          <a:p>
            <a:endParaRPr lang="en-CH" dirty="0"/>
          </a:p>
        </p:txBody>
      </p:sp>
      <p:sp>
        <p:nvSpPr>
          <p:cNvPr id="4" name="Slide Number Placeholder 3"/>
          <p:cNvSpPr>
            <a:spLocks noGrp="1"/>
          </p:cNvSpPr>
          <p:nvPr>
            <p:ph type="sldNum" sz="quarter" idx="5"/>
          </p:nvPr>
        </p:nvSpPr>
        <p:spPr/>
        <p:txBody>
          <a:bodyPr/>
          <a:lstStyle/>
          <a:p>
            <a:fld id="{A7A22F8A-1068-AE4B-A6E2-A8C5C25741BD}" type="slidenum">
              <a:rPr lang="en-CH" smtClean="0"/>
              <a:t>2</a:t>
            </a:fld>
            <a:endParaRPr lang="en-CH"/>
          </a:p>
        </p:txBody>
      </p:sp>
    </p:spTree>
    <p:extLst>
      <p:ext uri="{BB962C8B-B14F-4D97-AF65-F5344CB8AC3E}">
        <p14:creationId xmlns:p14="http://schemas.microsoft.com/office/powerpoint/2010/main" val="7032209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A22F8A-1068-AE4B-A6E2-A8C5C25741BD}" type="slidenum">
              <a:rPr lang="en-CH" smtClean="0"/>
              <a:t>22</a:t>
            </a:fld>
            <a:endParaRPr lang="en-CH"/>
          </a:p>
        </p:txBody>
      </p:sp>
    </p:spTree>
    <p:extLst>
      <p:ext uri="{BB962C8B-B14F-4D97-AF65-F5344CB8AC3E}">
        <p14:creationId xmlns:p14="http://schemas.microsoft.com/office/powerpoint/2010/main" val="12145645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Aft>
                <a:spcPts val="601"/>
              </a:spcAft>
            </a:pPr>
            <a:r>
              <a:rPr lang="en-US" sz="1050" b="0" strike="noStrike" spc="-1" dirty="0">
                <a:solidFill>
                  <a:srgbClr val="000000"/>
                </a:solidFill>
                <a:latin typeface="Calibri Light"/>
                <a:ea typeface="DejaVu Sans"/>
              </a:rPr>
              <a:t>ROADMAP: Lena</a:t>
            </a:r>
            <a:endParaRPr lang="en-US" sz="1050" b="0" strike="noStrike" spc="-1" dirty="0">
              <a:latin typeface="Arial"/>
            </a:endParaRPr>
          </a:p>
          <a:p>
            <a:pPr>
              <a:lnSpc>
                <a:spcPct val="90000"/>
              </a:lnSpc>
              <a:spcAft>
                <a:spcPts val="601"/>
              </a:spcAft>
            </a:pPr>
            <a:endParaRPr lang="en-US" sz="1050" b="0" strike="noStrike" spc="-1" dirty="0">
              <a:latin typeface="Arial"/>
            </a:endParaRPr>
          </a:p>
          <a:p>
            <a:pPr>
              <a:lnSpc>
                <a:spcPct val="90000"/>
              </a:lnSpc>
              <a:spcAft>
                <a:spcPts val="601"/>
              </a:spcAft>
            </a:pPr>
            <a:r>
              <a:rPr lang="en-US" sz="1050" b="0" strike="noStrike" spc="-1" dirty="0">
                <a:solidFill>
                  <a:srgbClr val="000000"/>
                </a:solidFill>
                <a:latin typeface="Calibri Light"/>
                <a:ea typeface="DejaVu Sans"/>
              </a:rPr>
              <a:t>Last Week: </a:t>
            </a:r>
            <a:endParaRPr lang="en-US" sz="1050" b="0" strike="noStrike" spc="-1" dirty="0">
              <a:latin typeface="Arial"/>
            </a:endParaRPr>
          </a:p>
          <a:p>
            <a:pPr>
              <a:lnSpc>
                <a:spcPct val="90000"/>
              </a:lnSpc>
              <a:spcAft>
                <a:spcPts val="601"/>
              </a:spcAft>
            </a:pPr>
            <a:r>
              <a:rPr lang="en-US" sz="1050" b="1" strike="noStrike" spc="-1" dirty="0">
                <a:solidFill>
                  <a:srgbClr val="000000"/>
                </a:solidFill>
                <a:latin typeface="Calibri Light"/>
                <a:ea typeface="DejaVu Sans"/>
              </a:rPr>
              <a:t>Principle 1 True</a:t>
            </a:r>
            <a:endParaRPr lang="en-US" sz="1050" b="0" strike="noStrike" spc="-1" dirty="0">
              <a:latin typeface="Arial"/>
            </a:endParaRPr>
          </a:p>
          <a:p>
            <a:pPr>
              <a:lnSpc>
                <a:spcPct val="90000"/>
              </a:lnSpc>
              <a:spcAft>
                <a:spcPts val="601"/>
              </a:spcAft>
            </a:pPr>
            <a:endParaRPr lang="en-US" sz="1050" b="0" strike="noStrike" spc="-1" dirty="0">
              <a:latin typeface="Arial"/>
            </a:endParaRPr>
          </a:p>
          <a:p>
            <a:pPr>
              <a:lnSpc>
                <a:spcPct val="90000"/>
              </a:lnSpc>
              <a:spcAft>
                <a:spcPts val="601"/>
              </a:spcAft>
            </a:pPr>
            <a:r>
              <a:rPr lang="en-US" sz="1050" b="0" strike="noStrike" spc="-1" dirty="0">
                <a:solidFill>
                  <a:srgbClr val="000000"/>
                </a:solidFill>
                <a:latin typeface="Calibri Light"/>
                <a:ea typeface="DejaVu Sans"/>
              </a:rPr>
              <a:t>This week: </a:t>
            </a:r>
            <a:endParaRPr lang="en-US" sz="1050" b="0" strike="noStrike" spc="-1" dirty="0">
              <a:latin typeface="Arial"/>
            </a:endParaRPr>
          </a:p>
          <a:p>
            <a:pPr>
              <a:lnSpc>
                <a:spcPct val="90000"/>
              </a:lnSpc>
              <a:spcAft>
                <a:spcPts val="601"/>
              </a:spcAft>
            </a:pPr>
            <a:r>
              <a:rPr lang="en-US" sz="1050" b="1" strike="noStrike" spc="-1" dirty="0">
                <a:solidFill>
                  <a:srgbClr val="000000"/>
                </a:solidFill>
                <a:latin typeface="Calibri Light"/>
                <a:ea typeface="DejaVu Sans"/>
              </a:rPr>
              <a:t>Principle 2 Making Room</a:t>
            </a:r>
            <a:endParaRPr lang="en-US" sz="1050" b="0" strike="noStrike" spc="-1" dirty="0">
              <a:latin typeface="Arial"/>
            </a:endParaRPr>
          </a:p>
          <a:p>
            <a:pPr>
              <a:lnSpc>
                <a:spcPct val="90000"/>
              </a:lnSpc>
              <a:spcAft>
                <a:spcPts val="601"/>
              </a:spcAft>
            </a:pPr>
            <a:endParaRPr lang="en-US" sz="1050" b="0" strike="noStrike" spc="-1" dirty="0">
              <a:latin typeface="Arial"/>
            </a:endParaRPr>
          </a:p>
          <a:p>
            <a:pPr>
              <a:lnSpc>
                <a:spcPct val="90000"/>
              </a:lnSpc>
              <a:spcAft>
                <a:spcPts val="601"/>
              </a:spcAft>
            </a:pPr>
            <a:r>
              <a:rPr lang="en-US" sz="1050" b="0" strike="noStrike" spc="-1" dirty="0">
                <a:solidFill>
                  <a:srgbClr val="000000"/>
                </a:solidFill>
                <a:latin typeface="Calibri Light"/>
                <a:ea typeface="DejaVu Sans"/>
              </a:rPr>
              <a:t>and</a:t>
            </a:r>
            <a:endParaRPr lang="en-US" sz="1050" b="0" strike="noStrike" spc="-1" dirty="0">
              <a:latin typeface="Arial"/>
            </a:endParaRPr>
          </a:p>
          <a:p>
            <a:pPr>
              <a:lnSpc>
                <a:spcPct val="90000"/>
              </a:lnSpc>
              <a:spcAft>
                <a:spcPts val="601"/>
              </a:spcAft>
            </a:pPr>
            <a:r>
              <a:rPr lang="en-US" sz="1050" b="1" strike="noStrike" spc="-1" dirty="0">
                <a:solidFill>
                  <a:srgbClr val="000000"/>
                </a:solidFill>
                <a:latin typeface="Calibri Light"/>
                <a:ea typeface="DejaVu Sans"/>
              </a:rPr>
              <a:t>Nuts and Bolts</a:t>
            </a:r>
            <a:endParaRPr lang="en-US" sz="1050" b="0" strike="noStrike" spc="-1" dirty="0">
              <a:latin typeface="Arial"/>
            </a:endParaRPr>
          </a:p>
          <a:p>
            <a:endParaRPr lang="en-CH" dirty="0"/>
          </a:p>
        </p:txBody>
      </p:sp>
      <p:sp>
        <p:nvSpPr>
          <p:cNvPr id="4" name="Slide Number Placeholder 3"/>
          <p:cNvSpPr>
            <a:spLocks noGrp="1"/>
          </p:cNvSpPr>
          <p:nvPr>
            <p:ph type="sldNum" sz="quarter" idx="5"/>
          </p:nvPr>
        </p:nvSpPr>
        <p:spPr/>
        <p:txBody>
          <a:bodyPr/>
          <a:lstStyle/>
          <a:p>
            <a:fld id="{A7A22F8A-1068-AE4B-A6E2-A8C5C25741BD}" type="slidenum">
              <a:rPr lang="en-CH" smtClean="0"/>
              <a:t>3</a:t>
            </a:fld>
            <a:endParaRPr lang="en-CH"/>
          </a:p>
        </p:txBody>
      </p:sp>
    </p:spTree>
    <p:extLst>
      <p:ext uri="{BB962C8B-B14F-4D97-AF65-F5344CB8AC3E}">
        <p14:creationId xmlns:p14="http://schemas.microsoft.com/office/powerpoint/2010/main" val="1150107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32000" indent="-225720">
              <a:lnSpc>
                <a:spcPct val="90000"/>
              </a:lnSpc>
              <a:spcBef>
                <a:spcPts val="1417"/>
              </a:spcBef>
              <a:buClr>
                <a:srgbClr val="000000"/>
              </a:buClr>
              <a:buSzPct val="45000"/>
              <a:buFont typeface="Arial"/>
              <a:buChar char="•"/>
            </a:pPr>
            <a:r>
              <a:rPr lang="en-US" sz="900" b="0" strike="noStrike" spc="-1" dirty="0">
                <a:solidFill>
                  <a:srgbClr val="000000"/>
                </a:solidFill>
                <a:latin typeface="+mn-lt"/>
                <a:ea typeface="DejaVu Sans"/>
              </a:rPr>
              <a:t>PART I Check-in of Group Members; Roadmap: Lena  </a:t>
            </a:r>
            <a:endParaRPr lang="en-US" sz="900" b="0" strike="noStrike" spc="-1" dirty="0">
              <a:latin typeface="Arial"/>
            </a:endParaRPr>
          </a:p>
          <a:p>
            <a:pPr marL="432000" indent="-225720">
              <a:lnSpc>
                <a:spcPct val="90000"/>
              </a:lnSpc>
              <a:spcBef>
                <a:spcPts val="1417"/>
              </a:spcBef>
              <a:buClr>
                <a:srgbClr val="000000"/>
              </a:buClr>
              <a:buSzPct val="45000"/>
              <a:buFont typeface="Arial"/>
              <a:buChar char="•"/>
            </a:pPr>
            <a:r>
              <a:rPr lang="en-US" sz="900" b="0" strike="noStrike" spc="-1" dirty="0">
                <a:solidFill>
                  <a:srgbClr val="000000"/>
                </a:solidFill>
                <a:latin typeface="+mn-lt"/>
                <a:ea typeface="DejaVu Sans"/>
              </a:rPr>
              <a:t>PART II Homework from Session 4: Lena</a:t>
            </a:r>
            <a:endParaRPr lang="en-US" sz="900" b="0" strike="noStrike" spc="-1" dirty="0">
              <a:latin typeface="Arial"/>
            </a:endParaRPr>
          </a:p>
          <a:p>
            <a:pPr marL="432000" indent="-225720">
              <a:lnSpc>
                <a:spcPct val="90000"/>
              </a:lnSpc>
              <a:spcBef>
                <a:spcPts val="1417"/>
              </a:spcBef>
              <a:buClr>
                <a:srgbClr val="000000"/>
              </a:buClr>
              <a:buSzPct val="45000"/>
              <a:buFont typeface="Arial"/>
              <a:buChar char="•"/>
            </a:pPr>
            <a:r>
              <a:rPr lang="en-US" sz="900" b="0" strike="noStrike" spc="-1" dirty="0">
                <a:solidFill>
                  <a:srgbClr val="000000"/>
                </a:solidFill>
                <a:latin typeface="+mn-lt"/>
                <a:ea typeface="DejaVu Sans"/>
              </a:rPr>
              <a:t>Part III  Nuts &amp; Bolts: Demonstrating for Breakouts: Grace Ann</a:t>
            </a:r>
            <a:endParaRPr lang="en-US" sz="900" b="0" strike="noStrike" spc="-1" dirty="0">
              <a:latin typeface="Arial"/>
            </a:endParaRPr>
          </a:p>
          <a:p>
            <a:pPr marL="432000" indent="-225720">
              <a:lnSpc>
                <a:spcPct val="90000"/>
              </a:lnSpc>
              <a:spcBef>
                <a:spcPts val="1417"/>
              </a:spcBef>
              <a:buClr>
                <a:srgbClr val="000000"/>
              </a:buClr>
              <a:buSzPct val="45000"/>
              <a:buFont typeface="Arial"/>
              <a:buChar char="•"/>
            </a:pPr>
            <a:r>
              <a:rPr lang="en-US" sz="900" b="0" strike="noStrike" spc="-1" dirty="0">
                <a:solidFill>
                  <a:srgbClr val="000000"/>
                </a:solidFill>
                <a:latin typeface="+mn-lt"/>
                <a:ea typeface="DejaVu Sans"/>
              </a:rPr>
              <a:t>PART IV Introduce Principle 5 Helping &amp; Guiding: Jens </a:t>
            </a:r>
            <a:endParaRPr lang="en-US" sz="900" b="0" strike="noStrike" spc="-1" dirty="0">
              <a:latin typeface="Arial"/>
            </a:endParaRPr>
          </a:p>
          <a:p>
            <a:pPr marL="432000" indent="-225720">
              <a:lnSpc>
                <a:spcPct val="90000"/>
              </a:lnSpc>
              <a:spcBef>
                <a:spcPts val="1417"/>
              </a:spcBef>
              <a:buClr>
                <a:srgbClr val="000000"/>
              </a:buClr>
              <a:buSzPct val="45000"/>
              <a:buFont typeface="Arial"/>
              <a:buChar char="•"/>
            </a:pPr>
            <a:r>
              <a:rPr lang="en-US" sz="900" b="0" strike="noStrike" spc="-1" dirty="0">
                <a:solidFill>
                  <a:srgbClr val="000000"/>
                </a:solidFill>
                <a:latin typeface="+mn-lt"/>
                <a:ea typeface="DejaVu Sans"/>
              </a:rPr>
              <a:t>PART V ReStorying:  David</a:t>
            </a:r>
            <a:endParaRPr lang="en-US" sz="900" b="0" strike="noStrike" spc="-1" dirty="0">
              <a:latin typeface="Arial"/>
            </a:endParaRPr>
          </a:p>
          <a:p>
            <a:pPr marL="432000" indent="-225720">
              <a:lnSpc>
                <a:spcPct val="90000"/>
              </a:lnSpc>
              <a:spcBef>
                <a:spcPts val="1417"/>
              </a:spcBef>
              <a:buClr>
                <a:srgbClr val="000000"/>
              </a:buClr>
              <a:buSzPct val="45000"/>
              <a:buFont typeface="Arial"/>
              <a:buChar char="•"/>
            </a:pPr>
            <a:r>
              <a:rPr lang="en-US" sz="900" b="0" strike="noStrike" spc="-1" dirty="0">
                <a:solidFill>
                  <a:srgbClr val="000000"/>
                </a:solidFill>
                <a:latin typeface="+mn-lt"/>
                <a:ea typeface="DejaVu Sans"/>
              </a:rPr>
              <a:t>PART VI ReStorying: Karin </a:t>
            </a:r>
            <a:endParaRPr lang="en-US" sz="900" b="0" strike="noStrike" spc="-1" dirty="0">
              <a:latin typeface="Arial"/>
            </a:endParaRPr>
          </a:p>
          <a:p>
            <a:pPr marL="432000" indent="-225720">
              <a:lnSpc>
                <a:spcPct val="90000"/>
              </a:lnSpc>
              <a:spcBef>
                <a:spcPts val="1417"/>
              </a:spcBef>
              <a:buClr>
                <a:srgbClr val="000000"/>
              </a:buClr>
              <a:buSzPct val="45000"/>
              <a:buFont typeface="Arial"/>
              <a:buChar char="•"/>
            </a:pPr>
            <a:r>
              <a:rPr lang="en-US" sz="900" b="0" strike="noStrike" spc="-1" dirty="0">
                <a:solidFill>
                  <a:srgbClr val="000000"/>
                </a:solidFill>
                <a:latin typeface="+mn-lt"/>
                <a:ea typeface="DejaVu Sans"/>
              </a:rPr>
              <a:t>PART VII </a:t>
            </a:r>
            <a:r>
              <a:rPr lang="en-US" sz="900" b="0" strike="noStrike" spc="-1" dirty="0" err="1">
                <a:solidFill>
                  <a:srgbClr val="000000"/>
                </a:solidFill>
                <a:latin typeface="+mn-lt"/>
                <a:ea typeface="DejaVu Sans"/>
              </a:rPr>
              <a:t>Breakout&amp;Debrief</a:t>
            </a:r>
            <a:r>
              <a:rPr lang="en-US" sz="900" b="0" strike="noStrike" spc="-1" dirty="0">
                <a:solidFill>
                  <a:srgbClr val="000000"/>
                </a:solidFill>
                <a:latin typeface="+mn-lt"/>
                <a:ea typeface="DejaVu Sans"/>
              </a:rPr>
              <a:t>: Lena</a:t>
            </a:r>
            <a:endParaRPr lang="en-US" sz="900" b="0" strike="noStrike" spc="-1" dirty="0">
              <a:latin typeface="Arial"/>
            </a:endParaRPr>
          </a:p>
          <a:p>
            <a:pPr marL="432000" indent="-225720">
              <a:lnSpc>
                <a:spcPct val="90000"/>
              </a:lnSpc>
              <a:spcBef>
                <a:spcPts val="1417"/>
              </a:spcBef>
              <a:buClr>
                <a:srgbClr val="000000"/>
              </a:buClr>
              <a:buSzPct val="45000"/>
              <a:buFont typeface="Arial"/>
              <a:buChar char="•"/>
            </a:pPr>
            <a:r>
              <a:rPr lang="en-US" sz="900" b="0" strike="noStrike" spc="-1" dirty="0">
                <a:solidFill>
                  <a:srgbClr val="000000"/>
                </a:solidFill>
                <a:latin typeface="+mn-lt"/>
                <a:ea typeface="DejaVu Sans"/>
              </a:rPr>
              <a:t>PART VIII Homework &amp; Masters Class: David</a:t>
            </a:r>
            <a:endParaRPr lang="en-US" sz="900" b="0" strike="noStrike" spc="-1" dirty="0">
              <a:latin typeface="Arial"/>
            </a:endParaRPr>
          </a:p>
          <a:p>
            <a:pPr marL="432000" indent="-225720">
              <a:lnSpc>
                <a:spcPct val="90000"/>
              </a:lnSpc>
              <a:spcBef>
                <a:spcPts val="1417"/>
              </a:spcBef>
              <a:buClr>
                <a:srgbClr val="000000"/>
              </a:buClr>
              <a:buSzPct val="45000"/>
              <a:buFont typeface="Arial"/>
              <a:buChar char="•"/>
            </a:pPr>
            <a:r>
              <a:rPr lang="en-US" sz="900" b="0" strike="noStrike" spc="-1" dirty="0">
                <a:solidFill>
                  <a:srgbClr val="000000"/>
                </a:solidFill>
                <a:latin typeface="+mn-lt"/>
                <a:ea typeface="DejaVu Sans"/>
              </a:rPr>
              <a:t>PART IX Post-Discussion “Lobby,” Q&amp;A: Jim    </a:t>
            </a:r>
            <a:endParaRPr lang="en-US" sz="900" b="0" strike="noStrike" spc="-1" dirty="0">
              <a:latin typeface="Arial"/>
            </a:endParaRPr>
          </a:p>
          <a:p>
            <a:endParaRPr lang="en-CH" dirty="0"/>
          </a:p>
        </p:txBody>
      </p:sp>
      <p:sp>
        <p:nvSpPr>
          <p:cNvPr id="4" name="Slide Number Placeholder 3"/>
          <p:cNvSpPr>
            <a:spLocks noGrp="1"/>
          </p:cNvSpPr>
          <p:nvPr>
            <p:ph type="sldNum" sz="quarter" idx="5"/>
          </p:nvPr>
        </p:nvSpPr>
        <p:spPr/>
        <p:txBody>
          <a:bodyPr/>
          <a:lstStyle/>
          <a:p>
            <a:fld id="{A7A22F8A-1068-AE4B-A6E2-A8C5C25741BD}" type="slidenum">
              <a:rPr lang="en-CH" smtClean="0"/>
              <a:t>5</a:t>
            </a:fld>
            <a:endParaRPr lang="en-CH"/>
          </a:p>
        </p:txBody>
      </p:sp>
    </p:spTree>
    <p:extLst>
      <p:ext uri="{BB962C8B-B14F-4D97-AF65-F5344CB8AC3E}">
        <p14:creationId xmlns:p14="http://schemas.microsoft.com/office/powerpoint/2010/main" val="24411410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A7A22F8A-1068-AE4B-A6E2-A8C5C25741BD}" type="slidenum">
              <a:rPr lang="en-CH" smtClean="0"/>
              <a:t>6</a:t>
            </a:fld>
            <a:endParaRPr lang="en-CH"/>
          </a:p>
        </p:txBody>
      </p:sp>
    </p:spTree>
    <p:extLst>
      <p:ext uri="{BB962C8B-B14F-4D97-AF65-F5344CB8AC3E}">
        <p14:creationId xmlns:p14="http://schemas.microsoft.com/office/powerpoint/2010/main" val="5126434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With IWOK, PLACE is more important than TIME</a:t>
            </a:r>
            <a:endParaRPr lang="en-US" sz="1050" b="0" strike="noStrike" spc="-1" dirty="0">
              <a:latin typeface="Arial"/>
            </a:endParaRPr>
          </a:p>
          <a:p>
            <a:endParaRPr lang="en-CH" dirty="0"/>
          </a:p>
          <a:p>
            <a:endParaRPr lang="en-CH" dirty="0"/>
          </a:p>
        </p:txBody>
      </p:sp>
      <p:sp>
        <p:nvSpPr>
          <p:cNvPr id="4" name="Slide Number Placeholder 3"/>
          <p:cNvSpPr>
            <a:spLocks noGrp="1"/>
          </p:cNvSpPr>
          <p:nvPr>
            <p:ph type="sldNum" sz="quarter" idx="5"/>
          </p:nvPr>
        </p:nvSpPr>
        <p:spPr/>
        <p:txBody>
          <a:bodyPr/>
          <a:lstStyle/>
          <a:p>
            <a:fld id="{A7A22F8A-1068-AE4B-A6E2-A8C5C25741BD}" type="slidenum">
              <a:rPr lang="en-CH" smtClean="0"/>
              <a:t>7</a:t>
            </a:fld>
            <a:endParaRPr lang="en-CH"/>
          </a:p>
        </p:txBody>
      </p:sp>
    </p:spTree>
    <p:extLst>
      <p:ext uri="{BB962C8B-B14F-4D97-AF65-F5344CB8AC3E}">
        <p14:creationId xmlns:p14="http://schemas.microsoft.com/office/powerpoint/2010/main" val="26951244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1600" b="0" strike="noStrike" spc="-1" dirty="0">
                <a:latin typeface="Arial"/>
              </a:rPr>
              <a:t>Helping </a:t>
            </a:r>
            <a:r>
              <a:rPr lang="da-DK" sz="1600" b="0" strike="noStrike" spc="-1" dirty="0" err="1">
                <a:latin typeface="Arial"/>
              </a:rPr>
              <a:t>stories</a:t>
            </a:r>
            <a:r>
              <a:rPr lang="da-DK" sz="1600" b="0" strike="noStrike" spc="-1" dirty="0">
                <a:latin typeface="Arial"/>
              </a:rPr>
              <a:t> </a:t>
            </a:r>
            <a:r>
              <a:rPr lang="da-DK" sz="1600" b="0" strike="noStrike" spc="-1" dirty="0" err="1">
                <a:latin typeface="Arial"/>
              </a:rPr>
              <a:t>along</a:t>
            </a:r>
            <a:r>
              <a:rPr lang="da-DK" sz="1600" b="0" strike="noStrike" spc="-1" dirty="0">
                <a:latin typeface="Arial"/>
              </a:rPr>
              <a:t>, </a:t>
            </a:r>
            <a:r>
              <a:rPr lang="da-DK" sz="1600" b="0" strike="noStrike" spc="-1" dirty="0" err="1">
                <a:latin typeface="Arial"/>
              </a:rPr>
              <a:t>be</a:t>
            </a:r>
            <a:r>
              <a:rPr lang="da-DK" sz="1600" b="0" strike="noStrike" spc="-1" dirty="0">
                <a:latin typeface="Arial"/>
              </a:rPr>
              <a:t> open to </a:t>
            </a:r>
            <a:r>
              <a:rPr lang="da-DK" sz="1600" b="0" strike="noStrike" spc="-1" dirty="0" err="1">
                <a:latin typeface="Arial"/>
              </a:rPr>
              <a:t>experiment</a:t>
            </a:r>
            <a:r>
              <a:rPr lang="da-DK" sz="1600" b="0" strike="noStrike" spc="-1" dirty="0">
                <a:latin typeface="Arial"/>
              </a:rPr>
              <a:t> – </a:t>
            </a:r>
            <a:r>
              <a:rPr lang="da-DK" sz="1600" b="0" strike="noStrike" spc="-1" dirty="0" err="1">
                <a:latin typeface="Arial"/>
              </a:rPr>
              <a:t>local</a:t>
            </a:r>
            <a:r>
              <a:rPr lang="da-DK" sz="1600" b="0" strike="noStrike" spc="-1" dirty="0">
                <a:latin typeface="Arial"/>
              </a:rPr>
              <a:t> </a:t>
            </a:r>
            <a:r>
              <a:rPr lang="da-DK" sz="1600" b="0" strike="noStrike" spc="-1" dirty="0" err="1">
                <a:latin typeface="Arial"/>
              </a:rPr>
              <a:t>community</a:t>
            </a:r>
            <a:r>
              <a:rPr lang="da-DK" sz="1600" b="0" strike="noStrike" spc="-1" dirty="0">
                <a:latin typeface="Arial"/>
              </a:rPr>
              <a:t>, future </a:t>
            </a:r>
            <a:r>
              <a:rPr lang="da-DK" sz="1600" b="0" strike="noStrike" spc="-1" dirty="0" err="1">
                <a:latin typeface="Arial"/>
              </a:rPr>
              <a:t>audience</a:t>
            </a:r>
            <a:r>
              <a:rPr lang="da-DK" sz="1600" b="0" strike="noStrike" spc="-1" dirty="0">
                <a:latin typeface="Arial"/>
              </a:rPr>
              <a:t>, on the </a:t>
            </a:r>
            <a:r>
              <a:rPr lang="da-DK" sz="1600" b="0" strike="noStrike" spc="-1" dirty="0" err="1">
                <a:latin typeface="Arial"/>
              </a:rPr>
              <a:t>road</a:t>
            </a:r>
            <a:r>
              <a:rPr lang="da-DK" sz="1600" b="0" strike="noStrike" spc="-1" dirty="0">
                <a:latin typeface="Arial"/>
              </a:rPr>
              <a:t> </a:t>
            </a:r>
            <a:r>
              <a:rPr lang="da-DK" sz="1600" b="0" strike="noStrike" spc="-1" dirty="0" err="1">
                <a:latin typeface="Arial"/>
              </a:rPr>
              <a:t>nationally</a:t>
            </a:r>
            <a:r>
              <a:rPr lang="da-DK" sz="1600" b="0" strike="noStrike" spc="-1" dirty="0">
                <a:latin typeface="Arial"/>
              </a:rPr>
              <a:t> </a:t>
            </a:r>
            <a:r>
              <a:rPr lang="da-DK" sz="1600" b="0" strike="noStrike" spc="-1" dirty="0" err="1">
                <a:latin typeface="Arial"/>
              </a:rPr>
              <a:t>exhibitions</a:t>
            </a:r>
            <a:r>
              <a:rPr lang="da-DK" sz="1600" b="0" strike="noStrike" spc="-1" dirty="0">
                <a:latin typeface="Arial"/>
              </a:rPr>
              <a:t>, </a:t>
            </a:r>
            <a:r>
              <a:rPr lang="da-DK" sz="1600" b="0" strike="noStrike" spc="-1" dirty="0" err="1">
                <a:latin typeface="Arial"/>
              </a:rPr>
              <a:t>network</a:t>
            </a:r>
            <a:r>
              <a:rPr lang="da-DK" sz="1600" b="0" strike="noStrike" spc="-1" dirty="0">
                <a:latin typeface="Arial"/>
              </a:rPr>
              <a:t> </a:t>
            </a:r>
            <a:r>
              <a:rPr lang="da-DK" sz="1600" b="0" strike="noStrike" spc="-1" dirty="0" err="1">
                <a:latin typeface="Arial"/>
              </a:rPr>
              <a:t>internationally</a:t>
            </a:r>
            <a:r>
              <a:rPr lang="da-DK" sz="1600" b="0" strike="noStrike" spc="-1" dirty="0">
                <a:latin typeface="Arial"/>
              </a:rPr>
              <a:t> </a:t>
            </a:r>
            <a:r>
              <a:rPr lang="da-DK" sz="1600" b="0" strike="noStrike" spc="-1" dirty="0" err="1">
                <a:latin typeface="Arial"/>
              </a:rPr>
              <a:t>exhibition</a:t>
            </a:r>
            <a:endParaRPr lang="en-CH" dirty="0"/>
          </a:p>
          <a:p>
            <a:endParaRPr lang="en-CH" dirty="0"/>
          </a:p>
          <a:p>
            <a:pPr marL="0" marR="0" lvl="0" indent="0" algn="l" defTabSz="685800" rtl="0" eaLnBrk="1" fontAlgn="auto" latinLnBrk="0" hangingPunct="1">
              <a:lnSpc>
                <a:spcPct val="100000"/>
              </a:lnSpc>
              <a:spcBef>
                <a:spcPts val="0"/>
              </a:spcBef>
              <a:spcAft>
                <a:spcPts val="0"/>
              </a:spcAft>
              <a:buClrTx/>
              <a:buSzTx/>
              <a:buFontTx/>
              <a:buNone/>
              <a:tabLst/>
              <a:defRPr/>
            </a:pPr>
            <a:r>
              <a:rPr lang="en-US" sz="900" spc="-1" dirty="0">
                <a:solidFill>
                  <a:srgbClr val="000000"/>
                </a:solidFill>
              </a:rPr>
              <a:t>You must consider </a:t>
            </a:r>
            <a:r>
              <a:rPr lang="en-US" sz="900" b="1" kern="1200" spc="-1" dirty="0">
                <a:solidFill>
                  <a:schemeClr val="accent3">
                    <a:lumMod val="50000"/>
                  </a:schemeClr>
                </a:solidFill>
                <a:latin typeface="+mn-lt"/>
                <a:ea typeface="+mn-ea"/>
                <a:cs typeface="+mn-cs"/>
              </a:rPr>
              <a:t>STAGING </a:t>
            </a:r>
            <a:r>
              <a:rPr lang="en-US" sz="900" spc="-1" dirty="0">
                <a:solidFill>
                  <a:srgbClr val="000000"/>
                </a:solidFill>
              </a:rPr>
              <a:t>including </a:t>
            </a:r>
            <a:r>
              <a:rPr lang="en-US" sz="900" b="1" kern="1200" spc="-1" dirty="0">
                <a:solidFill>
                  <a:schemeClr val="accent3">
                    <a:lumMod val="50000"/>
                  </a:schemeClr>
                </a:solidFill>
                <a:latin typeface="+mn-lt"/>
                <a:ea typeface="+mn-ea"/>
                <a:cs typeface="+mn-cs"/>
              </a:rPr>
              <a:t>SCENOGRAPHY </a:t>
            </a:r>
            <a:r>
              <a:rPr lang="en-US" sz="900" spc="-1" dirty="0">
                <a:solidFill>
                  <a:srgbClr val="000000"/>
                </a:solidFill>
              </a:rPr>
              <a:t>and </a:t>
            </a:r>
            <a:r>
              <a:rPr lang="en-US" sz="900" b="1" kern="1200" spc="-1" dirty="0">
                <a:solidFill>
                  <a:schemeClr val="accent3">
                    <a:lumMod val="50000"/>
                  </a:schemeClr>
                </a:solidFill>
                <a:latin typeface="+mn-lt"/>
                <a:ea typeface="+mn-ea"/>
                <a:cs typeface="+mn-cs"/>
              </a:rPr>
              <a:t>ARTIFACTS</a:t>
            </a:r>
          </a:p>
          <a:p>
            <a:endParaRPr lang="en-CH" dirty="0"/>
          </a:p>
        </p:txBody>
      </p:sp>
      <p:sp>
        <p:nvSpPr>
          <p:cNvPr id="4" name="Slide Number Placeholder 3"/>
          <p:cNvSpPr>
            <a:spLocks noGrp="1"/>
          </p:cNvSpPr>
          <p:nvPr>
            <p:ph type="sldNum" sz="quarter" idx="5"/>
          </p:nvPr>
        </p:nvSpPr>
        <p:spPr/>
        <p:txBody>
          <a:bodyPr/>
          <a:lstStyle/>
          <a:p>
            <a:fld id="{A7A22F8A-1068-AE4B-A6E2-A8C5C25741BD}" type="slidenum">
              <a:rPr lang="en-CH" smtClean="0"/>
              <a:t>8</a:t>
            </a:fld>
            <a:endParaRPr lang="en-CH"/>
          </a:p>
        </p:txBody>
      </p:sp>
    </p:spTree>
    <p:extLst>
      <p:ext uri="{BB962C8B-B14F-4D97-AF65-F5344CB8AC3E}">
        <p14:creationId xmlns:p14="http://schemas.microsoft.com/office/powerpoint/2010/main" val="38846518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dirty="0">
                <a:solidFill>
                  <a:schemeClr val="tx1"/>
                </a:solidFill>
                <a:effectLst/>
                <a:latin typeface="+mn-lt"/>
                <a:ea typeface="+mn-ea"/>
                <a:cs typeface="+mn-cs"/>
              </a:rPr>
              <a:t>Story:  I have been dong muscle-testing daily since I met Grace Ann </a:t>
            </a:r>
            <a:r>
              <a:rPr lang="en-US" sz="900" kern="1200" dirty="0" err="1">
                <a:solidFill>
                  <a:schemeClr val="tx1"/>
                </a:solidFill>
                <a:effectLst/>
                <a:latin typeface="+mn-lt"/>
                <a:ea typeface="+mn-ea"/>
                <a:cs typeface="+mn-cs"/>
              </a:rPr>
              <a:t>Rosile</a:t>
            </a:r>
            <a:r>
              <a:rPr lang="en-US" sz="900" kern="1200" dirty="0">
                <a:solidFill>
                  <a:schemeClr val="tx1"/>
                </a:solidFill>
                <a:effectLst/>
                <a:latin typeface="+mn-lt"/>
                <a:ea typeface="+mn-ea"/>
                <a:cs typeface="+mn-cs"/>
              </a:rPr>
              <a:t>. We use it with horses, and to get pre-reflective embodiment answers to yes/no questions. It is how I attune to space, the subject of the 2</a:t>
            </a:r>
            <a:r>
              <a:rPr lang="en-US" sz="900" kern="1200" baseline="30000" dirty="0">
                <a:solidFill>
                  <a:schemeClr val="tx1"/>
                </a:solidFill>
                <a:effectLst/>
                <a:latin typeface="+mn-lt"/>
                <a:ea typeface="+mn-ea"/>
                <a:cs typeface="+mn-cs"/>
              </a:rPr>
              <a:t>nd</a:t>
            </a:r>
            <a:r>
              <a:rPr lang="en-US" sz="900" kern="1200" dirty="0">
                <a:solidFill>
                  <a:schemeClr val="tx1"/>
                </a:solidFill>
                <a:effectLst/>
                <a:latin typeface="+mn-lt"/>
                <a:ea typeface="+mn-ea"/>
                <a:cs typeface="+mn-cs"/>
              </a:rPr>
              <a:t> Masters Class.  </a:t>
            </a:r>
          </a:p>
          <a:p>
            <a:endParaRPr lang="en-US" sz="900" kern="1200" dirty="0">
              <a:solidFill>
                <a:schemeClr val="tx1"/>
              </a:solidFill>
              <a:effectLst/>
              <a:latin typeface="+mn-lt"/>
              <a:ea typeface="+mn-ea"/>
              <a:cs typeface="+mn-cs"/>
            </a:endParaRPr>
          </a:p>
          <a:p>
            <a:r>
              <a:rPr lang="en-US" sz="900" kern="1200" dirty="0">
                <a:solidFill>
                  <a:schemeClr val="tx1"/>
                </a:solidFill>
                <a:effectLst/>
                <a:latin typeface="+mn-lt"/>
                <a:ea typeface="+mn-ea"/>
                <a:cs typeface="+mn-cs"/>
              </a:rPr>
              <a:t>QUESTION: What is Space? </a:t>
            </a:r>
          </a:p>
          <a:p>
            <a:r>
              <a:rPr lang="en-US" sz="900" kern="1200" dirty="0">
                <a:solidFill>
                  <a:schemeClr val="tx1"/>
                </a:solidFill>
                <a:effectLst/>
                <a:latin typeface="+mn-lt"/>
                <a:ea typeface="+mn-ea"/>
                <a:cs typeface="+mn-cs"/>
              </a:rPr>
              <a:t>“</a:t>
            </a:r>
            <a:r>
              <a:rPr lang="en-US" dirty="0"/>
              <a:t>Space is not the setting (real or logical) in which things are arranged, but the means whereby the position of things becomes possible. This means that instead of imagining it as a sort of ether in which all things float, or conceiving it abstractly as a characteristic that they have in common, we must think of it as the universal power enabling them to be connected” (Merleau-Ponty, 2012: 284). https://</a:t>
            </a:r>
            <a:r>
              <a:rPr lang="en-US" dirty="0" err="1"/>
              <a:t>voidnetwork.gr</a:t>
            </a:r>
            <a:r>
              <a:rPr lang="en-US" dirty="0"/>
              <a:t>/wp-content/uploads/2016/09/Phenomenology-of-Perception-by-Maurice-</a:t>
            </a:r>
            <a:r>
              <a:rPr lang="en-US" dirty="0" err="1"/>
              <a:t>Merleau</a:t>
            </a:r>
            <a:r>
              <a:rPr lang="en-US" dirty="0"/>
              <a:t>-</a:t>
            </a:r>
            <a:r>
              <a:rPr lang="en-US" dirty="0" err="1"/>
              <a:t>Ponty.pdf</a:t>
            </a:r>
            <a:r>
              <a:rPr lang="en-US" dirty="0"/>
              <a:t> </a:t>
            </a:r>
          </a:p>
          <a:p>
            <a:endParaRPr lang="en-US" sz="900" kern="1200" dirty="0">
              <a:solidFill>
                <a:schemeClr val="tx1"/>
              </a:solidFill>
              <a:effectLst/>
              <a:latin typeface="+mn-lt"/>
              <a:ea typeface="+mn-ea"/>
              <a:cs typeface="+mn-cs"/>
            </a:endParaRPr>
          </a:p>
          <a:p>
            <a:r>
              <a:rPr lang="en-US" sz="900" kern="1200" dirty="0">
                <a:solidFill>
                  <a:schemeClr val="tx1"/>
                </a:solidFill>
                <a:effectLst/>
                <a:latin typeface="+mn-lt"/>
                <a:ea typeface="+mn-ea"/>
                <a:cs typeface="+mn-cs"/>
              </a:rPr>
              <a:t>We trace out our spatial relations to understand sustainability.  A reflection on “</a:t>
            </a:r>
            <a:r>
              <a:rPr lang="en-US" dirty="0"/>
              <a:t>space as the indivisible system governing the acts of unification performed by a constituting mind” (Merleau-Ponty, 2004: 284). </a:t>
            </a:r>
          </a:p>
          <a:p>
            <a:endParaRPr lang="en-US" sz="900" kern="1200" dirty="0">
              <a:solidFill>
                <a:schemeClr val="tx1"/>
              </a:solidFill>
              <a:effectLst/>
              <a:latin typeface="+mn-lt"/>
              <a:ea typeface="+mn-ea"/>
              <a:cs typeface="+mn-cs"/>
            </a:endParaRPr>
          </a:p>
          <a:p>
            <a:r>
              <a:rPr lang="en-US" sz="900" b="1" i="1" u="sng" kern="1200" dirty="0">
                <a:solidFill>
                  <a:schemeClr val="tx1"/>
                </a:solidFill>
                <a:effectLst/>
                <a:latin typeface="+mn-lt"/>
                <a:ea typeface="+mn-ea"/>
                <a:cs typeface="+mn-cs"/>
              </a:rPr>
              <a:t>In True Storytelling, space-attunement is very practical. </a:t>
            </a:r>
            <a:r>
              <a:rPr lang="en-US" sz="900" kern="1200" dirty="0">
                <a:solidFill>
                  <a:schemeClr val="tx1"/>
                </a:solidFill>
                <a:effectLst/>
                <a:latin typeface="+mn-lt"/>
                <a:ea typeface="+mn-ea"/>
                <a:cs typeface="+mn-cs"/>
              </a:rPr>
              <a:t>“</a:t>
            </a:r>
            <a:r>
              <a:rPr lang="en-US" dirty="0"/>
              <a:t>What counts for the orientation of the spectacle is not my body as it in fact is, as a thing in objective space, but as a system of possible actions, a virtual body with its phenomenal ‘place’ defined by its task and situation. My body is wherever there is something to be done” (Merleau-Ponty, 2004: 291).  We inhabit the virtual-spectacle that the Nature of things in their visual, auditory, tactile fields (spaces) already pre-constituted. Welcome to </a:t>
            </a:r>
            <a:r>
              <a:rPr lang="en-US" dirty="0" err="1"/>
              <a:t>antenarrative</a:t>
            </a:r>
            <a:r>
              <a:rPr lang="en-US" dirty="0"/>
              <a:t> processes. </a:t>
            </a:r>
            <a:endParaRPr lang="en-US" sz="900" kern="1200" dirty="0">
              <a:solidFill>
                <a:schemeClr val="tx1"/>
              </a:solidFill>
              <a:effectLst/>
              <a:latin typeface="+mn-lt"/>
              <a:ea typeface="+mn-ea"/>
              <a:cs typeface="+mn-cs"/>
            </a:endParaRPr>
          </a:p>
          <a:p>
            <a:endParaRPr lang="en-US" sz="900" kern="1200" dirty="0">
              <a:solidFill>
                <a:schemeClr val="tx1"/>
              </a:solidFill>
              <a:effectLst/>
              <a:latin typeface="+mn-lt"/>
              <a:ea typeface="+mn-ea"/>
              <a:cs typeface="+mn-cs"/>
            </a:endParaRPr>
          </a:p>
          <a:p>
            <a:r>
              <a:rPr lang="en-US" sz="900" kern="1200" dirty="0">
                <a:solidFill>
                  <a:schemeClr val="tx1"/>
                </a:solidFill>
                <a:effectLst/>
                <a:latin typeface="+mn-lt"/>
                <a:ea typeface="+mn-ea"/>
                <a:cs typeface="+mn-cs"/>
              </a:rPr>
              <a:t>The body is an ensemble of entanglements and relationships to our environment, already-there, constituted, shifting, unfolding, and changing, in-action, in circuits of existence of our habits of Being-in-the-world of place already-there. </a:t>
            </a:r>
          </a:p>
          <a:p>
            <a:endParaRPr lang="en-US" sz="900" kern="1200" dirty="0">
              <a:solidFill>
                <a:schemeClr val="tx1"/>
              </a:solidFill>
              <a:effectLst/>
              <a:latin typeface="+mn-lt"/>
              <a:ea typeface="+mn-ea"/>
              <a:cs typeface="+mn-cs"/>
            </a:endParaRPr>
          </a:p>
          <a:p>
            <a:r>
              <a:rPr lang="en-US" dirty="0"/>
              <a:t>Nature be always already (</a:t>
            </a:r>
            <a:r>
              <a:rPr lang="en-US" dirty="0" err="1"/>
              <a:t>forestructuring</a:t>
            </a:r>
            <a:r>
              <a:rPr lang="en-US" dirty="0"/>
              <a:t> BETWEEN) implicated in human projects (in </a:t>
            </a:r>
            <a:r>
              <a:rPr lang="en-US" dirty="0" err="1"/>
              <a:t>spacetimemattering</a:t>
            </a:r>
            <a:r>
              <a:rPr lang="en-US" dirty="0"/>
              <a:t>), and of human projects as already implicated/entangled in nature (BEYOND in our attunements). Nature is therefore already part of True </a:t>
            </a:r>
            <a:r>
              <a:rPr lang="en-US" dirty="0" err="1"/>
              <a:t>Storyteling</a:t>
            </a:r>
            <a:r>
              <a:rPr lang="en-US" dirty="0"/>
              <a:t>.  We are already embedded in-Nature, entwined in ontology of Nature.  We are already embedded in attunement-Nature.  That is the very definition of quantum storytelling, to attune to vibrant energy mattering. </a:t>
            </a:r>
          </a:p>
          <a:p>
            <a:endParaRPr lang="en-US" dirty="0"/>
          </a:p>
          <a:p>
            <a:r>
              <a:rPr lang="en-US" dirty="0"/>
              <a:t>Unlike the 5 senses of sensemaking of the rational/empirical/intellectual/cognitive BENEATH-Heart, we are entangled already in the BEYOND-Heart of Nature. This is why IWOK is a very different attunement than WWOK.</a:t>
            </a:r>
          </a:p>
          <a:p>
            <a:endParaRPr lang="en-US" sz="900" kern="1200" dirty="0">
              <a:solidFill>
                <a:schemeClr val="tx1"/>
              </a:solidFill>
              <a:effectLst/>
              <a:latin typeface="+mn-lt"/>
              <a:ea typeface="+mn-ea"/>
              <a:cs typeface="+mn-cs"/>
            </a:endParaRPr>
          </a:p>
          <a:p>
            <a:r>
              <a:rPr lang="en-US" sz="900" kern="1200" dirty="0">
                <a:solidFill>
                  <a:schemeClr val="tx1"/>
                </a:solidFill>
                <a:effectLst/>
                <a:latin typeface="+mn-lt"/>
                <a:ea typeface="+mn-ea"/>
                <a:cs typeface="+mn-cs"/>
              </a:rPr>
              <a:t>Background: Merleau-Ponty argues for a Phenomenology of Perception book draws on biophysical responses are pre-reflective</a:t>
            </a:r>
          </a:p>
          <a:p>
            <a:endParaRPr lang="en-US" sz="900" kern="1200" dirty="0">
              <a:solidFill>
                <a:schemeClr val="tx1"/>
              </a:solidFill>
              <a:effectLst/>
              <a:latin typeface="+mn-lt"/>
              <a:ea typeface="+mn-ea"/>
              <a:cs typeface="+mn-cs"/>
            </a:endParaRPr>
          </a:p>
          <a:p>
            <a:r>
              <a:rPr lang="en-US" sz="900" kern="1200" dirty="0">
                <a:solidFill>
                  <a:schemeClr val="tx1"/>
                </a:solidFill>
                <a:effectLst/>
                <a:latin typeface="+mn-lt"/>
                <a:ea typeface="+mn-ea"/>
                <a:cs typeface="+mn-cs"/>
              </a:rPr>
              <a:t>Word attunement (aka Mood) comes from Martin Heidegger’s Being and Time book</a:t>
            </a:r>
          </a:p>
          <a:p>
            <a:r>
              <a:rPr lang="en-US" sz="900" kern="1200" dirty="0">
                <a:solidFill>
                  <a:schemeClr val="tx1"/>
                </a:solidFill>
                <a:effectLst/>
                <a:latin typeface="+mn-lt"/>
                <a:ea typeface="+mn-ea"/>
                <a:cs typeface="+mn-cs"/>
              </a:rPr>
              <a:t>Merleau-Ponty has a pre-reflective embodied reflection, whereas Heidegger’s 10 attunements are to our entanglements and </a:t>
            </a:r>
            <a:r>
              <a:rPr lang="en-US" sz="900" kern="1200" dirty="0" err="1">
                <a:solidFill>
                  <a:schemeClr val="tx1"/>
                </a:solidFill>
                <a:effectLst/>
                <a:latin typeface="+mn-lt"/>
                <a:ea typeface="+mn-ea"/>
                <a:cs typeface="+mn-cs"/>
              </a:rPr>
              <a:t>uncoverings</a:t>
            </a:r>
            <a:r>
              <a:rPr lang="en-US" sz="900" kern="1200" dirty="0">
                <a:solidFill>
                  <a:schemeClr val="tx1"/>
                </a:solidFill>
                <a:effectLst/>
                <a:latin typeface="+mn-lt"/>
                <a:ea typeface="+mn-ea"/>
                <a:cs typeface="+mn-cs"/>
              </a:rPr>
              <a:t> of Being-in-the-world</a:t>
            </a:r>
          </a:p>
          <a:p>
            <a:r>
              <a:rPr lang="en-US" sz="900" kern="1200" dirty="0">
                <a:solidFill>
                  <a:schemeClr val="tx1"/>
                </a:solidFill>
                <a:effectLst/>
                <a:latin typeface="+mn-lt"/>
                <a:ea typeface="+mn-ea"/>
                <a:cs typeface="+mn-cs"/>
              </a:rPr>
              <a:t>Attunement to the quantum field energies of our existence is through the body, our embodiment Nature</a:t>
            </a:r>
          </a:p>
          <a:p>
            <a:r>
              <a:rPr lang="en-US" sz="900" kern="1200" dirty="0">
                <a:solidFill>
                  <a:schemeClr val="tx1"/>
                </a:solidFill>
                <a:effectLst/>
                <a:latin typeface="+mn-lt"/>
                <a:ea typeface="+mn-ea"/>
                <a:cs typeface="+mn-cs"/>
              </a:rPr>
              <a:t>Muscle-testing energy work is a good example</a:t>
            </a:r>
          </a:p>
          <a:p>
            <a:r>
              <a:rPr lang="en-US" sz="900" b="0" i="0" kern="1200" dirty="0">
                <a:solidFill>
                  <a:schemeClr val="tx1"/>
                </a:solidFill>
                <a:effectLst/>
                <a:latin typeface="+mn-lt"/>
                <a:ea typeface="+mn-ea"/>
                <a:cs typeface="+mn-cs"/>
              </a:rPr>
              <a:t>Muscle testing is a holistic technique derived from the field of </a:t>
            </a:r>
            <a:r>
              <a:rPr lang="en-US" sz="900" b="0" i="0" u="none" strike="noStrike" kern="1200" dirty="0">
                <a:solidFill>
                  <a:schemeClr val="tx1"/>
                </a:solidFill>
                <a:effectLst/>
                <a:latin typeface="+mn-lt"/>
                <a:ea typeface="+mn-ea"/>
                <a:cs typeface="+mn-cs"/>
                <a:hlinkClick r:id="rId3"/>
              </a:rPr>
              <a:t>Kinesiology</a:t>
            </a:r>
            <a:endParaRPr lang="en-US" sz="900" b="0" i="0" u="none" strike="noStrike" kern="1200" dirty="0">
              <a:solidFill>
                <a:schemeClr val="tx1"/>
              </a:solidFill>
              <a:effectLst/>
              <a:latin typeface="+mn-lt"/>
              <a:ea typeface="+mn-ea"/>
              <a:cs typeface="+mn-cs"/>
            </a:endParaRPr>
          </a:p>
          <a:p>
            <a:r>
              <a:rPr lang="en-US" sz="900" b="0" i="0" u="none" strike="noStrike" kern="1200" dirty="0">
                <a:solidFill>
                  <a:schemeClr val="tx1"/>
                </a:solidFill>
                <a:effectLst/>
                <a:latin typeface="+mn-lt"/>
                <a:ea typeface="+mn-ea"/>
                <a:cs typeface="+mn-cs"/>
              </a:rPr>
              <a:t>For more see </a:t>
            </a:r>
            <a:r>
              <a:rPr lang="en-US" sz="900" b="0" i="0" u="none" strike="noStrike" kern="1200" dirty="0">
                <a:solidFill>
                  <a:schemeClr val="tx1"/>
                </a:solidFill>
                <a:effectLst/>
                <a:latin typeface="+mn-lt"/>
                <a:ea typeface="+mn-ea"/>
                <a:cs typeface="+mn-cs"/>
                <a:sym typeface="Wingdings" pitchFamily="2" charset="2"/>
              </a:rPr>
              <a:t> https://</a:t>
            </a:r>
            <a:r>
              <a:rPr lang="en-US" sz="900" b="0" i="0" u="none" strike="noStrike" kern="1200" dirty="0" err="1">
                <a:solidFill>
                  <a:schemeClr val="tx1"/>
                </a:solidFill>
                <a:effectLst/>
                <a:latin typeface="+mn-lt"/>
                <a:ea typeface="+mn-ea"/>
                <a:cs typeface="+mn-cs"/>
                <a:sym typeface="Wingdings" pitchFamily="2" charset="2"/>
              </a:rPr>
              <a:t>discoverhealing.com</a:t>
            </a:r>
            <a:r>
              <a:rPr lang="en-US" sz="900" b="0" i="0" u="none" strike="noStrike" kern="1200" dirty="0">
                <a:solidFill>
                  <a:schemeClr val="tx1"/>
                </a:solidFill>
                <a:effectLst/>
                <a:latin typeface="+mn-lt"/>
                <a:ea typeface="+mn-ea"/>
                <a:cs typeface="+mn-cs"/>
                <a:sym typeface="Wingdings" pitchFamily="2" charset="2"/>
              </a:rPr>
              <a:t>/muscle-testing-energy-healing/ </a:t>
            </a:r>
          </a:p>
          <a:p>
            <a:endParaRPr lang="en-US" sz="900" b="0" i="0" u="none" strike="noStrike" kern="1200" dirty="0">
              <a:solidFill>
                <a:schemeClr val="tx1"/>
              </a:solidFill>
              <a:effectLst/>
              <a:latin typeface="+mn-lt"/>
              <a:ea typeface="+mn-ea"/>
              <a:cs typeface="+mn-cs"/>
              <a:sym typeface="Wingdings" pitchFamily="2" charset="2"/>
            </a:endParaRPr>
          </a:p>
          <a:p>
            <a:r>
              <a:rPr lang="en-US" sz="900" b="0" i="0" u="none" strike="noStrike" kern="1200" dirty="0">
                <a:solidFill>
                  <a:schemeClr val="tx1"/>
                </a:solidFill>
                <a:effectLst/>
                <a:latin typeface="+mn-lt"/>
                <a:ea typeface="+mn-ea"/>
                <a:cs typeface="+mn-cs"/>
                <a:sym typeface="Wingdings" pitchFamily="2" charset="2"/>
              </a:rPr>
              <a:t>e.g. Straight Arm Muscle-Test</a:t>
            </a:r>
          </a:p>
          <a:p>
            <a:r>
              <a:rPr lang="en-US" sz="900" b="0" i="0" kern="1200" dirty="0">
                <a:solidFill>
                  <a:schemeClr val="tx1"/>
                </a:solidFill>
                <a:effectLst/>
                <a:latin typeface="+mn-lt"/>
                <a:ea typeface="+mn-ea"/>
                <a:cs typeface="+mn-cs"/>
              </a:rPr>
              <a:t>Hold your arm straight out in front of your body and ask yourself a question like “should I drink this cup of coffee?” or “would this supplement be advantageous to my body?” If your arm feels a bit weaker when you ask a question like this, the answer is ‘no’, whereas a strong, stable arm represents a positive, ‘yes’ answer.</a:t>
            </a:r>
          </a:p>
          <a:p>
            <a:endParaRPr lang="en-US" sz="900" b="0" i="0" u="none" strike="noStrike" kern="1200" dirty="0">
              <a:solidFill>
                <a:schemeClr val="tx1"/>
              </a:solidFill>
              <a:effectLst/>
              <a:latin typeface="+mn-lt"/>
              <a:ea typeface="+mn-ea"/>
              <a:cs typeface="+mn-cs"/>
              <a:sym typeface="Wingdings" pitchFamily="2" charset="2"/>
            </a:endParaRPr>
          </a:p>
          <a:p>
            <a:r>
              <a:rPr lang="en-US" sz="900" b="0" i="0" u="none" strike="noStrike" kern="1200" dirty="0">
                <a:solidFill>
                  <a:schemeClr val="tx1"/>
                </a:solidFill>
                <a:effectLst/>
                <a:latin typeface="+mn-lt"/>
                <a:ea typeface="+mn-ea"/>
                <a:cs typeface="+mn-cs"/>
                <a:sym typeface="Wingdings" pitchFamily="2" charset="2"/>
              </a:rPr>
              <a:t>e.g. Whole Body Stress Muscle-Test</a:t>
            </a:r>
          </a:p>
          <a:p>
            <a:r>
              <a:rPr lang="en-US" sz="900" b="0" i="0" kern="1200" dirty="0">
                <a:solidFill>
                  <a:schemeClr val="tx1"/>
                </a:solidFill>
                <a:effectLst/>
                <a:latin typeface="+mn-lt"/>
                <a:ea typeface="+mn-ea"/>
                <a:cs typeface="+mn-cs"/>
              </a:rPr>
              <a:t>Before you pour your third cup of coffee or bite into that apple, hold the cup or fruit in your hand. Be hyper aware of how your body responds; if you subtly sway forward, this indicates a ‘yes’ or strong response. If your body subtly sways backward, however, this indicates a ‘no’ or negative response and signals that your particular item won’t benefit you.</a:t>
            </a:r>
          </a:p>
          <a:p>
            <a:br>
              <a:rPr lang="en-US" dirty="0"/>
            </a:br>
            <a:r>
              <a:rPr lang="en-US" sz="900" b="0" i="0" kern="1200" dirty="0">
                <a:solidFill>
                  <a:schemeClr val="tx1"/>
                </a:solidFill>
                <a:effectLst/>
                <a:latin typeface="+mn-lt"/>
                <a:ea typeface="+mn-ea"/>
                <a:cs typeface="+mn-cs"/>
              </a:rPr>
              <a:t>Take a deep breath, let it out, and try to relax your body completely. Then ask yourself a yes or no question, and see how embodiment answers.</a:t>
            </a:r>
          </a:p>
          <a:p>
            <a:endParaRPr lang="en-US" sz="900" b="0" i="0" kern="1200" dirty="0">
              <a:solidFill>
                <a:schemeClr val="tx1"/>
              </a:solidFill>
              <a:effectLst/>
              <a:latin typeface="+mn-lt"/>
              <a:ea typeface="+mn-ea"/>
              <a:cs typeface="+mn-cs"/>
            </a:endParaRPr>
          </a:p>
          <a:p>
            <a:r>
              <a:rPr lang="en-US" sz="900" b="0" i="0" kern="1200" dirty="0">
                <a:solidFill>
                  <a:schemeClr val="tx1"/>
                </a:solidFill>
                <a:effectLst/>
                <a:latin typeface="+mn-lt"/>
                <a:ea typeface="+mn-ea"/>
                <a:cs typeface="+mn-cs"/>
              </a:rPr>
              <a:t>10 Tips for Self-test Muscle Testing https://</a:t>
            </a:r>
            <a:r>
              <a:rPr lang="en-US" sz="900" b="0" i="0" kern="1200" dirty="0" err="1">
                <a:solidFill>
                  <a:schemeClr val="tx1"/>
                </a:solidFill>
                <a:effectLst/>
                <a:latin typeface="+mn-lt"/>
                <a:ea typeface="+mn-ea"/>
                <a:cs typeface="+mn-cs"/>
              </a:rPr>
              <a:t>www.youtube.com</a:t>
            </a:r>
            <a:r>
              <a:rPr lang="en-US" sz="900" b="0" i="0" kern="1200" dirty="0">
                <a:solidFill>
                  <a:schemeClr val="tx1"/>
                </a:solidFill>
                <a:effectLst/>
                <a:latin typeface="+mn-lt"/>
                <a:ea typeface="+mn-ea"/>
                <a:cs typeface="+mn-cs"/>
              </a:rPr>
              <a:t>/</a:t>
            </a:r>
            <a:r>
              <a:rPr lang="en-US" sz="900" b="0" i="0" kern="1200" dirty="0" err="1">
                <a:solidFill>
                  <a:schemeClr val="tx1"/>
                </a:solidFill>
                <a:effectLst/>
                <a:latin typeface="+mn-lt"/>
                <a:ea typeface="+mn-ea"/>
                <a:cs typeface="+mn-cs"/>
              </a:rPr>
              <a:t>watch?v</a:t>
            </a:r>
            <a:r>
              <a:rPr lang="en-US" sz="900" b="0" i="0" kern="1200" dirty="0">
                <a:solidFill>
                  <a:schemeClr val="tx1"/>
                </a:solidFill>
                <a:effectLst/>
                <a:latin typeface="+mn-lt"/>
                <a:ea typeface="+mn-ea"/>
                <a:cs typeface="+mn-cs"/>
              </a:rPr>
              <a:t>=fw3rd6PEpFQ </a:t>
            </a:r>
          </a:p>
          <a:p>
            <a:endParaRPr lang="en-US" sz="900" b="0" i="0" kern="1200" dirty="0">
              <a:solidFill>
                <a:schemeClr val="tx1"/>
              </a:solidFill>
              <a:effectLst/>
              <a:latin typeface="+mn-lt"/>
              <a:ea typeface="+mn-ea"/>
              <a:cs typeface="+mn-cs"/>
            </a:endParaRPr>
          </a:p>
          <a:p>
            <a:r>
              <a:rPr lang="en-US" sz="900" b="0" i="0" kern="1200" dirty="0">
                <a:solidFill>
                  <a:schemeClr val="tx1"/>
                </a:solidFill>
                <a:effectLst/>
                <a:latin typeface="+mn-lt"/>
                <a:ea typeface="+mn-ea"/>
                <a:cs typeface="+mn-cs"/>
              </a:rPr>
              <a:t>We attune constantly and never have complete attunement spatially. “</a:t>
            </a:r>
            <a:r>
              <a:rPr lang="en-US" dirty="0"/>
              <a:t>The primordial level is on the horizon of all our perceptions, but it is a horizon which cannot in principle ever be reached and thematized in our express perception” (Merleau-Ponty, 2004: 295).</a:t>
            </a:r>
          </a:p>
          <a:p>
            <a:endParaRPr lang="en-US" sz="900" kern="1200" dirty="0">
              <a:solidFill>
                <a:schemeClr val="tx1"/>
              </a:solidFill>
              <a:effectLst/>
              <a:latin typeface="+mn-lt"/>
              <a:ea typeface="+mn-ea"/>
              <a:cs typeface="+mn-cs"/>
            </a:endParaRPr>
          </a:p>
          <a:p>
            <a:r>
              <a:rPr lang="en-US" sz="900" kern="1200" dirty="0">
                <a:solidFill>
                  <a:schemeClr val="tx1"/>
                </a:solidFill>
                <a:effectLst/>
                <a:latin typeface="+mn-lt"/>
                <a:ea typeface="+mn-ea"/>
                <a:cs typeface="+mn-cs"/>
              </a:rPr>
              <a:t>The 4 Hearts of True Storytelling is </a:t>
            </a:r>
            <a:r>
              <a:rPr lang="en-US" sz="900" kern="1200" dirty="0" err="1">
                <a:solidFill>
                  <a:schemeClr val="tx1"/>
                </a:solidFill>
                <a:effectLst/>
                <a:latin typeface="+mn-lt"/>
                <a:ea typeface="+mn-ea"/>
                <a:cs typeface="+mn-cs"/>
              </a:rPr>
              <a:t>spatialzing</a:t>
            </a:r>
            <a:r>
              <a:rPr lang="en-US" sz="900" kern="1200" dirty="0">
                <a:solidFill>
                  <a:schemeClr val="tx1"/>
                </a:solidFill>
                <a:effectLst/>
                <a:latin typeface="+mn-lt"/>
                <a:ea typeface="+mn-ea"/>
                <a:cs typeface="+mn-cs"/>
              </a:rPr>
              <a:t>, as well as temporalizing. You can discern it in this quote:</a:t>
            </a:r>
          </a:p>
          <a:p>
            <a:endParaRPr lang="en-US" sz="900" kern="1200" dirty="0">
              <a:solidFill>
                <a:schemeClr val="tx1"/>
              </a:solidFill>
              <a:effectLst/>
              <a:latin typeface="+mn-lt"/>
              <a:ea typeface="+mn-ea"/>
              <a:cs typeface="+mn-cs"/>
            </a:endParaRPr>
          </a:p>
          <a:p>
            <a:r>
              <a:rPr lang="en-US" sz="900" kern="1200" dirty="0">
                <a:solidFill>
                  <a:schemeClr val="tx1"/>
                </a:solidFill>
                <a:effectLst/>
                <a:latin typeface="+mn-lt"/>
                <a:ea typeface="+mn-ea"/>
                <a:cs typeface="+mn-cs"/>
              </a:rPr>
              <a:t>“</a:t>
            </a:r>
            <a:r>
              <a:rPr lang="en-US" dirty="0"/>
              <a:t>There is, therefore, another subject beneath me, for whom a world exists before I am here, and who marks out my place in it. This captive or natural spirit is my body, not that momentary body which is the instrument of my personal choices and which fastens upon this or that world, but the system of anonymous ‘functions’ which draw every particular focus into a general project. Nor does this blind adherence to the world, this prejudice in </a:t>
            </a:r>
            <a:r>
              <a:rPr lang="en-US" dirty="0" err="1"/>
              <a:t>favour</a:t>
            </a:r>
            <a:r>
              <a:rPr lang="en-US" dirty="0"/>
              <a:t> of being, occur only at the beginning of my life. It endows every subsequent perception, of space with its meaning, and it is resumed at every instant” (IBID. p. 296).</a:t>
            </a:r>
            <a:endParaRPr lang="en-US" sz="900" kern="1200" dirty="0">
              <a:solidFill>
                <a:schemeClr val="tx1"/>
              </a:solidFill>
              <a:effectLst/>
              <a:latin typeface="+mn-lt"/>
              <a:ea typeface="+mn-ea"/>
              <a:cs typeface="+mn-cs"/>
            </a:endParaRPr>
          </a:p>
          <a:p>
            <a:endParaRPr lang="en-CH" dirty="0"/>
          </a:p>
        </p:txBody>
      </p:sp>
      <p:sp>
        <p:nvSpPr>
          <p:cNvPr id="4" name="Slide Number Placeholder 3"/>
          <p:cNvSpPr>
            <a:spLocks noGrp="1"/>
          </p:cNvSpPr>
          <p:nvPr>
            <p:ph type="sldNum" sz="quarter" idx="5"/>
          </p:nvPr>
        </p:nvSpPr>
        <p:spPr/>
        <p:txBody>
          <a:bodyPr/>
          <a:lstStyle/>
          <a:p>
            <a:fld id="{A7A22F8A-1068-AE4B-A6E2-A8C5C25741BD}" type="slidenum">
              <a:rPr lang="en-CH" smtClean="0"/>
              <a:t>9</a:t>
            </a:fld>
            <a:endParaRPr lang="en-CH"/>
          </a:p>
        </p:txBody>
      </p:sp>
    </p:spTree>
    <p:extLst>
      <p:ext uri="{BB962C8B-B14F-4D97-AF65-F5344CB8AC3E}">
        <p14:creationId xmlns:p14="http://schemas.microsoft.com/office/powerpoint/2010/main" val="29039135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 practiced repetition of embodied actions, we perfect performance-in-action habits</a:t>
            </a:r>
          </a:p>
          <a:p>
            <a:endParaRPr lang="en-US" dirty="0"/>
          </a:p>
          <a:p>
            <a:r>
              <a:rPr lang="en-US" dirty="0"/>
              <a:t>In the experiments, see </a:t>
            </a:r>
            <a:r>
              <a:rPr lang="en-US" dirty="0" err="1"/>
              <a:t>Russon</a:t>
            </a:r>
            <a:r>
              <a:rPr lang="en-US" dirty="0"/>
              <a:t> (1993: 293) “Just as between two spatial areas the boundary is at one and the same time the end of one area and the beginning of the next, the point of bodily contact is no more subject than object… All there is is the body, and it is the living process of self-differentiation in which indeterminate horizons of expectation are projected, along which paths determinateness emerges.”   </a:t>
            </a:r>
          </a:p>
          <a:p>
            <a:endParaRPr lang="en-US" dirty="0"/>
          </a:p>
          <a:p>
            <a:r>
              <a:rPr lang="en-US" dirty="0"/>
              <a:t>“The body is thus the point where I touch the world, where I intervene, and, equally, where the world touches me” (Reynolds, 2004: 295). We are each bodies already involved in touching nature and being touched by the world (its primordial elements: air, water, fire, earth).  All we have to do is overcome the dualism of body-nature separation, and see it’s illusion by embodying situatedness.  We are already making contact with the living story webs of life we indwell. Living things have embodied situated agency (Reynolds, 2004).  We can be aware of our embodied nature relations and move from ego-centric to we-centric care and understanding attunements. This is a radical shift in our sensemaking (Weick, 1995) to an </a:t>
            </a:r>
            <a:r>
              <a:rPr lang="en-US" dirty="0" err="1"/>
              <a:t>antenarrative</a:t>
            </a:r>
            <a:r>
              <a:rPr lang="en-US" dirty="0"/>
              <a:t> process embeddedness that is pre-reflective embodiment.  Body-Nature cannot continue to be a dualism if we hope to achieve sustainability. </a:t>
            </a:r>
          </a:p>
          <a:p>
            <a:endParaRPr lang="en-US" dirty="0"/>
          </a:p>
          <a:p>
            <a:r>
              <a:rPr lang="en-US" dirty="0"/>
              <a:t>The experiments from Merleau-Ponty’s writings are described in Reynolds (2004). I summarize them here.</a:t>
            </a:r>
          </a:p>
          <a:p>
            <a:endParaRPr lang="en-US" dirty="0"/>
          </a:p>
          <a:p>
            <a:r>
              <a:rPr lang="en-US" dirty="0"/>
              <a:t>What is Embodied</a:t>
            </a:r>
            <a:r>
              <a:rPr lang="en-US" baseline="0" dirty="0"/>
              <a:t>-Nature-Reflecting</a:t>
            </a:r>
          </a:p>
          <a:p>
            <a:r>
              <a:rPr lang="en-US" dirty="0"/>
              <a:t>?</a:t>
            </a:r>
          </a:p>
          <a:p>
            <a:r>
              <a:rPr lang="en-US" dirty="0"/>
              <a:t>it's about attunements. Attunements is an existential approach to ‘care’ and ‘understanding’ and making (true storytelling) assertions).  The word attunement is used by Heidegger, and developed into Embodied Nature-Reflection by French philosopher Merleau-Ponty in his final three lectures</a:t>
            </a:r>
          </a:p>
          <a:p>
            <a:endParaRPr lang="en-US" dirty="0"/>
          </a:p>
          <a:p>
            <a:r>
              <a:rPr lang="en-US" dirty="0"/>
              <a:t>A multispecies storytelling (Haraway, 2018) dissolves our egos.  The radical desires a ’True Storytelling’ one deeper than mainstream offers, one with less self-deception, more </a:t>
            </a:r>
            <a:r>
              <a:rPr lang="en-US" dirty="0" err="1"/>
              <a:t>ecospiritual</a:t>
            </a:r>
            <a:r>
              <a:rPr lang="en-US" dirty="0"/>
              <a:t> wisdom, and “overcoming the forgetfulness of our death-bound nature” (Fisher, 2012: 81).</a:t>
            </a:r>
          </a:p>
          <a:p>
            <a:endParaRPr lang="en-US" dirty="0"/>
          </a:p>
          <a:p>
            <a:r>
              <a:rPr lang="en-US" dirty="0"/>
              <a:t>It gets back to IWOK and WWOK Reflecting-Nature.  WWOK perpetuates a nature-estranged way of storytelling that </a:t>
            </a:r>
            <a:r>
              <a:rPr lang="en-US" dirty="0" err="1"/>
              <a:t>deanimates</a:t>
            </a:r>
            <a:r>
              <a:rPr lang="en-US" dirty="0"/>
              <a:t> nature, what Carolyn Merchant (1980) says signals the ‘death of nature.’</a:t>
            </a:r>
          </a:p>
          <a:p>
            <a:endParaRPr lang="en-US" dirty="0"/>
          </a:p>
          <a:p>
            <a:r>
              <a:rPr lang="en-US" dirty="0"/>
              <a:t>In Living Storytelling (Kaylynn </a:t>
            </a:r>
            <a:r>
              <a:rPr lang="en-US" dirty="0" err="1"/>
              <a:t>TwoTress</a:t>
            </a:r>
            <a:r>
              <a:rPr lang="en-US" dirty="0"/>
              <a:t>) ‘all things have place, time, and mind or a mind-like quality’ (p. 87) and to WOOK that is just </a:t>
            </a:r>
            <a:r>
              <a:rPr lang="en-US" i="1" dirty="0"/>
              <a:t>animism — </a:t>
            </a:r>
            <a:r>
              <a:rPr lang="en-US" dirty="0"/>
              <a:t>attributing spirit/soul to animals, plants, rocks, mountains, rivers, and so on). But to </a:t>
            </a:r>
            <a:r>
              <a:rPr lang="en-US" dirty="0" err="1"/>
              <a:t>Cajete</a:t>
            </a:r>
            <a:r>
              <a:rPr lang="en-US" dirty="0"/>
              <a:t> animism is part of Native Science (2000).  Maurice Merleau-Ponty is an exception, as a non-dualistic philosopher. In IWOK Gregory </a:t>
            </a:r>
            <a:r>
              <a:rPr lang="en-US" dirty="0" err="1"/>
              <a:t>Cajete</a:t>
            </a:r>
            <a:r>
              <a:rPr lang="en-US" dirty="0"/>
              <a:t> (2000) has an animistic reading of the world that is without apology. </a:t>
            </a:r>
          </a:p>
          <a:p>
            <a:endParaRPr lang="en-US" dirty="0"/>
          </a:p>
          <a:p>
            <a:r>
              <a:rPr lang="en-US" dirty="0"/>
              <a:t>In  IWOK plants are spirit-filled. </a:t>
            </a:r>
          </a:p>
          <a:p>
            <a:r>
              <a:rPr lang="en-US" dirty="0"/>
              <a:t>Contrast it with TS Eliot’s poem Little </a:t>
            </a:r>
            <a:r>
              <a:rPr lang="en-US" dirty="0" err="1"/>
              <a:t>Gidding</a:t>
            </a:r>
            <a:r>
              <a:rPr lang="en-US" dirty="0"/>
              <a:t>. </a:t>
            </a:r>
          </a:p>
          <a:p>
            <a:endParaRPr lang="en-US" dirty="0"/>
          </a:p>
          <a:p>
            <a:r>
              <a:rPr lang="en-US" dirty="0"/>
              <a:t>“Plants ‘know; what their place in Nature is, but do we?” (Gagliano, 2013: 2). In her book she has experiments how seeds are cared for by trees, through microbial/fungi strands passing carbon, water, and nutrients from not just mother </a:t>
            </a:r>
            <a:r>
              <a:rPr lang="en-US" dirty="0" err="1"/>
              <a:t>treet</a:t>
            </a:r>
            <a:r>
              <a:rPr lang="en-US" dirty="0"/>
              <a:t>, but other trees in the canopy to the seedling, and actually monitoring if the seedling needs more or less, in carious conditions. </a:t>
            </a:r>
          </a:p>
          <a:p>
            <a:endParaRPr lang="en-US" dirty="0"/>
          </a:p>
          <a:p>
            <a:r>
              <a:rPr lang="en-US" dirty="0"/>
              <a:t>There is a parallel to Merleau-Ponty (Phenomenology of Perception): p, 72: "the body, by withdrawing from the objective world, will carry with it the intentional threads linking it to its surrounding and finally reveal to us the perceiving subject as the perceived world."</a:t>
            </a:r>
          </a:p>
          <a:p>
            <a:endParaRPr lang="en-US" dirty="0"/>
          </a:p>
          <a:p>
            <a:r>
              <a:rPr lang="en-US" b="1" dirty="0"/>
              <a:t>REFERENCES</a:t>
            </a:r>
          </a:p>
          <a:p>
            <a:r>
              <a:rPr lang="en-US" sz="900" kern="1200" dirty="0">
                <a:solidFill>
                  <a:schemeClr val="tx1"/>
                </a:solidFill>
                <a:effectLst/>
                <a:latin typeface="+mn-lt"/>
                <a:ea typeface="+mn-ea"/>
                <a:cs typeface="+mn-cs"/>
              </a:rPr>
              <a:t>Merleau-Ponty, M. (1964). </a:t>
            </a:r>
            <a:r>
              <a:rPr lang="en-US" sz="900" i="1" kern="1200" dirty="0">
                <a:solidFill>
                  <a:schemeClr val="tx1"/>
                </a:solidFill>
                <a:effectLst/>
                <a:latin typeface="+mn-lt"/>
                <a:ea typeface="+mn-ea"/>
                <a:cs typeface="+mn-cs"/>
              </a:rPr>
              <a:t>Signs</a:t>
            </a:r>
            <a:r>
              <a:rPr lang="en-US" sz="900" kern="1200" dirty="0">
                <a:solidFill>
                  <a:schemeClr val="tx1"/>
                </a:solidFill>
                <a:effectLst/>
                <a:latin typeface="+mn-lt"/>
                <a:ea typeface="+mn-ea"/>
                <a:cs typeface="+mn-cs"/>
              </a:rPr>
              <a:t>. Transl. ed R. C. McCleary. Evanston, IL: Northwestern University Press.</a:t>
            </a:r>
          </a:p>
          <a:p>
            <a:endParaRPr lang="en-US" sz="900" kern="1200" dirty="0">
              <a:solidFill>
                <a:schemeClr val="tx1"/>
              </a:solidFill>
              <a:effectLst/>
              <a:latin typeface="+mn-lt"/>
              <a:ea typeface="+mn-ea"/>
              <a:cs typeface="+mn-cs"/>
            </a:endParaRPr>
          </a:p>
          <a:p>
            <a:r>
              <a:rPr lang="en-US" sz="900" kern="1200" dirty="0">
                <a:solidFill>
                  <a:schemeClr val="tx1"/>
                </a:solidFill>
                <a:effectLst/>
                <a:latin typeface="+mn-lt"/>
                <a:ea typeface="+mn-ea"/>
                <a:cs typeface="+mn-cs"/>
              </a:rPr>
              <a:t>Merleau-Ponty, M. (1969). </a:t>
            </a:r>
            <a:r>
              <a:rPr lang="en-US" dirty="0"/>
              <a:t>The Visible and the Invisible, trans. Alphonso </a:t>
            </a:r>
            <a:r>
              <a:rPr lang="en-US" dirty="0" err="1"/>
              <a:t>Lingis</a:t>
            </a:r>
            <a:r>
              <a:rPr lang="en-US" dirty="0"/>
              <a:t> (Evanston: Northwestern University Press. https://</a:t>
            </a:r>
            <a:r>
              <a:rPr lang="en-US" dirty="0" err="1"/>
              <a:t>monoskop.org</a:t>
            </a:r>
            <a:r>
              <a:rPr lang="en-US" dirty="0"/>
              <a:t>/images/8/80/Merleau_Ponty_Maurice_The_Visible_and_the_Invisible_1968.pdf </a:t>
            </a:r>
            <a:endParaRPr lang="en-US" sz="900" kern="1200" dirty="0">
              <a:solidFill>
                <a:schemeClr val="tx1"/>
              </a:solidFill>
              <a:effectLst/>
              <a:latin typeface="+mn-lt"/>
              <a:ea typeface="+mn-ea"/>
              <a:cs typeface="+mn-cs"/>
            </a:endParaRPr>
          </a:p>
          <a:p>
            <a:endParaRPr lang="en-US" sz="900" kern="1200" dirty="0">
              <a:solidFill>
                <a:schemeClr val="tx1"/>
              </a:solidFill>
              <a:effectLst/>
              <a:latin typeface="+mn-lt"/>
              <a:ea typeface="+mn-ea"/>
              <a:cs typeface="+mn-cs"/>
            </a:endParaRPr>
          </a:p>
          <a:p>
            <a:r>
              <a:rPr lang="en-US" sz="900" kern="1200" dirty="0">
                <a:solidFill>
                  <a:schemeClr val="tx1"/>
                </a:solidFill>
                <a:effectLst/>
                <a:latin typeface="+mn-lt"/>
                <a:ea typeface="+mn-ea"/>
                <a:cs typeface="+mn-cs"/>
              </a:rPr>
              <a:t>Merleau-Ponty, M. (2012). </a:t>
            </a:r>
            <a:r>
              <a:rPr lang="en-US" sz="900" i="1" kern="1200" dirty="0">
                <a:solidFill>
                  <a:schemeClr val="tx1"/>
                </a:solidFill>
                <a:effectLst/>
                <a:latin typeface="+mn-lt"/>
                <a:ea typeface="+mn-ea"/>
                <a:cs typeface="+mn-cs"/>
              </a:rPr>
              <a:t>The Phenomenology of Perception</a:t>
            </a:r>
            <a:r>
              <a:rPr lang="en-US" sz="900" kern="1200" dirty="0">
                <a:solidFill>
                  <a:schemeClr val="tx1"/>
                </a:solidFill>
                <a:effectLst/>
                <a:latin typeface="+mn-lt"/>
                <a:ea typeface="+mn-ea"/>
                <a:cs typeface="+mn-cs"/>
              </a:rPr>
              <a:t>. Transl. ed D. A. </a:t>
            </a:r>
            <a:r>
              <a:rPr lang="en-US" sz="900" kern="1200" dirty="0" err="1">
                <a:solidFill>
                  <a:schemeClr val="tx1"/>
                </a:solidFill>
                <a:effectLst/>
                <a:latin typeface="+mn-lt"/>
                <a:ea typeface="+mn-ea"/>
                <a:cs typeface="+mn-cs"/>
              </a:rPr>
              <a:t>Landes</a:t>
            </a:r>
            <a:r>
              <a:rPr lang="en-US" sz="900" kern="1200" dirty="0">
                <a:solidFill>
                  <a:schemeClr val="tx1"/>
                </a:solidFill>
                <a:effectLst/>
                <a:latin typeface="+mn-lt"/>
                <a:ea typeface="+mn-ea"/>
                <a:cs typeface="+mn-cs"/>
              </a:rPr>
              <a:t>. London; New York: Routledge. https://</a:t>
            </a:r>
            <a:r>
              <a:rPr lang="en-US" sz="900" kern="1200" dirty="0" err="1">
                <a:solidFill>
                  <a:schemeClr val="tx1"/>
                </a:solidFill>
                <a:effectLst/>
                <a:latin typeface="+mn-lt"/>
                <a:ea typeface="+mn-ea"/>
                <a:cs typeface="+mn-cs"/>
              </a:rPr>
              <a:t>voidnetwork.gr</a:t>
            </a:r>
            <a:r>
              <a:rPr lang="en-US" sz="900" kern="1200" dirty="0">
                <a:solidFill>
                  <a:schemeClr val="tx1"/>
                </a:solidFill>
                <a:effectLst/>
                <a:latin typeface="+mn-lt"/>
                <a:ea typeface="+mn-ea"/>
                <a:cs typeface="+mn-cs"/>
              </a:rPr>
              <a:t>/wp-content/uploads/2016/09/Phenomenology-of-Perception-by-Maurice-</a:t>
            </a:r>
            <a:r>
              <a:rPr lang="en-US" sz="900" kern="1200" dirty="0" err="1">
                <a:solidFill>
                  <a:schemeClr val="tx1"/>
                </a:solidFill>
                <a:effectLst/>
                <a:latin typeface="+mn-lt"/>
                <a:ea typeface="+mn-ea"/>
                <a:cs typeface="+mn-cs"/>
              </a:rPr>
              <a:t>Merleau</a:t>
            </a:r>
            <a:r>
              <a:rPr lang="en-US" sz="900" kern="1200" dirty="0">
                <a:solidFill>
                  <a:schemeClr val="tx1"/>
                </a:solidFill>
                <a:effectLst/>
                <a:latin typeface="+mn-lt"/>
                <a:ea typeface="+mn-ea"/>
                <a:cs typeface="+mn-cs"/>
              </a:rPr>
              <a:t>-</a:t>
            </a:r>
            <a:r>
              <a:rPr lang="en-US" sz="900" kern="1200" dirty="0" err="1">
                <a:solidFill>
                  <a:schemeClr val="tx1"/>
                </a:solidFill>
                <a:effectLst/>
                <a:latin typeface="+mn-lt"/>
                <a:ea typeface="+mn-ea"/>
                <a:cs typeface="+mn-cs"/>
              </a:rPr>
              <a:t>Ponty.pdf</a:t>
            </a:r>
            <a:r>
              <a:rPr lang="en-US" sz="900" kern="1200" dirty="0">
                <a:solidFill>
                  <a:schemeClr val="tx1"/>
                </a:solidFill>
                <a:effectLst/>
                <a:latin typeface="+mn-lt"/>
                <a:ea typeface="+mn-ea"/>
                <a:cs typeface="+mn-cs"/>
              </a:rPr>
              <a:t> </a:t>
            </a:r>
          </a:p>
          <a:p>
            <a:endParaRPr lang="en-US" sz="900" kern="1200" dirty="0">
              <a:solidFill>
                <a:schemeClr val="tx1"/>
              </a:solidFill>
              <a:effectLst/>
              <a:latin typeface="+mn-lt"/>
              <a:ea typeface="+mn-ea"/>
              <a:cs typeface="+mn-cs"/>
            </a:endParaRPr>
          </a:p>
          <a:p>
            <a:r>
              <a:rPr lang="en-US" sz="900" kern="1200" dirty="0">
                <a:solidFill>
                  <a:schemeClr val="tx1"/>
                </a:solidFill>
                <a:effectLst/>
                <a:latin typeface="+mn-lt"/>
                <a:ea typeface="+mn-ea"/>
                <a:cs typeface="+mn-cs"/>
              </a:rPr>
              <a:t>Reynolds, J. (2004). </a:t>
            </a:r>
            <a:r>
              <a:rPr lang="en-US" sz="900" i="1" kern="1200" dirty="0">
                <a:solidFill>
                  <a:schemeClr val="tx1"/>
                </a:solidFill>
                <a:effectLst/>
                <a:latin typeface="+mn-lt"/>
                <a:ea typeface="+mn-ea"/>
                <a:cs typeface="+mn-cs"/>
              </a:rPr>
              <a:t>Merleau-Ponty and Derrida: intertwining embodiment and alterity</a:t>
            </a:r>
            <a:r>
              <a:rPr lang="en-US" sz="900" kern="1200" dirty="0">
                <a:solidFill>
                  <a:schemeClr val="tx1"/>
                </a:solidFill>
                <a:effectLst/>
                <a:latin typeface="+mn-lt"/>
                <a:ea typeface="+mn-ea"/>
                <a:cs typeface="+mn-cs"/>
              </a:rPr>
              <a:t> (No. 32). Ohio University Press.</a:t>
            </a:r>
          </a:p>
          <a:p>
            <a:endParaRPr lang="en-US" sz="900" kern="1200" dirty="0">
              <a:solidFill>
                <a:schemeClr val="tx1"/>
              </a:solidFill>
              <a:effectLst/>
              <a:latin typeface="+mn-lt"/>
              <a:ea typeface="+mn-ea"/>
              <a:cs typeface="+mn-cs"/>
            </a:endParaRPr>
          </a:p>
          <a:p>
            <a:r>
              <a:rPr lang="en-US" sz="900" kern="1200" dirty="0" err="1">
                <a:solidFill>
                  <a:schemeClr val="tx1"/>
                </a:solidFill>
                <a:effectLst/>
                <a:latin typeface="+mn-lt"/>
                <a:ea typeface="+mn-ea"/>
                <a:cs typeface="+mn-cs"/>
              </a:rPr>
              <a:t>Russon</a:t>
            </a:r>
            <a:r>
              <a:rPr lang="en-US" sz="900" kern="1200" dirty="0">
                <a:solidFill>
                  <a:schemeClr val="tx1"/>
                </a:solidFill>
                <a:effectLst/>
                <a:latin typeface="+mn-lt"/>
                <a:ea typeface="+mn-ea"/>
                <a:cs typeface="+mn-cs"/>
              </a:rPr>
              <a:t>, J. (1994). Embodiment and responsibility: Merleau-Ponty and the ontology of nature. </a:t>
            </a:r>
            <a:r>
              <a:rPr lang="en-US" sz="900" i="1" kern="1200" dirty="0">
                <a:solidFill>
                  <a:schemeClr val="tx1"/>
                </a:solidFill>
                <a:effectLst/>
                <a:latin typeface="+mn-lt"/>
                <a:ea typeface="+mn-ea"/>
                <a:cs typeface="+mn-cs"/>
              </a:rPr>
              <a:t>Man and World</a:t>
            </a:r>
            <a:r>
              <a:rPr lang="en-US" sz="900" kern="1200" dirty="0">
                <a:solidFill>
                  <a:schemeClr val="tx1"/>
                </a:solidFill>
                <a:effectLst/>
                <a:latin typeface="+mn-lt"/>
                <a:ea typeface="+mn-ea"/>
                <a:cs typeface="+mn-cs"/>
              </a:rPr>
              <a:t>, </a:t>
            </a:r>
            <a:r>
              <a:rPr lang="en-US" sz="900" i="1" kern="1200" dirty="0">
                <a:solidFill>
                  <a:schemeClr val="tx1"/>
                </a:solidFill>
                <a:effectLst/>
                <a:latin typeface="+mn-lt"/>
                <a:ea typeface="+mn-ea"/>
                <a:cs typeface="+mn-cs"/>
              </a:rPr>
              <a:t>27</a:t>
            </a:r>
            <a:r>
              <a:rPr lang="en-US" sz="900" kern="1200" dirty="0">
                <a:solidFill>
                  <a:schemeClr val="tx1"/>
                </a:solidFill>
                <a:effectLst/>
                <a:latin typeface="+mn-lt"/>
                <a:ea typeface="+mn-ea"/>
                <a:cs typeface="+mn-cs"/>
              </a:rPr>
              <a:t>(3), 291-308. </a:t>
            </a:r>
            <a:endParaRPr lang="en-US" dirty="0"/>
          </a:p>
          <a:p>
            <a:endParaRPr lang="en-CH" dirty="0"/>
          </a:p>
        </p:txBody>
      </p:sp>
      <p:sp>
        <p:nvSpPr>
          <p:cNvPr id="4" name="Slide Number Placeholder 3"/>
          <p:cNvSpPr>
            <a:spLocks noGrp="1"/>
          </p:cNvSpPr>
          <p:nvPr>
            <p:ph type="sldNum" sz="quarter" idx="5"/>
          </p:nvPr>
        </p:nvSpPr>
        <p:spPr/>
        <p:txBody>
          <a:bodyPr/>
          <a:lstStyle/>
          <a:p>
            <a:fld id="{A7A22F8A-1068-AE4B-A6E2-A8C5C25741BD}" type="slidenum">
              <a:rPr lang="en-CH" smtClean="0"/>
              <a:t>10</a:t>
            </a:fld>
            <a:endParaRPr lang="en-CH"/>
          </a:p>
        </p:txBody>
      </p:sp>
    </p:spTree>
    <p:extLst>
      <p:ext uri="{BB962C8B-B14F-4D97-AF65-F5344CB8AC3E}">
        <p14:creationId xmlns:p14="http://schemas.microsoft.com/office/powerpoint/2010/main" val="20886932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QUESTION: What is the bodily grounding of True Storytelling?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Embodied</a:t>
            </a:r>
            <a:r>
              <a:rPr lang="en-US" baseline="0" dirty="0"/>
              <a:t> Attunement comes from existential philosophy of Merleau-Ponty, who late in life worked on the problem of Nature and our Embodied Reflection getting beyond representation, into what we call grounding, in the vibrant matter (Jane Bennett, 2008), how our body quantum vibrations have what Merleau-Ponty calls CONNEXION, what quantum storytelling calls vibrant mattering energy waves, and that is what we do in attunement.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t>
            </a:r>
            <a:r>
              <a:rPr lang="en-US" sz="900" kern="1200" dirty="0">
                <a:solidFill>
                  <a:schemeClr val="tx1"/>
                </a:solidFill>
                <a:effectLst/>
                <a:latin typeface="+mn-lt"/>
                <a:ea typeface="+mn-ea"/>
                <a:cs typeface="+mn-cs"/>
              </a:rPr>
              <a:t>----</a:t>
            </a:r>
            <a:r>
              <a:rPr lang="en-US" sz="900" i="1" kern="1200" dirty="0">
                <a:solidFill>
                  <a:schemeClr val="tx1"/>
                </a:solidFill>
                <a:effectLst/>
                <a:latin typeface="+mn-lt"/>
                <a:ea typeface="+mn-ea"/>
                <a:cs typeface="+mn-cs"/>
              </a:rPr>
              <a:t> Chiasm</a:t>
            </a:r>
            <a:r>
              <a:rPr lang="en-US" sz="900" kern="1200" dirty="0">
                <a:solidFill>
                  <a:schemeClr val="tx1"/>
                </a:solidFill>
                <a:effectLst/>
                <a:latin typeface="+mn-lt"/>
                <a:ea typeface="+mn-ea"/>
                <a:cs typeface="+mn-cs"/>
              </a:rPr>
              <a:t>, instead of the For the Other: that means that there is not only a me-other rivalry, but a co-functioning. We function as one unique body” (Merleau-Ponty, 1969:  160).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r>
              <a:rPr lang="en-US" sz="900" kern="1200" dirty="0">
                <a:solidFill>
                  <a:schemeClr val="tx1"/>
                </a:solidFill>
                <a:effectLst/>
                <a:latin typeface="+mn-lt"/>
                <a:ea typeface="+mn-ea"/>
                <a:cs typeface="+mn-cs"/>
              </a:rPr>
              <a:t>In True Storytelling we move from the ego-centric, to the we-centric (&amp; eco-centric), from the egoistic-BENEATH-Heart to the BEYOND-Heart of embodiment, as we are uncovering all around BEING-there, we dwell </a:t>
            </a:r>
            <a:r>
              <a:rPr lang="en-US" sz="900" kern="1200" dirty="0" err="1">
                <a:solidFill>
                  <a:schemeClr val="tx1"/>
                </a:solidFill>
                <a:effectLst/>
                <a:latin typeface="+mn-lt"/>
                <a:ea typeface="+mn-ea"/>
                <a:cs typeface="+mn-cs"/>
              </a:rPr>
              <a:t>in-BETWEEN</a:t>
            </a:r>
            <a:r>
              <a:rPr lang="en-US" sz="900" kern="1200" dirty="0">
                <a:solidFill>
                  <a:schemeClr val="tx1"/>
                </a:solidFill>
                <a:effectLst/>
                <a:latin typeface="+mn-lt"/>
                <a:ea typeface="+mn-ea"/>
                <a:cs typeface="+mn-cs"/>
              </a:rPr>
              <a:t>.</a:t>
            </a:r>
          </a:p>
          <a:p>
            <a:endParaRPr lang="en-US" sz="900" kern="1200" dirty="0">
              <a:solidFill>
                <a:schemeClr val="tx1"/>
              </a:solidFill>
              <a:effectLst/>
              <a:latin typeface="+mn-lt"/>
              <a:ea typeface="+mn-ea"/>
              <a:cs typeface="+mn-cs"/>
            </a:endParaRPr>
          </a:p>
          <a:p>
            <a:r>
              <a:rPr lang="en-US" sz="900" kern="1200" dirty="0">
                <a:solidFill>
                  <a:schemeClr val="tx1"/>
                </a:solidFill>
                <a:effectLst/>
                <a:latin typeface="+mn-lt"/>
                <a:ea typeface="+mn-ea"/>
                <a:cs typeface="+mn-cs"/>
              </a:rPr>
              <a:t>“…</a:t>
            </a:r>
            <a:r>
              <a:rPr lang="en-US" dirty="0"/>
              <a:t>self-reflective egos capable of self-conscious rationality and moral existence is only understandable in terms of the unreflective and intersubjective habits of cultural behavior and communication which are situated in this dynamic of embodied emergence” (Reynolds, 2004: p. 295).  </a:t>
            </a:r>
            <a:endParaRPr lang="en-US" sz="900" kern="1200" dirty="0">
              <a:solidFill>
                <a:schemeClr val="tx1"/>
              </a:solidFill>
              <a:effectLst/>
              <a:latin typeface="+mn-lt"/>
              <a:ea typeface="+mn-ea"/>
              <a:cs typeface="+mn-cs"/>
            </a:endParaRPr>
          </a:p>
          <a:p>
            <a:endParaRPr lang="en-US" dirty="0"/>
          </a:p>
          <a:p>
            <a:r>
              <a:rPr lang="en-US" dirty="0"/>
              <a:t>The Self is first and foremost, body, therefore not a mind-body separation of duality (Reynolds, 2004). True Storytelling brings embodied reflection and pre-reflective entanglement to our conscious awareness so we make good, just, true, and beautiful decisions.</a:t>
            </a:r>
          </a:p>
          <a:p>
            <a:endParaRPr lang="en-US" dirty="0"/>
          </a:p>
          <a:p>
            <a:r>
              <a:rPr lang="en-US" dirty="0"/>
              <a:t>See article by </a:t>
            </a:r>
            <a:r>
              <a:rPr lang="en-US" dirty="0" err="1"/>
              <a:t>Boje</a:t>
            </a:r>
            <a:r>
              <a:rPr lang="en-US" dirty="0"/>
              <a:t> and </a:t>
            </a:r>
            <a:r>
              <a:rPr lang="en-US" dirty="0" err="1"/>
              <a:t>Rosile</a:t>
            </a:r>
            <a:r>
              <a:rPr lang="en-US" dirty="0"/>
              <a:t> on intersubjectivity of humans and dogs. </a:t>
            </a:r>
          </a:p>
          <a:p>
            <a:r>
              <a:rPr lang="en-US" sz="900" b="0" i="0" kern="1200" dirty="0" err="1">
                <a:solidFill>
                  <a:schemeClr val="tx1"/>
                </a:solidFill>
                <a:effectLst/>
                <a:latin typeface="+mn-lt"/>
                <a:ea typeface="+mn-ea"/>
                <a:cs typeface="+mn-cs"/>
              </a:rPr>
              <a:t>Boje</a:t>
            </a:r>
            <a:r>
              <a:rPr lang="en-US" sz="900" b="0" i="0" kern="1200" dirty="0">
                <a:solidFill>
                  <a:schemeClr val="tx1"/>
                </a:solidFill>
                <a:effectLst/>
                <a:latin typeface="+mn-lt"/>
                <a:ea typeface="+mn-ea"/>
                <a:cs typeface="+mn-cs"/>
              </a:rPr>
              <a:t>, D. M., &amp; </a:t>
            </a:r>
            <a:r>
              <a:rPr lang="en-US" sz="900" b="0" i="0" kern="1200" dirty="0" err="1">
                <a:solidFill>
                  <a:schemeClr val="tx1"/>
                </a:solidFill>
                <a:effectLst/>
                <a:latin typeface="+mn-lt"/>
                <a:ea typeface="+mn-ea"/>
                <a:cs typeface="+mn-cs"/>
              </a:rPr>
              <a:t>Rosile</a:t>
            </a:r>
            <a:r>
              <a:rPr lang="en-US" sz="900" b="0" i="0" kern="1200" dirty="0">
                <a:solidFill>
                  <a:schemeClr val="tx1"/>
                </a:solidFill>
                <a:effectLst/>
                <a:latin typeface="+mn-lt"/>
                <a:ea typeface="+mn-ea"/>
                <a:cs typeface="+mn-cs"/>
              </a:rPr>
              <a:t>, G. A. (2019). Conversational storytelling research methods: cats, dogs, and humans in pet capitalism. </a:t>
            </a:r>
            <a:r>
              <a:rPr lang="en-US" sz="900" b="0" i="1" kern="1200" dirty="0">
                <a:solidFill>
                  <a:schemeClr val="tx1"/>
                </a:solidFill>
                <a:effectLst/>
                <a:latin typeface="+mn-lt"/>
                <a:ea typeface="+mn-ea"/>
                <a:cs typeface="+mn-cs"/>
              </a:rPr>
              <a:t>Communication Research and Practice</a:t>
            </a:r>
            <a:r>
              <a:rPr lang="en-US" sz="900" b="0" i="0" kern="1200" dirty="0">
                <a:solidFill>
                  <a:schemeClr val="tx1"/>
                </a:solidFill>
                <a:effectLst/>
                <a:latin typeface="+mn-lt"/>
                <a:ea typeface="+mn-ea"/>
                <a:cs typeface="+mn-cs"/>
              </a:rPr>
              <a:t>, </a:t>
            </a:r>
            <a:r>
              <a:rPr lang="en-US" sz="900" b="0" i="1" kern="1200" dirty="0">
                <a:solidFill>
                  <a:schemeClr val="tx1"/>
                </a:solidFill>
                <a:effectLst/>
                <a:latin typeface="+mn-lt"/>
                <a:ea typeface="+mn-ea"/>
                <a:cs typeface="+mn-cs"/>
              </a:rPr>
              <a:t>5</a:t>
            </a:r>
            <a:r>
              <a:rPr lang="en-US" sz="900" b="0" i="0" kern="1200" dirty="0">
                <a:solidFill>
                  <a:schemeClr val="tx1"/>
                </a:solidFill>
                <a:effectLst/>
                <a:latin typeface="+mn-lt"/>
                <a:ea typeface="+mn-ea"/>
                <a:cs typeface="+mn-cs"/>
              </a:rPr>
              <a:t>(4), 309-326. Also in the conversational storytelling book (2020) and in chapter 7 of True Storytelling book</a:t>
            </a:r>
            <a:endParaRPr lang="en-US" dirty="0"/>
          </a:p>
          <a:p>
            <a:endParaRPr lang="en-CH" dirty="0"/>
          </a:p>
        </p:txBody>
      </p:sp>
      <p:sp>
        <p:nvSpPr>
          <p:cNvPr id="4" name="Slide Number Placeholder 3"/>
          <p:cNvSpPr>
            <a:spLocks noGrp="1"/>
          </p:cNvSpPr>
          <p:nvPr>
            <p:ph type="sldNum" sz="quarter" idx="5"/>
          </p:nvPr>
        </p:nvSpPr>
        <p:spPr/>
        <p:txBody>
          <a:bodyPr/>
          <a:lstStyle/>
          <a:p>
            <a:fld id="{A7A22F8A-1068-AE4B-A6E2-A8C5C25741BD}" type="slidenum">
              <a:rPr lang="en-CH" smtClean="0"/>
              <a:t>12</a:t>
            </a:fld>
            <a:endParaRPr lang="en-CH"/>
          </a:p>
        </p:txBody>
      </p:sp>
    </p:spTree>
    <p:extLst>
      <p:ext uri="{BB962C8B-B14F-4D97-AF65-F5344CB8AC3E}">
        <p14:creationId xmlns:p14="http://schemas.microsoft.com/office/powerpoint/2010/main" val="3906227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443D3-EDE9-1343-B908-69D923D0FF95}"/>
              </a:ext>
            </a:extLst>
          </p:cNvPr>
          <p:cNvSpPr>
            <a:spLocks noGrp="1"/>
          </p:cNvSpPr>
          <p:nvPr>
            <p:ph type="ctrTitle"/>
          </p:nvPr>
        </p:nvSpPr>
        <p:spPr>
          <a:xfrm>
            <a:off x="1143000" y="1122363"/>
            <a:ext cx="6858000" cy="2387600"/>
          </a:xfrm>
        </p:spPr>
        <p:txBody>
          <a:bodyPr anchor="b"/>
          <a:lstStyle>
            <a:lvl1pPr algn="ctr">
              <a:defRPr sz="4500"/>
            </a:lvl1pPr>
          </a:lstStyle>
          <a:p>
            <a:r>
              <a:rPr lang="en-GB"/>
              <a:t>Click to edit Master title style</a:t>
            </a:r>
            <a:endParaRPr lang="en-CH"/>
          </a:p>
        </p:txBody>
      </p:sp>
      <p:sp>
        <p:nvSpPr>
          <p:cNvPr id="3" name="Subtitle 2">
            <a:extLst>
              <a:ext uri="{FF2B5EF4-FFF2-40B4-BE49-F238E27FC236}">
                <a16:creationId xmlns:a16="http://schemas.microsoft.com/office/drawing/2014/main" id="{26FE761B-BBE4-6243-8AF6-C37D7E9362EC}"/>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CH"/>
          </a:p>
        </p:txBody>
      </p:sp>
      <p:sp>
        <p:nvSpPr>
          <p:cNvPr id="4" name="Date Placeholder 3">
            <a:extLst>
              <a:ext uri="{FF2B5EF4-FFF2-40B4-BE49-F238E27FC236}">
                <a16:creationId xmlns:a16="http://schemas.microsoft.com/office/drawing/2014/main" id="{88455CBD-2F2C-9D4D-AA21-F90CCBC9F59B}"/>
              </a:ext>
            </a:extLst>
          </p:cNvPr>
          <p:cNvSpPr>
            <a:spLocks noGrp="1"/>
          </p:cNvSpPr>
          <p:nvPr>
            <p:ph type="dt" sz="half" idx="10"/>
          </p:nvPr>
        </p:nvSpPr>
        <p:spPr/>
        <p:txBody>
          <a:bodyPr/>
          <a:lstStyle/>
          <a:p>
            <a:fld id="{42DD9B14-9325-CD4E-96F6-D3C7CAAC50A6}" type="datetime1">
              <a:rPr lang="de-CH" smtClean="0"/>
              <a:t>13.07.21</a:t>
            </a:fld>
            <a:endParaRPr lang="en-CH"/>
          </a:p>
        </p:txBody>
      </p:sp>
      <p:sp>
        <p:nvSpPr>
          <p:cNvPr id="5" name="Footer Placeholder 4">
            <a:extLst>
              <a:ext uri="{FF2B5EF4-FFF2-40B4-BE49-F238E27FC236}">
                <a16:creationId xmlns:a16="http://schemas.microsoft.com/office/drawing/2014/main" id="{F95879AC-EE0A-8140-B5F0-4A5EA398558D}"/>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04F266B4-9216-A043-A219-7212B268CDB8}"/>
              </a:ext>
            </a:extLst>
          </p:cNvPr>
          <p:cNvSpPr>
            <a:spLocks noGrp="1"/>
          </p:cNvSpPr>
          <p:nvPr>
            <p:ph type="sldNum" sz="quarter" idx="12"/>
          </p:nvPr>
        </p:nvSpPr>
        <p:spPr>
          <a:xfrm>
            <a:off x="5582738" y="6356351"/>
            <a:ext cx="2057400" cy="365125"/>
          </a:xfrm>
        </p:spPr>
        <p:txBody>
          <a:bodyPr/>
          <a:lstStyle/>
          <a:p>
            <a:fld id="{2CB0B10C-1642-FC46-B864-C0A2CDEA0834}" type="slidenum">
              <a:rPr lang="en-CH" smtClean="0"/>
              <a:t>‹#›</a:t>
            </a:fld>
            <a:endParaRPr lang="en-CH"/>
          </a:p>
        </p:txBody>
      </p:sp>
    </p:spTree>
    <p:extLst>
      <p:ext uri="{BB962C8B-B14F-4D97-AF65-F5344CB8AC3E}">
        <p14:creationId xmlns:p14="http://schemas.microsoft.com/office/powerpoint/2010/main" val="1965037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7F02D-15F6-4140-917B-BCCF90E938D7}"/>
              </a:ext>
            </a:extLst>
          </p:cNvPr>
          <p:cNvSpPr>
            <a:spLocks noGrp="1"/>
          </p:cNvSpPr>
          <p:nvPr>
            <p:ph type="title"/>
          </p:nvPr>
        </p:nvSpPr>
        <p:spPr/>
        <p:txBody>
          <a:bodyPr/>
          <a:lstStyle/>
          <a:p>
            <a:r>
              <a:rPr lang="en-GB"/>
              <a:t>Click to edit Master title style</a:t>
            </a:r>
            <a:endParaRPr lang="en-CH"/>
          </a:p>
        </p:txBody>
      </p:sp>
      <p:sp>
        <p:nvSpPr>
          <p:cNvPr id="3" name="Vertical Text Placeholder 2">
            <a:extLst>
              <a:ext uri="{FF2B5EF4-FFF2-40B4-BE49-F238E27FC236}">
                <a16:creationId xmlns:a16="http://schemas.microsoft.com/office/drawing/2014/main" id="{890B790D-D580-5E4F-8CD3-83CC8372EA92}"/>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AA03D0B7-FF8B-754C-ABFE-12AC1F2338FB}"/>
              </a:ext>
            </a:extLst>
          </p:cNvPr>
          <p:cNvSpPr>
            <a:spLocks noGrp="1"/>
          </p:cNvSpPr>
          <p:nvPr>
            <p:ph type="dt" sz="half" idx="10"/>
          </p:nvPr>
        </p:nvSpPr>
        <p:spPr/>
        <p:txBody>
          <a:bodyPr/>
          <a:lstStyle/>
          <a:p>
            <a:fld id="{5338BCCB-8936-1745-8E91-43E89A1305DC}" type="datetime1">
              <a:rPr lang="de-CH" smtClean="0"/>
              <a:t>13.07.21</a:t>
            </a:fld>
            <a:endParaRPr lang="en-CH"/>
          </a:p>
        </p:txBody>
      </p:sp>
      <p:sp>
        <p:nvSpPr>
          <p:cNvPr id="5" name="Footer Placeholder 4">
            <a:extLst>
              <a:ext uri="{FF2B5EF4-FFF2-40B4-BE49-F238E27FC236}">
                <a16:creationId xmlns:a16="http://schemas.microsoft.com/office/drawing/2014/main" id="{3EDED77E-0C70-A944-89D5-6FE88F81D62F}"/>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4597EDFD-B017-0E42-AC02-26B7695B6C8B}"/>
              </a:ext>
            </a:extLst>
          </p:cNvPr>
          <p:cNvSpPr>
            <a:spLocks noGrp="1"/>
          </p:cNvSpPr>
          <p:nvPr>
            <p:ph type="sldNum" sz="quarter" idx="12"/>
          </p:nvPr>
        </p:nvSpPr>
        <p:spPr/>
        <p:txBody>
          <a:bodyPr/>
          <a:lstStyle/>
          <a:p>
            <a:fld id="{2CB0B10C-1642-FC46-B864-C0A2CDEA0834}" type="slidenum">
              <a:rPr lang="en-CH" smtClean="0"/>
              <a:t>‹#›</a:t>
            </a:fld>
            <a:endParaRPr lang="en-CH"/>
          </a:p>
        </p:txBody>
      </p:sp>
    </p:spTree>
    <p:extLst>
      <p:ext uri="{BB962C8B-B14F-4D97-AF65-F5344CB8AC3E}">
        <p14:creationId xmlns:p14="http://schemas.microsoft.com/office/powerpoint/2010/main" val="36453970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6FB294-05F7-3B48-9279-3D4523F3FC84}"/>
              </a:ext>
            </a:extLst>
          </p:cNvPr>
          <p:cNvSpPr>
            <a:spLocks noGrp="1"/>
          </p:cNvSpPr>
          <p:nvPr>
            <p:ph type="title" orient="vert"/>
          </p:nvPr>
        </p:nvSpPr>
        <p:spPr>
          <a:xfrm>
            <a:off x="6543675" y="365125"/>
            <a:ext cx="1971675" cy="5811838"/>
          </a:xfrm>
        </p:spPr>
        <p:txBody>
          <a:bodyPr vert="eaVert"/>
          <a:lstStyle/>
          <a:p>
            <a:r>
              <a:rPr lang="en-GB"/>
              <a:t>Click to edit Master title style</a:t>
            </a:r>
            <a:endParaRPr lang="en-CH"/>
          </a:p>
        </p:txBody>
      </p:sp>
      <p:sp>
        <p:nvSpPr>
          <p:cNvPr id="3" name="Vertical Text Placeholder 2">
            <a:extLst>
              <a:ext uri="{FF2B5EF4-FFF2-40B4-BE49-F238E27FC236}">
                <a16:creationId xmlns:a16="http://schemas.microsoft.com/office/drawing/2014/main" id="{18204119-D3F7-4541-A79C-5154972510E7}"/>
              </a:ext>
            </a:extLst>
          </p:cNvPr>
          <p:cNvSpPr>
            <a:spLocks noGrp="1"/>
          </p:cNvSpPr>
          <p:nvPr>
            <p:ph type="body" orient="vert" idx="1"/>
          </p:nvPr>
        </p:nvSpPr>
        <p:spPr>
          <a:xfrm>
            <a:off x="628650" y="365125"/>
            <a:ext cx="5800725"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AB1324EA-117E-FF4F-9C25-0EC57C2CFDBF}"/>
              </a:ext>
            </a:extLst>
          </p:cNvPr>
          <p:cNvSpPr>
            <a:spLocks noGrp="1"/>
          </p:cNvSpPr>
          <p:nvPr>
            <p:ph type="dt" sz="half" idx="10"/>
          </p:nvPr>
        </p:nvSpPr>
        <p:spPr/>
        <p:txBody>
          <a:bodyPr/>
          <a:lstStyle/>
          <a:p>
            <a:fld id="{EE03CB22-DCF7-4D41-A549-3F07C07DAC5D}" type="datetime1">
              <a:rPr lang="de-CH" smtClean="0"/>
              <a:t>13.07.21</a:t>
            </a:fld>
            <a:endParaRPr lang="en-CH"/>
          </a:p>
        </p:txBody>
      </p:sp>
      <p:sp>
        <p:nvSpPr>
          <p:cNvPr id="5" name="Footer Placeholder 4">
            <a:extLst>
              <a:ext uri="{FF2B5EF4-FFF2-40B4-BE49-F238E27FC236}">
                <a16:creationId xmlns:a16="http://schemas.microsoft.com/office/drawing/2014/main" id="{8BFEBDC6-3869-1E43-BB0C-4C7488F883A5}"/>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C447BD20-EF59-1D41-982E-167401D741D5}"/>
              </a:ext>
            </a:extLst>
          </p:cNvPr>
          <p:cNvSpPr>
            <a:spLocks noGrp="1"/>
          </p:cNvSpPr>
          <p:nvPr>
            <p:ph type="sldNum" sz="quarter" idx="12"/>
          </p:nvPr>
        </p:nvSpPr>
        <p:spPr/>
        <p:txBody>
          <a:bodyPr/>
          <a:lstStyle/>
          <a:p>
            <a:fld id="{2CB0B10C-1642-FC46-B864-C0A2CDEA0834}" type="slidenum">
              <a:rPr lang="en-CH" smtClean="0"/>
              <a:t>‹#›</a:t>
            </a:fld>
            <a:endParaRPr lang="en-CH"/>
          </a:p>
        </p:txBody>
      </p:sp>
    </p:spTree>
    <p:extLst>
      <p:ext uri="{BB962C8B-B14F-4D97-AF65-F5344CB8AC3E}">
        <p14:creationId xmlns:p14="http://schemas.microsoft.com/office/powerpoint/2010/main" val="1493310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0F5CA-A964-F24B-BF0D-F87952534E70}"/>
              </a:ext>
            </a:extLst>
          </p:cNvPr>
          <p:cNvSpPr>
            <a:spLocks noGrp="1"/>
          </p:cNvSpPr>
          <p:nvPr>
            <p:ph type="title"/>
          </p:nvPr>
        </p:nvSpPr>
        <p:spPr/>
        <p:txBody>
          <a:bodyPr/>
          <a:lstStyle/>
          <a:p>
            <a:r>
              <a:rPr lang="en-GB"/>
              <a:t>Click to edit Master title style</a:t>
            </a:r>
            <a:endParaRPr lang="en-CH"/>
          </a:p>
        </p:txBody>
      </p:sp>
      <p:sp>
        <p:nvSpPr>
          <p:cNvPr id="3" name="Content Placeholder 2">
            <a:extLst>
              <a:ext uri="{FF2B5EF4-FFF2-40B4-BE49-F238E27FC236}">
                <a16:creationId xmlns:a16="http://schemas.microsoft.com/office/drawing/2014/main" id="{C98340B9-68A6-1D44-B84A-69282ABA84A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95196133-7E6D-C14A-BD58-B9741E3D8746}"/>
              </a:ext>
            </a:extLst>
          </p:cNvPr>
          <p:cNvSpPr>
            <a:spLocks noGrp="1"/>
          </p:cNvSpPr>
          <p:nvPr>
            <p:ph type="dt" sz="half" idx="10"/>
          </p:nvPr>
        </p:nvSpPr>
        <p:spPr/>
        <p:txBody>
          <a:bodyPr/>
          <a:lstStyle/>
          <a:p>
            <a:fld id="{58F36255-E64C-0547-935F-83CF990C127A}" type="datetime1">
              <a:rPr lang="de-CH" smtClean="0"/>
              <a:t>13.07.21</a:t>
            </a:fld>
            <a:endParaRPr lang="en-CH"/>
          </a:p>
        </p:txBody>
      </p:sp>
      <p:sp>
        <p:nvSpPr>
          <p:cNvPr id="5" name="Footer Placeholder 4">
            <a:extLst>
              <a:ext uri="{FF2B5EF4-FFF2-40B4-BE49-F238E27FC236}">
                <a16:creationId xmlns:a16="http://schemas.microsoft.com/office/drawing/2014/main" id="{D92C0B10-861D-C945-9BEA-BE282A6B16E6}"/>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A86C4274-9CB6-DC4F-A8A4-FB1202EAD220}"/>
              </a:ext>
            </a:extLst>
          </p:cNvPr>
          <p:cNvSpPr>
            <a:spLocks noGrp="1"/>
          </p:cNvSpPr>
          <p:nvPr>
            <p:ph type="sldNum" sz="quarter" idx="12"/>
          </p:nvPr>
        </p:nvSpPr>
        <p:spPr/>
        <p:txBody>
          <a:bodyPr/>
          <a:lstStyle/>
          <a:p>
            <a:fld id="{2CB0B10C-1642-FC46-B864-C0A2CDEA0834}" type="slidenum">
              <a:rPr lang="en-CH" smtClean="0"/>
              <a:t>‹#›</a:t>
            </a:fld>
            <a:endParaRPr lang="en-CH"/>
          </a:p>
        </p:txBody>
      </p:sp>
    </p:spTree>
    <p:extLst>
      <p:ext uri="{BB962C8B-B14F-4D97-AF65-F5344CB8AC3E}">
        <p14:creationId xmlns:p14="http://schemas.microsoft.com/office/powerpoint/2010/main" val="2042557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4F500-114D-6340-BDE3-CE08F2B402C2}"/>
              </a:ext>
            </a:extLst>
          </p:cNvPr>
          <p:cNvSpPr>
            <a:spLocks noGrp="1"/>
          </p:cNvSpPr>
          <p:nvPr>
            <p:ph type="title"/>
          </p:nvPr>
        </p:nvSpPr>
        <p:spPr>
          <a:xfrm>
            <a:off x="623888" y="1709739"/>
            <a:ext cx="7886700" cy="2852737"/>
          </a:xfrm>
        </p:spPr>
        <p:txBody>
          <a:bodyPr anchor="b"/>
          <a:lstStyle>
            <a:lvl1pPr>
              <a:defRPr sz="4500"/>
            </a:lvl1pPr>
          </a:lstStyle>
          <a:p>
            <a:r>
              <a:rPr lang="en-GB"/>
              <a:t>Click to edit Master title style</a:t>
            </a:r>
            <a:endParaRPr lang="en-CH"/>
          </a:p>
        </p:txBody>
      </p:sp>
      <p:sp>
        <p:nvSpPr>
          <p:cNvPr id="3" name="Text Placeholder 2">
            <a:extLst>
              <a:ext uri="{FF2B5EF4-FFF2-40B4-BE49-F238E27FC236}">
                <a16:creationId xmlns:a16="http://schemas.microsoft.com/office/drawing/2014/main" id="{51C47F05-04AB-C54D-84CD-72DF1BECACC6}"/>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15590A96-35C0-4C43-A3C1-34B64A80BD9E}"/>
              </a:ext>
            </a:extLst>
          </p:cNvPr>
          <p:cNvSpPr>
            <a:spLocks noGrp="1"/>
          </p:cNvSpPr>
          <p:nvPr>
            <p:ph type="dt" sz="half" idx="10"/>
          </p:nvPr>
        </p:nvSpPr>
        <p:spPr/>
        <p:txBody>
          <a:bodyPr/>
          <a:lstStyle/>
          <a:p>
            <a:fld id="{58E21BCD-771E-C64E-B62E-420095FD2F60}" type="datetime1">
              <a:rPr lang="de-CH" smtClean="0"/>
              <a:t>13.07.21</a:t>
            </a:fld>
            <a:endParaRPr lang="en-CH"/>
          </a:p>
        </p:txBody>
      </p:sp>
      <p:sp>
        <p:nvSpPr>
          <p:cNvPr id="5" name="Footer Placeholder 4">
            <a:extLst>
              <a:ext uri="{FF2B5EF4-FFF2-40B4-BE49-F238E27FC236}">
                <a16:creationId xmlns:a16="http://schemas.microsoft.com/office/drawing/2014/main" id="{58CCFC34-B944-E440-9466-EBF324B862A5}"/>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3415E834-61A8-9B4B-AE91-47D6FBF1D7CC}"/>
              </a:ext>
            </a:extLst>
          </p:cNvPr>
          <p:cNvSpPr>
            <a:spLocks noGrp="1"/>
          </p:cNvSpPr>
          <p:nvPr>
            <p:ph type="sldNum" sz="quarter" idx="12"/>
          </p:nvPr>
        </p:nvSpPr>
        <p:spPr/>
        <p:txBody>
          <a:bodyPr/>
          <a:lstStyle/>
          <a:p>
            <a:fld id="{2CB0B10C-1642-FC46-B864-C0A2CDEA0834}" type="slidenum">
              <a:rPr lang="en-CH" smtClean="0"/>
              <a:t>‹#›</a:t>
            </a:fld>
            <a:endParaRPr lang="en-CH"/>
          </a:p>
        </p:txBody>
      </p:sp>
    </p:spTree>
    <p:extLst>
      <p:ext uri="{BB962C8B-B14F-4D97-AF65-F5344CB8AC3E}">
        <p14:creationId xmlns:p14="http://schemas.microsoft.com/office/powerpoint/2010/main" val="240456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1492E-8688-1740-B339-8EAF99F5857C}"/>
              </a:ext>
            </a:extLst>
          </p:cNvPr>
          <p:cNvSpPr>
            <a:spLocks noGrp="1"/>
          </p:cNvSpPr>
          <p:nvPr>
            <p:ph type="title"/>
          </p:nvPr>
        </p:nvSpPr>
        <p:spPr/>
        <p:txBody>
          <a:bodyPr/>
          <a:lstStyle/>
          <a:p>
            <a:r>
              <a:rPr lang="en-GB"/>
              <a:t>Click to edit Master title style</a:t>
            </a:r>
            <a:endParaRPr lang="en-CH"/>
          </a:p>
        </p:txBody>
      </p:sp>
      <p:sp>
        <p:nvSpPr>
          <p:cNvPr id="3" name="Content Placeholder 2">
            <a:extLst>
              <a:ext uri="{FF2B5EF4-FFF2-40B4-BE49-F238E27FC236}">
                <a16:creationId xmlns:a16="http://schemas.microsoft.com/office/drawing/2014/main" id="{72B118C0-6601-F04F-84CB-DF76B3D0E6F2}"/>
              </a:ext>
            </a:extLst>
          </p:cNvPr>
          <p:cNvSpPr>
            <a:spLocks noGrp="1"/>
          </p:cNvSpPr>
          <p:nvPr>
            <p:ph sz="half" idx="1"/>
          </p:nvPr>
        </p:nvSpPr>
        <p:spPr>
          <a:xfrm>
            <a:off x="6286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Content Placeholder 3">
            <a:extLst>
              <a:ext uri="{FF2B5EF4-FFF2-40B4-BE49-F238E27FC236}">
                <a16:creationId xmlns:a16="http://schemas.microsoft.com/office/drawing/2014/main" id="{D7126302-3683-1B49-9593-01E2E919BCB8}"/>
              </a:ext>
            </a:extLst>
          </p:cNvPr>
          <p:cNvSpPr>
            <a:spLocks noGrp="1"/>
          </p:cNvSpPr>
          <p:nvPr>
            <p:ph sz="half" idx="2"/>
          </p:nvPr>
        </p:nvSpPr>
        <p:spPr>
          <a:xfrm>
            <a:off x="46291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5" name="Date Placeholder 4">
            <a:extLst>
              <a:ext uri="{FF2B5EF4-FFF2-40B4-BE49-F238E27FC236}">
                <a16:creationId xmlns:a16="http://schemas.microsoft.com/office/drawing/2014/main" id="{E8A1C232-10AA-8B41-B76F-80F22C229EB6}"/>
              </a:ext>
            </a:extLst>
          </p:cNvPr>
          <p:cNvSpPr>
            <a:spLocks noGrp="1"/>
          </p:cNvSpPr>
          <p:nvPr>
            <p:ph type="dt" sz="half" idx="10"/>
          </p:nvPr>
        </p:nvSpPr>
        <p:spPr/>
        <p:txBody>
          <a:bodyPr/>
          <a:lstStyle/>
          <a:p>
            <a:fld id="{56A73921-9CF5-F843-A98B-ABB0425DCE76}" type="datetime1">
              <a:rPr lang="de-CH" smtClean="0"/>
              <a:t>13.07.21</a:t>
            </a:fld>
            <a:endParaRPr lang="en-CH"/>
          </a:p>
        </p:txBody>
      </p:sp>
      <p:sp>
        <p:nvSpPr>
          <p:cNvPr id="6" name="Footer Placeholder 5">
            <a:extLst>
              <a:ext uri="{FF2B5EF4-FFF2-40B4-BE49-F238E27FC236}">
                <a16:creationId xmlns:a16="http://schemas.microsoft.com/office/drawing/2014/main" id="{DA62A414-2DF3-484F-AF93-551AE9F0485E}"/>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985524C7-E10E-F14B-9E86-D8AA33E51BD9}"/>
              </a:ext>
            </a:extLst>
          </p:cNvPr>
          <p:cNvSpPr>
            <a:spLocks noGrp="1"/>
          </p:cNvSpPr>
          <p:nvPr>
            <p:ph type="sldNum" sz="quarter" idx="12"/>
          </p:nvPr>
        </p:nvSpPr>
        <p:spPr/>
        <p:txBody>
          <a:bodyPr/>
          <a:lstStyle/>
          <a:p>
            <a:fld id="{2CB0B10C-1642-FC46-B864-C0A2CDEA0834}" type="slidenum">
              <a:rPr lang="en-CH" smtClean="0"/>
              <a:t>‹#›</a:t>
            </a:fld>
            <a:endParaRPr lang="en-CH"/>
          </a:p>
        </p:txBody>
      </p:sp>
    </p:spTree>
    <p:extLst>
      <p:ext uri="{BB962C8B-B14F-4D97-AF65-F5344CB8AC3E}">
        <p14:creationId xmlns:p14="http://schemas.microsoft.com/office/powerpoint/2010/main" val="23088889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E8A29-26EB-EE41-8B1C-CF805D5334D1}"/>
              </a:ext>
            </a:extLst>
          </p:cNvPr>
          <p:cNvSpPr>
            <a:spLocks noGrp="1"/>
          </p:cNvSpPr>
          <p:nvPr>
            <p:ph type="title"/>
          </p:nvPr>
        </p:nvSpPr>
        <p:spPr>
          <a:xfrm>
            <a:off x="629841" y="365126"/>
            <a:ext cx="7886700" cy="1325563"/>
          </a:xfrm>
        </p:spPr>
        <p:txBody>
          <a:bodyPr/>
          <a:lstStyle/>
          <a:p>
            <a:r>
              <a:rPr lang="en-GB"/>
              <a:t>Click to edit Master title style</a:t>
            </a:r>
            <a:endParaRPr lang="en-CH"/>
          </a:p>
        </p:txBody>
      </p:sp>
      <p:sp>
        <p:nvSpPr>
          <p:cNvPr id="3" name="Text Placeholder 2">
            <a:extLst>
              <a:ext uri="{FF2B5EF4-FFF2-40B4-BE49-F238E27FC236}">
                <a16:creationId xmlns:a16="http://schemas.microsoft.com/office/drawing/2014/main" id="{E89E608D-885B-F84A-BFC0-ECB16F924466}"/>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a:extLst>
              <a:ext uri="{FF2B5EF4-FFF2-40B4-BE49-F238E27FC236}">
                <a16:creationId xmlns:a16="http://schemas.microsoft.com/office/drawing/2014/main" id="{8BAD352F-38F1-A54E-BEFD-BDEF6B285184}"/>
              </a:ext>
            </a:extLst>
          </p:cNvPr>
          <p:cNvSpPr>
            <a:spLocks noGrp="1"/>
          </p:cNvSpPr>
          <p:nvPr>
            <p:ph sz="half" idx="2"/>
          </p:nvPr>
        </p:nvSpPr>
        <p:spPr>
          <a:xfrm>
            <a:off x="629842" y="2505075"/>
            <a:ext cx="3868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5" name="Text Placeholder 4">
            <a:extLst>
              <a:ext uri="{FF2B5EF4-FFF2-40B4-BE49-F238E27FC236}">
                <a16:creationId xmlns:a16="http://schemas.microsoft.com/office/drawing/2014/main" id="{3ABF46E1-DA66-AF43-8D39-771286A5A8B3}"/>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a:extLst>
              <a:ext uri="{FF2B5EF4-FFF2-40B4-BE49-F238E27FC236}">
                <a16:creationId xmlns:a16="http://schemas.microsoft.com/office/drawing/2014/main" id="{DE76E984-3301-5145-A259-4DBC6C142B39}"/>
              </a:ext>
            </a:extLst>
          </p:cNvPr>
          <p:cNvSpPr>
            <a:spLocks noGrp="1"/>
          </p:cNvSpPr>
          <p:nvPr>
            <p:ph sz="quarter" idx="4"/>
          </p:nvPr>
        </p:nvSpPr>
        <p:spPr>
          <a:xfrm>
            <a:off x="4629150" y="2505075"/>
            <a:ext cx="3887391"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7" name="Date Placeholder 6">
            <a:extLst>
              <a:ext uri="{FF2B5EF4-FFF2-40B4-BE49-F238E27FC236}">
                <a16:creationId xmlns:a16="http://schemas.microsoft.com/office/drawing/2014/main" id="{E6B5AE28-41EF-B04C-8314-05470D27ED93}"/>
              </a:ext>
            </a:extLst>
          </p:cNvPr>
          <p:cNvSpPr>
            <a:spLocks noGrp="1"/>
          </p:cNvSpPr>
          <p:nvPr>
            <p:ph type="dt" sz="half" idx="10"/>
          </p:nvPr>
        </p:nvSpPr>
        <p:spPr/>
        <p:txBody>
          <a:bodyPr/>
          <a:lstStyle/>
          <a:p>
            <a:fld id="{A6EF5AC5-6C47-7241-AED3-FC8391669BB7}" type="datetime1">
              <a:rPr lang="de-CH" smtClean="0"/>
              <a:t>13.07.21</a:t>
            </a:fld>
            <a:endParaRPr lang="en-CH"/>
          </a:p>
        </p:txBody>
      </p:sp>
      <p:sp>
        <p:nvSpPr>
          <p:cNvPr id="8" name="Footer Placeholder 7">
            <a:extLst>
              <a:ext uri="{FF2B5EF4-FFF2-40B4-BE49-F238E27FC236}">
                <a16:creationId xmlns:a16="http://schemas.microsoft.com/office/drawing/2014/main" id="{D0872E7A-707A-AF40-AA1D-4BDC48FFA337}"/>
              </a:ext>
            </a:extLst>
          </p:cNvPr>
          <p:cNvSpPr>
            <a:spLocks noGrp="1"/>
          </p:cNvSpPr>
          <p:nvPr>
            <p:ph type="ftr" sz="quarter" idx="11"/>
          </p:nvPr>
        </p:nvSpPr>
        <p:spPr/>
        <p:txBody>
          <a:bodyPr/>
          <a:lstStyle/>
          <a:p>
            <a:endParaRPr lang="en-CH"/>
          </a:p>
        </p:txBody>
      </p:sp>
      <p:sp>
        <p:nvSpPr>
          <p:cNvPr id="9" name="Slide Number Placeholder 8">
            <a:extLst>
              <a:ext uri="{FF2B5EF4-FFF2-40B4-BE49-F238E27FC236}">
                <a16:creationId xmlns:a16="http://schemas.microsoft.com/office/drawing/2014/main" id="{9E162A23-CF17-C141-B648-D9ED548A496B}"/>
              </a:ext>
            </a:extLst>
          </p:cNvPr>
          <p:cNvSpPr>
            <a:spLocks noGrp="1"/>
          </p:cNvSpPr>
          <p:nvPr>
            <p:ph type="sldNum" sz="quarter" idx="12"/>
          </p:nvPr>
        </p:nvSpPr>
        <p:spPr/>
        <p:txBody>
          <a:bodyPr/>
          <a:lstStyle/>
          <a:p>
            <a:fld id="{2CB0B10C-1642-FC46-B864-C0A2CDEA0834}" type="slidenum">
              <a:rPr lang="en-CH" smtClean="0"/>
              <a:t>‹#›</a:t>
            </a:fld>
            <a:endParaRPr lang="en-CH"/>
          </a:p>
        </p:txBody>
      </p:sp>
    </p:spTree>
    <p:extLst>
      <p:ext uri="{BB962C8B-B14F-4D97-AF65-F5344CB8AC3E}">
        <p14:creationId xmlns:p14="http://schemas.microsoft.com/office/powerpoint/2010/main" val="30012877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D7DB7-4209-5240-A9F7-34FB6E160B71}"/>
              </a:ext>
            </a:extLst>
          </p:cNvPr>
          <p:cNvSpPr>
            <a:spLocks noGrp="1"/>
          </p:cNvSpPr>
          <p:nvPr>
            <p:ph type="title"/>
          </p:nvPr>
        </p:nvSpPr>
        <p:spPr/>
        <p:txBody>
          <a:bodyPr/>
          <a:lstStyle/>
          <a:p>
            <a:r>
              <a:rPr lang="en-GB"/>
              <a:t>Click to edit Master title style</a:t>
            </a:r>
            <a:endParaRPr lang="en-CH"/>
          </a:p>
        </p:txBody>
      </p:sp>
      <p:sp>
        <p:nvSpPr>
          <p:cNvPr id="3" name="Date Placeholder 2">
            <a:extLst>
              <a:ext uri="{FF2B5EF4-FFF2-40B4-BE49-F238E27FC236}">
                <a16:creationId xmlns:a16="http://schemas.microsoft.com/office/drawing/2014/main" id="{43E584F1-D2CF-5243-90B6-0530DBA581DA}"/>
              </a:ext>
            </a:extLst>
          </p:cNvPr>
          <p:cNvSpPr>
            <a:spLocks noGrp="1"/>
          </p:cNvSpPr>
          <p:nvPr>
            <p:ph type="dt" sz="half" idx="10"/>
          </p:nvPr>
        </p:nvSpPr>
        <p:spPr/>
        <p:txBody>
          <a:bodyPr/>
          <a:lstStyle/>
          <a:p>
            <a:fld id="{5C211857-56B7-4E4C-93E9-98E98A5E4981}" type="datetime1">
              <a:rPr lang="de-CH" smtClean="0"/>
              <a:t>13.07.21</a:t>
            </a:fld>
            <a:endParaRPr lang="en-CH"/>
          </a:p>
        </p:txBody>
      </p:sp>
      <p:sp>
        <p:nvSpPr>
          <p:cNvPr id="4" name="Footer Placeholder 3">
            <a:extLst>
              <a:ext uri="{FF2B5EF4-FFF2-40B4-BE49-F238E27FC236}">
                <a16:creationId xmlns:a16="http://schemas.microsoft.com/office/drawing/2014/main" id="{2447BA2E-9756-E140-AC5A-988D51DE6F2C}"/>
              </a:ext>
            </a:extLst>
          </p:cNvPr>
          <p:cNvSpPr>
            <a:spLocks noGrp="1"/>
          </p:cNvSpPr>
          <p:nvPr>
            <p:ph type="ftr" sz="quarter" idx="11"/>
          </p:nvPr>
        </p:nvSpPr>
        <p:spPr/>
        <p:txBody>
          <a:bodyPr/>
          <a:lstStyle/>
          <a:p>
            <a:endParaRPr lang="en-CH"/>
          </a:p>
        </p:txBody>
      </p:sp>
      <p:sp>
        <p:nvSpPr>
          <p:cNvPr id="5" name="Slide Number Placeholder 4">
            <a:extLst>
              <a:ext uri="{FF2B5EF4-FFF2-40B4-BE49-F238E27FC236}">
                <a16:creationId xmlns:a16="http://schemas.microsoft.com/office/drawing/2014/main" id="{A03CC03F-95AB-A740-8BA3-F6D9E6949368}"/>
              </a:ext>
            </a:extLst>
          </p:cNvPr>
          <p:cNvSpPr>
            <a:spLocks noGrp="1"/>
          </p:cNvSpPr>
          <p:nvPr>
            <p:ph type="sldNum" sz="quarter" idx="12"/>
          </p:nvPr>
        </p:nvSpPr>
        <p:spPr/>
        <p:txBody>
          <a:bodyPr/>
          <a:lstStyle/>
          <a:p>
            <a:fld id="{2CB0B10C-1642-FC46-B864-C0A2CDEA0834}" type="slidenum">
              <a:rPr lang="en-CH" smtClean="0"/>
              <a:t>‹#›</a:t>
            </a:fld>
            <a:endParaRPr lang="en-CH"/>
          </a:p>
        </p:txBody>
      </p:sp>
    </p:spTree>
    <p:extLst>
      <p:ext uri="{BB962C8B-B14F-4D97-AF65-F5344CB8AC3E}">
        <p14:creationId xmlns:p14="http://schemas.microsoft.com/office/powerpoint/2010/main" val="11773286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B7583C-D554-5843-BA9C-F6E0B02916D8}"/>
              </a:ext>
            </a:extLst>
          </p:cNvPr>
          <p:cNvSpPr>
            <a:spLocks noGrp="1"/>
          </p:cNvSpPr>
          <p:nvPr>
            <p:ph type="dt" sz="half" idx="10"/>
          </p:nvPr>
        </p:nvSpPr>
        <p:spPr/>
        <p:txBody>
          <a:bodyPr/>
          <a:lstStyle/>
          <a:p>
            <a:fld id="{338B950A-15A7-554C-8F2F-FFDB0073C97C}" type="datetime1">
              <a:rPr lang="de-CH" smtClean="0"/>
              <a:t>13.07.21</a:t>
            </a:fld>
            <a:endParaRPr lang="en-CH"/>
          </a:p>
        </p:txBody>
      </p:sp>
      <p:sp>
        <p:nvSpPr>
          <p:cNvPr id="3" name="Footer Placeholder 2">
            <a:extLst>
              <a:ext uri="{FF2B5EF4-FFF2-40B4-BE49-F238E27FC236}">
                <a16:creationId xmlns:a16="http://schemas.microsoft.com/office/drawing/2014/main" id="{16C43A07-46A1-5D4E-A306-C49AA094CA23}"/>
              </a:ext>
            </a:extLst>
          </p:cNvPr>
          <p:cNvSpPr>
            <a:spLocks noGrp="1"/>
          </p:cNvSpPr>
          <p:nvPr>
            <p:ph type="ftr" sz="quarter" idx="11"/>
          </p:nvPr>
        </p:nvSpPr>
        <p:spPr/>
        <p:txBody>
          <a:bodyPr/>
          <a:lstStyle/>
          <a:p>
            <a:endParaRPr lang="en-CH"/>
          </a:p>
        </p:txBody>
      </p:sp>
      <p:sp>
        <p:nvSpPr>
          <p:cNvPr id="4" name="Slide Number Placeholder 3">
            <a:extLst>
              <a:ext uri="{FF2B5EF4-FFF2-40B4-BE49-F238E27FC236}">
                <a16:creationId xmlns:a16="http://schemas.microsoft.com/office/drawing/2014/main" id="{265CF3D9-ED4A-3E47-A02E-BB58D31DE1BD}"/>
              </a:ext>
            </a:extLst>
          </p:cNvPr>
          <p:cNvSpPr>
            <a:spLocks noGrp="1"/>
          </p:cNvSpPr>
          <p:nvPr>
            <p:ph type="sldNum" sz="quarter" idx="12"/>
          </p:nvPr>
        </p:nvSpPr>
        <p:spPr>
          <a:xfrm>
            <a:off x="5582738" y="6356351"/>
            <a:ext cx="2057400" cy="365125"/>
          </a:xfrm>
        </p:spPr>
        <p:txBody>
          <a:bodyPr/>
          <a:lstStyle/>
          <a:p>
            <a:fld id="{2CB0B10C-1642-FC46-B864-C0A2CDEA0834}" type="slidenum">
              <a:rPr lang="en-CH" smtClean="0"/>
              <a:t>‹#›</a:t>
            </a:fld>
            <a:endParaRPr lang="en-CH"/>
          </a:p>
        </p:txBody>
      </p:sp>
    </p:spTree>
    <p:extLst>
      <p:ext uri="{BB962C8B-B14F-4D97-AF65-F5344CB8AC3E}">
        <p14:creationId xmlns:p14="http://schemas.microsoft.com/office/powerpoint/2010/main" val="19339542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2974F-EC5E-F747-B18F-F35CEA03300A}"/>
              </a:ext>
            </a:extLst>
          </p:cNvPr>
          <p:cNvSpPr>
            <a:spLocks noGrp="1"/>
          </p:cNvSpPr>
          <p:nvPr>
            <p:ph type="title"/>
          </p:nvPr>
        </p:nvSpPr>
        <p:spPr>
          <a:xfrm>
            <a:off x="629841" y="457200"/>
            <a:ext cx="2949178" cy="1600200"/>
          </a:xfrm>
        </p:spPr>
        <p:txBody>
          <a:bodyPr anchor="b"/>
          <a:lstStyle>
            <a:lvl1pPr>
              <a:defRPr sz="2400"/>
            </a:lvl1pPr>
          </a:lstStyle>
          <a:p>
            <a:r>
              <a:rPr lang="en-GB"/>
              <a:t>Click to edit Master title style</a:t>
            </a:r>
            <a:endParaRPr lang="en-CH"/>
          </a:p>
        </p:txBody>
      </p:sp>
      <p:sp>
        <p:nvSpPr>
          <p:cNvPr id="3" name="Content Placeholder 2">
            <a:extLst>
              <a:ext uri="{FF2B5EF4-FFF2-40B4-BE49-F238E27FC236}">
                <a16:creationId xmlns:a16="http://schemas.microsoft.com/office/drawing/2014/main" id="{6F919112-1871-7C47-884D-575996C4A70D}"/>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Text Placeholder 3">
            <a:extLst>
              <a:ext uri="{FF2B5EF4-FFF2-40B4-BE49-F238E27FC236}">
                <a16:creationId xmlns:a16="http://schemas.microsoft.com/office/drawing/2014/main" id="{C48811E8-6A93-8E42-9C69-634E4081A57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0DF1FDF9-E732-304D-9E63-9735CA625F75}"/>
              </a:ext>
            </a:extLst>
          </p:cNvPr>
          <p:cNvSpPr>
            <a:spLocks noGrp="1"/>
          </p:cNvSpPr>
          <p:nvPr>
            <p:ph type="dt" sz="half" idx="10"/>
          </p:nvPr>
        </p:nvSpPr>
        <p:spPr/>
        <p:txBody>
          <a:bodyPr/>
          <a:lstStyle/>
          <a:p>
            <a:fld id="{0981B4B3-5C03-E84F-A1BF-2993F39F6FC5}" type="datetime1">
              <a:rPr lang="de-CH" smtClean="0"/>
              <a:t>13.07.21</a:t>
            </a:fld>
            <a:endParaRPr lang="en-CH"/>
          </a:p>
        </p:txBody>
      </p:sp>
      <p:sp>
        <p:nvSpPr>
          <p:cNvPr id="6" name="Footer Placeholder 5">
            <a:extLst>
              <a:ext uri="{FF2B5EF4-FFF2-40B4-BE49-F238E27FC236}">
                <a16:creationId xmlns:a16="http://schemas.microsoft.com/office/drawing/2014/main" id="{F653269A-EC34-5E4F-B093-59C6CFE2EFBC}"/>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FB640550-65B3-1648-909B-F6E767D0785D}"/>
              </a:ext>
            </a:extLst>
          </p:cNvPr>
          <p:cNvSpPr>
            <a:spLocks noGrp="1"/>
          </p:cNvSpPr>
          <p:nvPr>
            <p:ph type="sldNum" sz="quarter" idx="12"/>
          </p:nvPr>
        </p:nvSpPr>
        <p:spPr/>
        <p:txBody>
          <a:bodyPr/>
          <a:lstStyle/>
          <a:p>
            <a:fld id="{2CB0B10C-1642-FC46-B864-C0A2CDEA0834}" type="slidenum">
              <a:rPr lang="en-CH" smtClean="0"/>
              <a:t>‹#›</a:t>
            </a:fld>
            <a:endParaRPr lang="en-CH"/>
          </a:p>
        </p:txBody>
      </p:sp>
    </p:spTree>
    <p:extLst>
      <p:ext uri="{BB962C8B-B14F-4D97-AF65-F5344CB8AC3E}">
        <p14:creationId xmlns:p14="http://schemas.microsoft.com/office/powerpoint/2010/main" val="33454031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FA453-1CE5-474E-BB02-D801C6845911}"/>
              </a:ext>
            </a:extLst>
          </p:cNvPr>
          <p:cNvSpPr>
            <a:spLocks noGrp="1"/>
          </p:cNvSpPr>
          <p:nvPr>
            <p:ph type="title"/>
          </p:nvPr>
        </p:nvSpPr>
        <p:spPr>
          <a:xfrm>
            <a:off x="629841" y="457200"/>
            <a:ext cx="2949178" cy="1600200"/>
          </a:xfrm>
        </p:spPr>
        <p:txBody>
          <a:bodyPr anchor="b"/>
          <a:lstStyle>
            <a:lvl1pPr>
              <a:defRPr sz="2400"/>
            </a:lvl1pPr>
          </a:lstStyle>
          <a:p>
            <a:r>
              <a:rPr lang="en-GB"/>
              <a:t>Click to edit Master title style</a:t>
            </a:r>
            <a:endParaRPr lang="en-CH"/>
          </a:p>
        </p:txBody>
      </p:sp>
      <p:sp>
        <p:nvSpPr>
          <p:cNvPr id="3" name="Picture Placeholder 2">
            <a:extLst>
              <a:ext uri="{FF2B5EF4-FFF2-40B4-BE49-F238E27FC236}">
                <a16:creationId xmlns:a16="http://schemas.microsoft.com/office/drawing/2014/main" id="{FB5F1F25-3B47-B24E-B448-8EA5A01EC003}"/>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CH"/>
          </a:p>
        </p:txBody>
      </p:sp>
      <p:sp>
        <p:nvSpPr>
          <p:cNvPr id="4" name="Text Placeholder 3">
            <a:extLst>
              <a:ext uri="{FF2B5EF4-FFF2-40B4-BE49-F238E27FC236}">
                <a16:creationId xmlns:a16="http://schemas.microsoft.com/office/drawing/2014/main" id="{8626A885-279E-234D-8D54-35E82FB8544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429350E6-83BE-824D-A6B4-413CEFE20953}"/>
              </a:ext>
            </a:extLst>
          </p:cNvPr>
          <p:cNvSpPr>
            <a:spLocks noGrp="1"/>
          </p:cNvSpPr>
          <p:nvPr>
            <p:ph type="dt" sz="half" idx="10"/>
          </p:nvPr>
        </p:nvSpPr>
        <p:spPr/>
        <p:txBody>
          <a:bodyPr/>
          <a:lstStyle/>
          <a:p>
            <a:fld id="{4B93B33C-8F9B-5E45-AEEA-783DFA0D0F9A}" type="datetime1">
              <a:rPr lang="de-CH" smtClean="0"/>
              <a:t>13.07.21</a:t>
            </a:fld>
            <a:endParaRPr lang="en-CH"/>
          </a:p>
        </p:txBody>
      </p:sp>
      <p:sp>
        <p:nvSpPr>
          <p:cNvPr id="6" name="Footer Placeholder 5">
            <a:extLst>
              <a:ext uri="{FF2B5EF4-FFF2-40B4-BE49-F238E27FC236}">
                <a16:creationId xmlns:a16="http://schemas.microsoft.com/office/drawing/2014/main" id="{23B6FCEE-30CB-0B43-91DB-309DC9F40C2F}"/>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33891F61-2419-6144-8192-0DAE49405583}"/>
              </a:ext>
            </a:extLst>
          </p:cNvPr>
          <p:cNvSpPr>
            <a:spLocks noGrp="1"/>
          </p:cNvSpPr>
          <p:nvPr>
            <p:ph type="sldNum" sz="quarter" idx="12"/>
          </p:nvPr>
        </p:nvSpPr>
        <p:spPr/>
        <p:txBody>
          <a:bodyPr/>
          <a:lstStyle/>
          <a:p>
            <a:fld id="{2CB0B10C-1642-FC46-B864-C0A2CDEA0834}" type="slidenum">
              <a:rPr lang="en-CH" smtClean="0"/>
              <a:t>‹#›</a:t>
            </a:fld>
            <a:endParaRPr lang="en-CH"/>
          </a:p>
        </p:txBody>
      </p:sp>
    </p:spTree>
    <p:extLst>
      <p:ext uri="{BB962C8B-B14F-4D97-AF65-F5344CB8AC3E}">
        <p14:creationId xmlns:p14="http://schemas.microsoft.com/office/powerpoint/2010/main" val="14011337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CCD29A4-D954-1E4F-9984-8A9CC54DCA12}"/>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GB"/>
              <a:t>Click to edit Master title style</a:t>
            </a:r>
            <a:endParaRPr lang="en-CH"/>
          </a:p>
        </p:txBody>
      </p:sp>
      <p:sp>
        <p:nvSpPr>
          <p:cNvPr id="3" name="Text Placeholder 2">
            <a:extLst>
              <a:ext uri="{FF2B5EF4-FFF2-40B4-BE49-F238E27FC236}">
                <a16:creationId xmlns:a16="http://schemas.microsoft.com/office/drawing/2014/main" id="{917DF63C-5E29-674F-AD2D-35C83ED473A8}"/>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D3F36BAF-E2F6-8A40-AE61-F07551384762}"/>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9C42100-AC16-2147-B230-61502A4B3C4A}" type="datetime1">
              <a:rPr lang="de-CH" smtClean="0"/>
              <a:t>13.07.21</a:t>
            </a:fld>
            <a:endParaRPr lang="en-CH"/>
          </a:p>
        </p:txBody>
      </p:sp>
      <p:sp>
        <p:nvSpPr>
          <p:cNvPr id="5" name="Footer Placeholder 4">
            <a:extLst>
              <a:ext uri="{FF2B5EF4-FFF2-40B4-BE49-F238E27FC236}">
                <a16:creationId xmlns:a16="http://schemas.microsoft.com/office/drawing/2014/main" id="{38CAAD3D-9795-504E-91FC-4627BCA195FA}"/>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CH"/>
          </a:p>
        </p:txBody>
      </p:sp>
      <p:sp>
        <p:nvSpPr>
          <p:cNvPr id="6" name="Slide Number Placeholder 5">
            <a:extLst>
              <a:ext uri="{FF2B5EF4-FFF2-40B4-BE49-F238E27FC236}">
                <a16:creationId xmlns:a16="http://schemas.microsoft.com/office/drawing/2014/main" id="{61470F69-0C20-0A49-BFF3-702A0473E194}"/>
              </a:ext>
            </a:extLst>
          </p:cNvPr>
          <p:cNvSpPr>
            <a:spLocks noGrp="1"/>
          </p:cNvSpPr>
          <p:nvPr>
            <p:ph type="sldNum" sz="quarter" idx="4"/>
          </p:nvPr>
        </p:nvSpPr>
        <p:spPr>
          <a:xfrm>
            <a:off x="5579723" y="6356350"/>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CB0B10C-1642-FC46-B864-C0A2CDEA0834}" type="slidenum">
              <a:rPr lang="en-CH" smtClean="0"/>
              <a:t>‹#›</a:t>
            </a:fld>
            <a:endParaRPr lang="en-CH"/>
          </a:p>
        </p:txBody>
      </p:sp>
      <p:pic>
        <p:nvPicPr>
          <p:cNvPr id="7" name="Picture 6">
            <a:extLst>
              <a:ext uri="{FF2B5EF4-FFF2-40B4-BE49-F238E27FC236}">
                <a16:creationId xmlns:a16="http://schemas.microsoft.com/office/drawing/2014/main" id="{049270E4-A9A0-7345-B231-61CB2A1CF16A}"/>
              </a:ext>
            </a:extLst>
          </p:cNvPr>
          <p:cNvPicPr>
            <a:picLocks noChangeAspect="1"/>
          </p:cNvPicPr>
          <p:nvPr userDrawn="1"/>
        </p:nvPicPr>
        <p:blipFill>
          <a:blip r:embed="rId13"/>
          <a:stretch>
            <a:fillRect/>
          </a:stretch>
        </p:blipFill>
        <p:spPr>
          <a:xfrm>
            <a:off x="6608423" y="5077570"/>
            <a:ext cx="3364117" cy="2563137"/>
          </a:xfrm>
          <a:prstGeom prst="rect">
            <a:avLst/>
          </a:prstGeom>
        </p:spPr>
      </p:pic>
    </p:spTree>
    <p:extLst>
      <p:ext uri="{BB962C8B-B14F-4D97-AF65-F5344CB8AC3E}">
        <p14:creationId xmlns:p14="http://schemas.microsoft.com/office/powerpoint/2010/main" val="4176106770"/>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CH"/>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hyperlink" Target="https://youtu.be/aNIbVcJY00s"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nam10.safelinks.protection.outlook.com/?url=https%3A%2F%2Fdrive.google.com%2Ffile%2Fd%2F1Cmfn6FW5WTGVumCZwJ0_G1yd37zet-lc%2Fview%3Fusp%3Ddrive_web&amp;data=04%7C01%7Cgarosile%40nmsu.edu%7Cbf2cb257a5d748625e4908d944a3b3c6%7Ca3ec87a89fb84158ba8ff11bace1ebaa%7C1%7C0%7C637616292153152788%7CUnknown%7CTWFpbGZsb3d8eyJWIjoiMC4wLjAwMDAiLCJQIjoiV2luMzIiLCJBTiI6Ik1haWwiLCJXVCI6Mn0%3D%7C1000&amp;sdata=6FDf3%2BKM3pzAC1S%2FxCGcPzdzN6l7X%2FBcyVrt2ieECig%3D&amp;reserved=0" TargetMode="External"/><Relationship Id="rId2" Type="http://schemas.openxmlformats.org/officeDocument/2006/relationships/hyperlink" Target="https://davidboje.com/truestorytelling/trainers_slides_images/Barbara%20FullSizeRender.mov" TargetMode="Externa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hyperlink" Target="https://davidboje.com/truestorytelling/trainers_slides_images/Oscar_Edwards_TST%203%20min%20TTT%20S7.mp4" TargetMode="External"/><Relationship Id="rId4" Type="http://schemas.openxmlformats.org/officeDocument/2006/relationships/hyperlink" Target="https://www.dropbox.com/s/kc7dnkau2jx7pow/RICO%20L%20SMITH%20TTT%20SANTRAY%20RESTORY%20071321.mp4?dl=0"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Kw-_Ew5bVxs" TargetMode="External"/><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1.emf"/></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emf"/><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antenarratives.wordpress.com/2021/07/03/beyond-antenarrative-proces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E2294848-263E-5143-A3C5-2AE12DCFE9C0}"/>
              </a:ext>
            </a:extLst>
          </p:cNvPr>
          <p:cNvPicPr/>
          <p:nvPr/>
        </p:nvPicPr>
        <p:blipFill>
          <a:blip r:embed="rId2"/>
          <a:stretch/>
        </p:blipFill>
        <p:spPr>
          <a:xfrm>
            <a:off x="0" y="0"/>
            <a:ext cx="9144000" cy="6856920"/>
          </a:xfrm>
          <a:prstGeom prst="rect">
            <a:avLst/>
          </a:prstGeom>
          <a:ln w="0">
            <a:noFill/>
          </a:ln>
        </p:spPr>
      </p:pic>
      <p:sp>
        <p:nvSpPr>
          <p:cNvPr id="6" name="Title 5">
            <a:extLst>
              <a:ext uri="{FF2B5EF4-FFF2-40B4-BE49-F238E27FC236}">
                <a16:creationId xmlns:a16="http://schemas.microsoft.com/office/drawing/2014/main" id="{1FE19814-2253-B740-AAA8-4FC2E606A155}"/>
              </a:ext>
            </a:extLst>
          </p:cNvPr>
          <p:cNvSpPr>
            <a:spLocks noGrp="1"/>
          </p:cNvSpPr>
          <p:nvPr>
            <p:ph type="title"/>
          </p:nvPr>
        </p:nvSpPr>
        <p:spPr>
          <a:xfrm>
            <a:off x="4856480" y="1"/>
            <a:ext cx="4287520" cy="2011679"/>
          </a:xfrm>
        </p:spPr>
        <p:txBody>
          <a:bodyPr>
            <a:normAutofit/>
          </a:bodyPr>
          <a:lstStyle/>
          <a:p>
            <a:pPr>
              <a:spcAft>
                <a:spcPts val="600"/>
              </a:spcAft>
            </a:pPr>
            <a:r>
              <a:rPr lang="en-US" sz="3200" b="1" spc="-1" dirty="0">
                <a:solidFill>
                  <a:schemeClr val="accent6">
                    <a:lumMod val="75000"/>
                  </a:schemeClr>
                </a:solidFill>
                <a:ea typeface="DejaVu Sans"/>
              </a:rPr>
              <a:t>TRUE STORYTELLING™</a:t>
            </a:r>
            <a:br>
              <a:rPr lang="en-US" sz="3200" b="1" spc="-1" dirty="0">
                <a:solidFill>
                  <a:schemeClr val="accent6">
                    <a:lumMod val="75000"/>
                  </a:schemeClr>
                </a:solidFill>
              </a:rPr>
            </a:br>
            <a:r>
              <a:rPr lang="en-US" sz="3200" b="1" spc="-1" dirty="0">
                <a:solidFill>
                  <a:schemeClr val="accent6">
                    <a:lumMod val="75000"/>
                  </a:schemeClr>
                </a:solidFill>
                <a:ea typeface="DejaVu Sans"/>
              </a:rPr>
              <a:t>  Train-the‑Trainers</a:t>
            </a:r>
            <a:br>
              <a:rPr lang="en-US" sz="3200" b="1" spc="-1" dirty="0">
                <a:solidFill>
                  <a:schemeClr val="accent6">
                    <a:lumMod val="75000"/>
                  </a:schemeClr>
                </a:solidFill>
                <a:ea typeface="DejaVu Sans"/>
              </a:rPr>
            </a:br>
            <a:r>
              <a:rPr lang="en-US" sz="3200" b="1" spc="-1" dirty="0">
                <a:solidFill>
                  <a:schemeClr val="accent6">
                    <a:lumMod val="75000"/>
                  </a:schemeClr>
                </a:solidFill>
                <a:ea typeface="DejaVu Sans"/>
              </a:rPr>
              <a:t>    Level II — Session 7</a:t>
            </a:r>
            <a:endParaRPr lang="en-CH" sz="3200" dirty="0">
              <a:solidFill>
                <a:schemeClr val="accent6">
                  <a:lumMod val="75000"/>
                </a:schemeClr>
              </a:solidFill>
            </a:endParaRPr>
          </a:p>
        </p:txBody>
      </p:sp>
      <p:sp>
        <p:nvSpPr>
          <p:cNvPr id="7" name="Text Placeholder 6">
            <a:extLst>
              <a:ext uri="{FF2B5EF4-FFF2-40B4-BE49-F238E27FC236}">
                <a16:creationId xmlns:a16="http://schemas.microsoft.com/office/drawing/2014/main" id="{A71E7B42-20A9-3D4E-AF34-0B170A67D749}"/>
              </a:ext>
            </a:extLst>
          </p:cNvPr>
          <p:cNvSpPr>
            <a:spLocks noGrp="1"/>
          </p:cNvSpPr>
          <p:nvPr>
            <p:ph type="body" idx="1"/>
          </p:nvPr>
        </p:nvSpPr>
        <p:spPr>
          <a:xfrm>
            <a:off x="244224" y="5380524"/>
            <a:ext cx="6406832" cy="887731"/>
          </a:xfrm>
        </p:spPr>
        <p:txBody>
          <a:bodyPr>
            <a:noAutofit/>
          </a:bodyPr>
          <a:lstStyle/>
          <a:p>
            <a:endParaRPr lang="en-CH" sz="3200" dirty="0"/>
          </a:p>
          <a:p>
            <a:pPr lvl="0">
              <a:lnSpc>
                <a:spcPct val="100000"/>
              </a:lnSpc>
              <a:spcBef>
                <a:spcPts val="0"/>
              </a:spcBef>
              <a:defRPr/>
            </a:pPr>
            <a:r>
              <a:rPr lang="da-DK" sz="3200" spc="-1" dirty="0">
                <a:solidFill>
                  <a:srgbClr val="FFFFFF"/>
                </a:solidFill>
                <a:latin typeface="+mj-lt"/>
                <a:ea typeface="DejaVu Sans"/>
              </a:rPr>
              <a:t>TRUE STORYTELLING INSTITUTE </a:t>
            </a:r>
            <a:r>
              <a:rPr lang="en-GB" sz="3200" spc="-1" dirty="0">
                <a:solidFill>
                  <a:srgbClr val="FFFFFF"/>
                </a:solidFill>
                <a:latin typeface="+mj-lt"/>
                <a:ea typeface="DejaVu Sans"/>
              </a:rPr>
              <a:t>TSI ®</a:t>
            </a:r>
            <a:r>
              <a:rPr lang="da-DK" sz="3200" spc="-1" dirty="0">
                <a:solidFill>
                  <a:srgbClr val="FFFFFF"/>
                </a:solidFill>
                <a:latin typeface="+mj-lt"/>
                <a:ea typeface="DejaVu Sans"/>
              </a:rPr>
              <a:t> </a:t>
            </a:r>
            <a:endParaRPr lang="en-US" sz="3200" spc="-1" dirty="0">
              <a:solidFill>
                <a:schemeClr val="tx1"/>
              </a:solidFill>
              <a:latin typeface="+mj-lt"/>
            </a:endParaRPr>
          </a:p>
        </p:txBody>
      </p:sp>
      <p:sp>
        <p:nvSpPr>
          <p:cNvPr id="4" name="Slide Number Placeholder 3">
            <a:extLst>
              <a:ext uri="{FF2B5EF4-FFF2-40B4-BE49-F238E27FC236}">
                <a16:creationId xmlns:a16="http://schemas.microsoft.com/office/drawing/2014/main" id="{0216FA88-6408-5A4C-AFBF-E66D96838665}"/>
              </a:ext>
            </a:extLst>
          </p:cNvPr>
          <p:cNvSpPr>
            <a:spLocks noGrp="1"/>
          </p:cNvSpPr>
          <p:nvPr>
            <p:ph type="sldNum" sz="quarter" idx="12"/>
          </p:nvPr>
        </p:nvSpPr>
        <p:spPr/>
        <p:txBody>
          <a:bodyPr/>
          <a:lstStyle/>
          <a:p>
            <a:fld id="{2CB0B10C-1642-FC46-B864-C0A2CDEA0834}" type="slidenum">
              <a:rPr lang="en-CH" smtClean="0"/>
              <a:t>1</a:t>
            </a:fld>
            <a:endParaRPr lang="en-CH"/>
          </a:p>
        </p:txBody>
      </p:sp>
    </p:spTree>
    <p:extLst>
      <p:ext uri="{BB962C8B-B14F-4D97-AF65-F5344CB8AC3E}">
        <p14:creationId xmlns:p14="http://schemas.microsoft.com/office/powerpoint/2010/main" val="36221962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id="{B22557EC-0AC2-F545-86B3-3356768A7EF0}"/>
              </a:ext>
            </a:extLst>
          </p:cNvPr>
          <p:cNvSpPr/>
          <p:nvPr/>
        </p:nvSpPr>
        <p:spPr>
          <a:xfrm>
            <a:off x="3171824" y="4910558"/>
            <a:ext cx="5845174" cy="1090722"/>
          </a:xfrm>
          <a:prstGeom prst="roundRect">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 name="Title 1">
            <a:extLst>
              <a:ext uri="{FF2B5EF4-FFF2-40B4-BE49-F238E27FC236}">
                <a16:creationId xmlns:a16="http://schemas.microsoft.com/office/drawing/2014/main" id="{5192CCD1-BE83-C543-8FA7-298B7BF3466E}"/>
              </a:ext>
            </a:extLst>
          </p:cNvPr>
          <p:cNvSpPr>
            <a:spLocks noGrp="1"/>
          </p:cNvSpPr>
          <p:nvPr>
            <p:ph type="title"/>
          </p:nvPr>
        </p:nvSpPr>
        <p:spPr>
          <a:xfrm>
            <a:off x="323850" y="365127"/>
            <a:ext cx="8820150" cy="944690"/>
          </a:xfrm>
        </p:spPr>
        <p:txBody>
          <a:bodyPr vert="horz" lIns="91440" tIns="45720" rIns="91440" bIns="45720" rtlCol="0" anchor="ctr">
            <a:normAutofit/>
          </a:bodyPr>
          <a:lstStyle/>
          <a:p>
            <a:pPr>
              <a:lnSpc>
                <a:spcPts val="4020"/>
              </a:lnSpc>
            </a:pPr>
            <a:r>
              <a:rPr lang="en-US" sz="4100" b="1" spc="-1" dirty="0">
                <a:solidFill>
                  <a:schemeClr val="accent6">
                    <a:lumMod val="50000"/>
                  </a:schemeClr>
                </a:solidFill>
              </a:rPr>
              <a:t>Examples of Pre-Reflective Embodiment</a:t>
            </a:r>
            <a:endParaRPr lang="en-CH" sz="4100" b="1" spc="-1" dirty="0">
              <a:solidFill>
                <a:schemeClr val="accent6">
                  <a:lumMod val="50000"/>
                </a:schemeClr>
              </a:solidFill>
            </a:endParaRPr>
          </a:p>
        </p:txBody>
      </p:sp>
      <p:sp>
        <p:nvSpPr>
          <p:cNvPr id="4" name="Slide Number Placeholder 3">
            <a:extLst>
              <a:ext uri="{FF2B5EF4-FFF2-40B4-BE49-F238E27FC236}">
                <a16:creationId xmlns:a16="http://schemas.microsoft.com/office/drawing/2014/main" id="{BF9ABEE9-693D-3440-BF5F-0D80976FAF51}"/>
              </a:ext>
            </a:extLst>
          </p:cNvPr>
          <p:cNvSpPr>
            <a:spLocks noGrp="1"/>
          </p:cNvSpPr>
          <p:nvPr>
            <p:ph type="sldNum" sz="quarter" idx="12"/>
          </p:nvPr>
        </p:nvSpPr>
        <p:spPr/>
        <p:txBody>
          <a:bodyPr/>
          <a:lstStyle/>
          <a:p>
            <a:fld id="{2CB0B10C-1642-FC46-B864-C0A2CDEA0834}" type="slidenum">
              <a:rPr lang="en-CH" smtClean="0"/>
              <a:t>10</a:t>
            </a:fld>
            <a:endParaRPr lang="en-CH"/>
          </a:p>
        </p:txBody>
      </p:sp>
      <p:sp>
        <p:nvSpPr>
          <p:cNvPr id="7" name="Rounded Rectangle 6">
            <a:extLst>
              <a:ext uri="{FF2B5EF4-FFF2-40B4-BE49-F238E27FC236}">
                <a16:creationId xmlns:a16="http://schemas.microsoft.com/office/drawing/2014/main" id="{205B824D-1CFC-EB49-86C1-B8BEA2B6E807}"/>
              </a:ext>
            </a:extLst>
          </p:cNvPr>
          <p:cNvSpPr/>
          <p:nvPr/>
        </p:nvSpPr>
        <p:spPr>
          <a:xfrm>
            <a:off x="107949" y="4903292"/>
            <a:ext cx="2978151" cy="1090722"/>
          </a:xfrm>
          <a:prstGeom prst="roundRect">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200">
              <a:solidFill>
                <a:schemeClr val="accent3">
                  <a:lumMod val="60000"/>
                  <a:lumOff val="40000"/>
                </a:schemeClr>
              </a:solidFill>
            </a:endParaRPr>
          </a:p>
        </p:txBody>
      </p:sp>
      <p:sp>
        <p:nvSpPr>
          <p:cNvPr id="8" name="TextBox 7">
            <a:extLst>
              <a:ext uri="{FF2B5EF4-FFF2-40B4-BE49-F238E27FC236}">
                <a16:creationId xmlns:a16="http://schemas.microsoft.com/office/drawing/2014/main" id="{DE982EC3-A47D-674D-815D-1D217D64BEA1}"/>
              </a:ext>
            </a:extLst>
          </p:cNvPr>
          <p:cNvSpPr txBox="1"/>
          <p:nvPr/>
        </p:nvSpPr>
        <p:spPr>
          <a:xfrm>
            <a:off x="179389" y="5060567"/>
            <a:ext cx="2906711" cy="769441"/>
          </a:xfrm>
          <a:prstGeom prst="rect">
            <a:avLst/>
          </a:prstGeom>
          <a:noFill/>
        </p:spPr>
        <p:txBody>
          <a:bodyPr wrap="square" rtlCol="0">
            <a:spAutoFit/>
          </a:bodyPr>
          <a:lstStyle/>
          <a:p>
            <a:r>
              <a:rPr lang="en-US" sz="2200" b="1" i="1" spc="-1" dirty="0">
                <a:solidFill>
                  <a:schemeClr val="bg1"/>
                </a:solidFill>
                <a:latin typeface="+mj-lt"/>
              </a:rPr>
              <a:t>Experiment 2</a:t>
            </a:r>
            <a:r>
              <a:rPr lang="en-US" sz="2200" b="1" spc="-1" dirty="0">
                <a:solidFill>
                  <a:schemeClr val="bg1"/>
                </a:solidFill>
                <a:latin typeface="+mj-lt"/>
              </a:rPr>
              <a:t>: </a:t>
            </a:r>
          </a:p>
          <a:p>
            <a:r>
              <a:rPr lang="en-US" sz="2200" b="1" spc="-1" dirty="0">
                <a:solidFill>
                  <a:schemeClr val="bg1"/>
                </a:solidFill>
                <a:latin typeface="+mj-lt"/>
              </a:rPr>
              <a:t>Reflexivity of touching</a:t>
            </a:r>
          </a:p>
        </p:txBody>
      </p:sp>
      <p:sp>
        <p:nvSpPr>
          <p:cNvPr id="10" name="TextBox 9">
            <a:extLst>
              <a:ext uri="{FF2B5EF4-FFF2-40B4-BE49-F238E27FC236}">
                <a16:creationId xmlns:a16="http://schemas.microsoft.com/office/drawing/2014/main" id="{5770FEA8-A119-9542-A280-57674FC8AC5A}"/>
              </a:ext>
            </a:extLst>
          </p:cNvPr>
          <p:cNvSpPr txBox="1"/>
          <p:nvPr/>
        </p:nvSpPr>
        <p:spPr>
          <a:xfrm>
            <a:off x="3198809" y="5090842"/>
            <a:ext cx="5845174" cy="707886"/>
          </a:xfrm>
          <a:prstGeom prst="rect">
            <a:avLst/>
          </a:prstGeom>
          <a:noFill/>
        </p:spPr>
        <p:txBody>
          <a:bodyPr wrap="square" rtlCol="0">
            <a:spAutoFit/>
          </a:bodyPr>
          <a:lstStyle/>
          <a:p>
            <a:r>
              <a:rPr lang="en-US" sz="2000" b="1" spc="-1" dirty="0">
                <a:solidFill>
                  <a:srgbClr val="000000"/>
                </a:solidFill>
              </a:rPr>
              <a:t>Press hands together at fingertips, left touching right, </a:t>
            </a:r>
            <a:br>
              <a:rPr lang="en-US" sz="2000" b="1" spc="-1" dirty="0">
                <a:solidFill>
                  <a:srgbClr val="000000"/>
                </a:solidFill>
              </a:rPr>
            </a:br>
            <a:r>
              <a:rPr lang="en-US" sz="2000" b="1" spc="-1" dirty="0">
                <a:solidFill>
                  <a:srgbClr val="000000"/>
                </a:solidFill>
              </a:rPr>
              <a:t>then right touching left (repeat)</a:t>
            </a:r>
            <a:endParaRPr lang="en-CH" sz="2000" b="1" dirty="0"/>
          </a:p>
        </p:txBody>
      </p:sp>
      <p:sp>
        <p:nvSpPr>
          <p:cNvPr id="11" name="Rounded Rectangle 10">
            <a:extLst>
              <a:ext uri="{FF2B5EF4-FFF2-40B4-BE49-F238E27FC236}">
                <a16:creationId xmlns:a16="http://schemas.microsoft.com/office/drawing/2014/main" id="{5BE3EF66-98E3-3443-8B54-3B199A36E5E9}"/>
              </a:ext>
            </a:extLst>
          </p:cNvPr>
          <p:cNvSpPr/>
          <p:nvPr/>
        </p:nvSpPr>
        <p:spPr>
          <a:xfrm>
            <a:off x="3171824" y="3215255"/>
            <a:ext cx="5840430" cy="1619738"/>
          </a:xfrm>
          <a:prstGeom prst="roundRect">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2" name="Rounded Rectangle 11">
            <a:extLst>
              <a:ext uri="{FF2B5EF4-FFF2-40B4-BE49-F238E27FC236}">
                <a16:creationId xmlns:a16="http://schemas.microsoft.com/office/drawing/2014/main" id="{778BAE6E-2491-5442-8899-9CDC49FE2DDB}"/>
              </a:ext>
            </a:extLst>
          </p:cNvPr>
          <p:cNvSpPr/>
          <p:nvPr/>
        </p:nvSpPr>
        <p:spPr>
          <a:xfrm>
            <a:off x="107950" y="3219563"/>
            <a:ext cx="2978150" cy="1619739"/>
          </a:xfrm>
          <a:prstGeom prst="roundRect">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200">
              <a:solidFill>
                <a:schemeClr val="accent3">
                  <a:lumMod val="60000"/>
                  <a:lumOff val="40000"/>
                </a:schemeClr>
              </a:solidFill>
            </a:endParaRPr>
          </a:p>
        </p:txBody>
      </p:sp>
      <p:sp>
        <p:nvSpPr>
          <p:cNvPr id="13" name="TextBox 12">
            <a:extLst>
              <a:ext uri="{FF2B5EF4-FFF2-40B4-BE49-F238E27FC236}">
                <a16:creationId xmlns:a16="http://schemas.microsoft.com/office/drawing/2014/main" id="{1642C44C-9A85-A847-B11C-FB0A2C7C04EA}"/>
              </a:ext>
            </a:extLst>
          </p:cNvPr>
          <p:cNvSpPr txBox="1"/>
          <p:nvPr/>
        </p:nvSpPr>
        <p:spPr>
          <a:xfrm>
            <a:off x="198429" y="3417486"/>
            <a:ext cx="2901956" cy="1107996"/>
          </a:xfrm>
          <a:prstGeom prst="rect">
            <a:avLst/>
          </a:prstGeom>
          <a:noFill/>
        </p:spPr>
        <p:txBody>
          <a:bodyPr wrap="square" rtlCol="0">
            <a:spAutoFit/>
          </a:bodyPr>
          <a:lstStyle/>
          <a:p>
            <a:r>
              <a:rPr lang="en-US" sz="2200" b="1" i="1" spc="-1" dirty="0">
                <a:solidFill>
                  <a:schemeClr val="bg1"/>
                </a:solidFill>
                <a:latin typeface="+mj-lt"/>
              </a:rPr>
              <a:t>Experiment 1</a:t>
            </a:r>
            <a:r>
              <a:rPr lang="en-US" sz="2200" b="1" spc="-1" dirty="0">
                <a:solidFill>
                  <a:schemeClr val="bg1"/>
                </a:solidFill>
                <a:latin typeface="+mj-lt"/>
              </a:rPr>
              <a:t>: </a:t>
            </a:r>
          </a:p>
          <a:p>
            <a:r>
              <a:rPr lang="en-US" sz="2200" b="1" spc="-1" dirty="0">
                <a:solidFill>
                  <a:schemeClr val="bg1"/>
                </a:solidFill>
                <a:latin typeface="+mj-lt"/>
              </a:rPr>
              <a:t>Duality of Object &amp; Subject in Embodiment</a:t>
            </a:r>
          </a:p>
        </p:txBody>
      </p:sp>
      <p:sp>
        <p:nvSpPr>
          <p:cNvPr id="14" name="TextBox 13">
            <a:extLst>
              <a:ext uri="{FF2B5EF4-FFF2-40B4-BE49-F238E27FC236}">
                <a16:creationId xmlns:a16="http://schemas.microsoft.com/office/drawing/2014/main" id="{8E1555C5-CAB2-B445-80AE-882C47B44DBA}"/>
              </a:ext>
            </a:extLst>
          </p:cNvPr>
          <p:cNvSpPr txBox="1"/>
          <p:nvPr/>
        </p:nvSpPr>
        <p:spPr>
          <a:xfrm>
            <a:off x="3198809" y="3374966"/>
            <a:ext cx="5714384" cy="1323439"/>
          </a:xfrm>
          <a:prstGeom prst="rect">
            <a:avLst/>
          </a:prstGeom>
          <a:noFill/>
        </p:spPr>
        <p:txBody>
          <a:bodyPr wrap="square" rtlCol="0">
            <a:spAutoFit/>
          </a:bodyPr>
          <a:lstStyle/>
          <a:p>
            <a:r>
              <a:rPr lang="en-US" sz="2000" b="1" spc="-1" dirty="0">
                <a:solidFill>
                  <a:srgbClr val="000000"/>
                </a:solidFill>
              </a:rPr>
              <a:t>Hold pen in right hand, then extend forefinger of left hand to touch the hand holding the pen.</a:t>
            </a:r>
          </a:p>
          <a:p>
            <a:r>
              <a:rPr lang="en-US" sz="2000" b="1" spc="-1" dirty="0">
                <a:solidFill>
                  <a:srgbClr val="000000"/>
                </a:solidFill>
              </a:rPr>
              <a:t>Point: overcome duality of object (hand) and subject (hand) in embodiment</a:t>
            </a:r>
          </a:p>
        </p:txBody>
      </p:sp>
      <p:sp>
        <p:nvSpPr>
          <p:cNvPr id="15" name="Rounded Rectangle 14">
            <a:extLst>
              <a:ext uri="{FF2B5EF4-FFF2-40B4-BE49-F238E27FC236}">
                <a16:creationId xmlns:a16="http://schemas.microsoft.com/office/drawing/2014/main" id="{F6B88FB9-A69C-A042-A882-45C8CE99801A}"/>
              </a:ext>
            </a:extLst>
          </p:cNvPr>
          <p:cNvSpPr/>
          <p:nvPr/>
        </p:nvSpPr>
        <p:spPr>
          <a:xfrm>
            <a:off x="3171823" y="1252698"/>
            <a:ext cx="5829302" cy="1886991"/>
          </a:xfrm>
          <a:prstGeom prst="roundRect">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6" name="Rounded Rectangle 15">
            <a:extLst>
              <a:ext uri="{FF2B5EF4-FFF2-40B4-BE49-F238E27FC236}">
                <a16:creationId xmlns:a16="http://schemas.microsoft.com/office/drawing/2014/main" id="{9E245DE0-3DF6-1643-8211-4D8F0FA83320}"/>
              </a:ext>
            </a:extLst>
          </p:cNvPr>
          <p:cNvSpPr/>
          <p:nvPr/>
        </p:nvSpPr>
        <p:spPr>
          <a:xfrm>
            <a:off x="107949" y="1257007"/>
            <a:ext cx="2978150" cy="1882682"/>
          </a:xfrm>
          <a:prstGeom prst="roundRect">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200">
              <a:solidFill>
                <a:schemeClr val="accent3">
                  <a:lumMod val="60000"/>
                  <a:lumOff val="40000"/>
                </a:schemeClr>
              </a:solidFill>
            </a:endParaRPr>
          </a:p>
        </p:txBody>
      </p:sp>
      <p:sp>
        <p:nvSpPr>
          <p:cNvPr id="17" name="TextBox 16">
            <a:extLst>
              <a:ext uri="{FF2B5EF4-FFF2-40B4-BE49-F238E27FC236}">
                <a16:creationId xmlns:a16="http://schemas.microsoft.com/office/drawing/2014/main" id="{C7EB613E-B582-AD47-95CE-B1E7B33F99B7}"/>
              </a:ext>
            </a:extLst>
          </p:cNvPr>
          <p:cNvSpPr txBox="1"/>
          <p:nvPr/>
        </p:nvSpPr>
        <p:spPr>
          <a:xfrm>
            <a:off x="198428" y="1454930"/>
            <a:ext cx="2901956" cy="1107996"/>
          </a:xfrm>
          <a:prstGeom prst="rect">
            <a:avLst/>
          </a:prstGeom>
          <a:noFill/>
        </p:spPr>
        <p:txBody>
          <a:bodyPr wrap="square" rtlCol="0">
            <a:spAutoFit/>
          </a:bodyPr>
          <a:lstStyle/>
          <a:p>
            <a:r>
              <a:rPr lang="en-US" sz="2200" b="1" spc="-1" dirty="0">
                <a:solidFill>
                  <a:schemeClr val="bg1"/>
                </a:solidFill>
                <a:latin typeface="+mj-lt"/>
              </a:rPr>
              <a:t>When REFLECTION is pre-reflective embodied performance</a:t>
            </a:r>
          </a:p>
        </p:txBody>
      </p:sp>
      <p:sp>
        <p:nvSpPr>
          <p:cNvPr id="18" name="TextBox 17">
            <a:extLst>
              <a:ext uri="{FF2B5EF4-FFF2-40B4-BE49-F238E27FC236}">
                <a16:creationId xmlns:a16="http://schemas.microsoft.com/office/drawing/2014/main" id="{2A3D00F6-823C-4548-94F2-A1B603C0E2ED}"/>
              </a:ext>
            </a:extLst>
          </p:cNvPr>
          <p:cNvSpPr txBox="1"/>
          <p:nvPr/>
        </p:nvSpPr>
        <p:spPr>
          <a:xfrm>
            <a:off x="3198808" y="1412410"/>
            <a:ext cx="5813446" cy="1477328"/>
          </a:xfrm>
          <a:prstGeom prst="rect">
            <a:avLst/>
          </a:prstGeom>
          <a:noFill/>
        </p:spPr>
        <p:txBody>
          <a:bodyPr wrap="square" rtlCol="0">
            <a:spAutoFit/>
          </a:bodyPr>
          <a:lstStyle/>
          <a:p>
            <a:r>
              <a:rPr lang="en-US" b="1" spc="-1" dirty="0">
                <a:solidFill>
                  <a:srgbClr val="000000"/>
                </a:solidFill>
              </a:rPr>
              <a:t>E.G. Steering a car into a parking place without reflection, movements are habitual in ‘Embodied Intelligence’</a:t>
            </a:r>
          </a:p>
          <a:p>
            <a:r>
              <a:rPr lang="en-US" b="1" spc="-1" dirty="0">
                <a:solidFill>
                  <a:srgbClr val="000000"/>
                </a:solidFill>
              </a:rPr>
              <a:t>E.G. Learning to swing a golf club without hooking or slicing</a:t>
            </a:r>
          </a:p>
          <a:p>
            <a:r>
              <a:rPr lang="en-US" b="1" spc="-1" dirty="0">
                <a:solidFill>
                  <a:srgbClr val="000000"/>
                </a:solidFill>
              </a:rPr>
              <a:t>E.G. Abduction – the Beyond of intuition that has no empiric or intellectual mooring</a:t>
            </a:r>
          </a:p>
        </p:txBody>
      </p:sp>
    </p:spTree>
    <p:extLst>
      <p:ext uri="{BB962C8B-B14F-4D97-AF65-F5344CB8AC3E}">
        <p14:creationId xmlns:p14="http://schemas.microsoft.com/office/powerpoint/2010/main" val="42718877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C5CD149-55CB-1E42-957B-031DE22990A8}"/>
              </a:ext>
            </a:extLst>
          </p:cNvPr>
          <p:cNvSpPr>
            <a:spLocks noGrp="1"/>
          </p:cNvSpPr>
          <p:nvPr>
            <p:ph type="sldNum" sz="quarter" idx="12"/>
          </p:nvPr>
        </p:nvSpPr>
        <p:spPr/>
        <p:txBody>
          <a:bodyPr/>
          <a:lstStyle/>
          <a:p>
            <a:fld id="{2CB0B10C-1642-FC46-B864-C0A2CDEA0834}" type="slidenum">
              <a:rPr lang="en-CH" smtClean="0"/>
              <a:t>11</a:t>
            </a:fld>
            <a:endParaRPr lang="en-CH"/>
          </a:p>
        </p:txBody>
      </p:sp>
      <p:sp>
        <p:nvSpPr>
          <p:cNvPr id="3" name="Rectangle 2">
            <a:extLst>
              <a:ext uri="{FF2B5EF4-FFF2-40B4-BE49-F238E27FC236}">
                <a16:creationId xmlns:a16="http://schemas.microsoft.com/office/drawing/2014/main" id="{8FC0FD99-B192-9645-BB3F-323360D73690}"/>
              </a:ext>
            </a:extLst>
          </p:cNvPr>
          <p:cNvSpPr/>
          <p:nvPr/>
        </p:nvSpPr>
        <p:spPr>
          <a:xfrm>
            <a:off x="2925227" y="6211669"/>
            <a:ext cx="2998578" cy="646331"/>
          </a:xfrm>
          <a:prstGeom prst="rect">
            <a:avLst/>
          </a:prstGeom>
        </p:spPr>
        <p:txBody>
          <a:bodyPr wrap="none">
            <a:spAutoFit/>
          </a:bodyPr>
          <a:lstStyle/>
          <a:p>
            <a:r>
              <a:rPr lang="en-US" dirty="0">
                <a:hlinkClick r:id="rId2"/>
              </a:rPr>
              <a:t>https://youtu.be/aNIbVcJY00s</a:t>
            </a:r>
            <a:endParaRPr lang="en-US" dirty="0"/>
          </a:p>
          <a:p>
            <a:endParaRPr lang="en-US" dirty="0"/>
          </a:p>
        </p:txBody>
      </p:sp>
      <p:pic>
        <p:nvPicPr>
          <p:cNvPr id="5" name="Picture 4" descr="Text&#10;&#10;Description automatically generated">
            <a:extLst>
              <a:ext uri="{FF2B5EF4-FFF2-40B4-BE49-F238E27FC236}">
                <a16:creationId xmlns:a16="http://schemas.microsoft.com/office/drawing/2014/main" id="{0D269468-B548-DD4B-A6DB-8DEC84236DB1}"/>
              </a:ext>
            </a:extLst>
          </p:cNvPr>
          <p:cNvPicPr>
            <a:picLocks noChangeAspect="1"/>
          </p:cNvPicPr>
          <p:nvPr/>
        </p:nvPicPr>
        <p:blipFill>
          <a:blip r:embed="rId3"/>
          <a:stretch>
            <a:fillRect/>
          </a:stretch>
        </p:blipFill>
        <p:spPr>
          <a:xfrm>
            <a:off x="827957" y="560387"/>
            <a:ext cx="8081485" cy="4572051"/>
          </a:xfrm>
          <a:prstGeom prst="rect">
            <a:avLst/>
          </a:prstGeom>
        </p:spPr>
      </p:pic>
    </p:spTree>
    <p:extLst>
      <p:ext uri="{BB962C8B-B14F-4D97-AF65-F5344CB8AC3E}">
        <p14:creationId xmlns:p14="http://schemas.microsoft.com/office/powerpoint/2010/main" val="11919169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1" name="Straight Connector 70">
            <a:extLst>
              <a:ext uri="{FF2B5EF4-FFF2-40B4-BE49-F238E27FC236}">
                <a16:creationId xmlns:a16="http://schemas.microsoft.com/office/drawing/2014/main" id="{D2E961F1-4A28-4A5F-BBD4-6E400E5E6C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72357"/>
            <a:ext cx="9141618"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3" name="Rectangle 72">
            <a:extLst>
              <a:ext uri="{FF2B5EF4-FFF2-40B4-BE49-F238E27FC236}">
                <a16:creationId xmlns:a16="http://schemas.microsoft.com/office/drawing/2014/main" id="{7F57BEA8-497D-4AA8-8A18-BDCD696B25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8596"/>
            <a:ext cx="9144000" cy="173555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5243D7A-1092-9C44-8AAA-B8DCC73B470D}"/>
              </a:ext>
            </a:extLst>
          </p:cNvPr>
          <p:cNvSpPr>
            <a:spLocks noGrp="1"/>
          </p:cNvSpPr>
          <p:nvPr>
            <p:ph type="title"/>
          </p:nvPr>
        </p:nvSpPr>
        <p:spPr>
          <a:xfrm>
            <a:off x="394554" y="489439"/>
            <a:ext cx="8354891" cy="930447"/>
          </a:xfrm>
        </p:spPr>
        <p:txBody>
          <a:bodyPr vert="horz" lIns="91440" tIns="45720" rIns="91440" bIns="45720" rtlCol="0" anchor="b">
            <a:normAutofit/>
          </a:bodyPr>
          <a:lstStyle/>
          <a:p>
            <a:pPr algn="ctr" defTabSz="914400"/>
            <a:r>
              <a:rPr lang="en-US" sz="2900" b="1" kern="1200" spc="-1" dirty="0">
                <a:solidFill>
                  <a:schemeClr val="bg1"/>
                </a:solidFill>
                <a:latin typeface="+mj-lt"/>
                <a:ea typeface="+mj-ea"/>
                <a:cs typeface="+mj-cs"/>
              </a:rPr>
              <a:t>BIG PICTURE: Pre-Reflective Embodiment→ BEYOND</a:t>
            </a:r>
          </a:p>
        </p:txBody>
      </p:sp>
      <p:cxnSp>
        <p:nvCxnSpPr>
          <p:cNvPr id="75" name="Straight Connector 74">
            <a:extLst>
              <a:ext uri="{FF2B5EF4-FFF2-40B4-BE49-F238E27FC236}">
                <a16:creationId xmlns:a16="http://schemas.microsoft.com/office/drawing/2014/main" id="{A82415D3-DDE5-4D63-8CB3-23A5EC581B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43300" y="1479733"/>
            <a:ext cx="2057400" cy="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AD7193FB-6AE6-4B3B-8F89-56B55DD63B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201402"/>
            <a:ext cx="9141618"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2050" name="Picture 2" descr="Triple loop and antenarrative processes">
            <a:extLst>
              <a:ext uri="{FF2B5EF4-FFF2-40B4-BE49-F238E27FC236}">
                <a16:creationId xmlns:a16="http://schemas.microsoft.com/office/drawing/2014/main" id="{F7EFA126-6B8D-AF46-A419-9F866DF4515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33612" y="2427541"/>
            <a:ext cx="8035451" cy="3997637"/>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928DBA06-EF9D-B741-947C-97E97F2661A2}"/>
              </a:ext>
            </a:extLst>
          </p:cNvPr>
          <p:cNvSpPr>
            <a:spLocks noGrp="1"/>
          </p:cNvSpPr>
          <p:nvPr>
            <p:ph type="sldNum" sz="quarter" idx="12"/>
          </p:nvPr>
        </p:nvSpPr>
        <p:spPr>
          <a:xfrm>
            <a:off x="6457950" y="6522430"/>
            <a:ext cx="2057400" cy="347472"/>
          </a:xfrm>
        </p:spPr>
        <p:txBody>
          <a:bodyPr vert="horz" lIns="91440" tIns="45720" rIns="91440" bIns="45720" rtlCol="0" anchor="ctr">
            <a:normAutofit/>
          </a:bodyPr>
          <a:lstStyle/>
          <a:p>
            <a:pPr>
              <a:spcAft>
                <a:spcPts val="600"/>
              </a:spcAft>
            </a:pPr>
            <a:fld id="{2CB0B10C-1642-FC46-B864-C0A2CDEA0834}" type="slidenum">
              <a:rPr lang="en-US" sz="1000">
                <a:solidFill>
                  <a:srgbClr val="898989"/>
                </a:solidFill>
              </a:rPr>
              <a:pPr>
                <a:spcAft>
                  <a:spcPts val="600"/>
                </a:spcAft>
              </a:pPr>
              <a:t>12</a:t>
            </a:fld>
            <a:endParaRPr lang="en-US" sz="1000">
              <a:solidFill>
                <a:srgbClr val="898989"/>
              </a:solidFill>
            </a:endParaRPr>
          </a:p>
        </p:txBody>
      </p:sp>
    </p:spTree>
    <p:extLst>
      <p:ext uri="{BB962C8B-B14F-4D97-AF65-F5344CB8AC3E}">
        <p14:creationId xmlns:p14="http://schemas.microsoft.com/office/powerpoint/2010/main" val="32134498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D2E961F1-4A28-4A5F-BBD4-6E400E5E6C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72357"/>
            <a:ext cx="9141618"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7F57BEA8-497D-4AA8-8A18-BDCD696B25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8596"/>
            <a:ext cx="9144000" cy="173555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A09D27-7FC0-C34F-B169-4A078A8F8F31}"/>
              </a:ext>
            </a:extLst>
          </p:cNvPr>
          <p:cNvSpPr>
            <a:spLocks noGrp="1"/>
          </p:cNvSpPr>
          <p:nvPr>
            <p:ph type="title"/>
          </p:nvPr>
        </p:nvSpPr>
        <p:spPr>
          <a:xfrm>
            <a:off x="394554" y="489439"/>
            <a:ext cx="8354891" cy="930447"/>
          </a:xfrm>
        </p:spPr>
        <p:txBody>
          <a:bodyPr vert="horz" lIns="91440" tIns="45720" rIns="91440" bIns="45720" rtlCol="0" anchor="b">
            <a:normAutofit/>
          </a:bodyPr>
          <a:lstStyle/>
          <a:p>
            <a:pPr algn="ctr" defTabSz="914400"/>
            <a:r>
              <a:rPr lang="en-US" sz="4700" kern="1200">
                <a:solidFill>
                  <a:schemeClr val="bg1"/>
                </a:solidFill>
                <a:latin typeface="+mj-lt"/>
                <a:ea typeface="+mj-ea"/>
                <a:cs typeface="+mj-cs"/>
              </a:rPr>
              <a:t>The 7 Principles</a:t>
            </a:r>
          </a:p>
        </p:txBody>
      </p:sp>
      <p:cxnSp>
        <p:nvCxnSpPr>
          <p:cNvPr id="13" name="Straight Connector 12">
            <a:extLst>
              <a:ext uri="{FF2B5EF4-FFF2-40B4-BE49-F238E27FC236}">
                <a16:creationId xmlns:a16="http://schemas.microsoft.com/office/drawing/2014/main" id="{A82415D3-DDE5-4D63-8CB3-23A5EC581B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43300" y="1479733"/>
            <a:ext cx="2057400" cy="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D7193FB-6AE6-4B3B-8F89-56B55DD63B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201402"/>
            <a:ext cx="9141618"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Diagram&#10;&#10;Description automatically generated">
            <a:extLst>
              <a:ext uri="{FF2B5EF4-FFF2-40B4-BE49-F238E27FC236}">
                <a16:creationId xmlns:a16="http://schemas.microsoft.com/office/drawing/2014/main" id="{00AC9732-15F0-5E41-B1B5-BD7D09A407E5}"/>
              </a:ext>
            </a:extLst>
          </p:cNvPr>
          <p:cNvPicPr>
            <a:picLocks noChangeAspect="1"/>
          </p:cNvPicPr>
          <p:nvPr/>
        </p:nvPicPr>
        <p:blipFill>
          <a:blip r:embed="rId2"/>
          <a:stretch>
            <a:fillRect/>
          </a:stretch>
        </p:blipFill>
        <p:spPr>
          <a:xfrm>
            <a:off x="1090180" y="2427541"/>
            <a:ext cx="6922315" cy="3997637"/>
          </a:xfrm>
          <a:prstGeom prst="rect">
            <a:avLst/>
          </a:prstGeom>
        </p:spPr>
      </p:pic>
      <p:sp>
        <p:nvSpPr>
          <p:cNvPr id="3" name="Slide Number Placeholder 2">
            <a:extLst>
              <a:ext uri="{FF2B5EF4-FFF2-40B4-BE49-F238E27FC236}">
                <a16:creationId xmlns:a16="http://schemas.microsoft.com/office/drawing/2014/main" id="{D2F1B6D2-1D28-FC45-B498-19ED4A8CE41B}"/>
              </a:ext>
            </a:extLst>
          </p:cNvPr>
          <p:cNvSpPr>
            <a:spLocks noGrp="1"/>
          </p:cNvSpPr>
          <p:nvPr>
            <p:ph type="sldNum" sz="quarter" idx="12"/>
          </p:nvPr>
        </p:nvSpPr>
        <p:spPr>
          <a:xfrm>
            <a:off x="6457950" y="6522430"/>
            <a:ext cx="2057400" cy="347472"/>
          </a:xfrm>
        </p:spPr>
        <p:txBody>
          <a:bodyPr vert="horz" lIns="91440" tIns="45720" rIns="91440" bIns="45720" rtlCol="0" anchor="ctr">
            <a:normAutofit/>
          </a:bodyPr>
          <a:lstStyle/>
          <a:p>
            <a:pPr>
              <a:spcAft>
                <a:spcPts val="600"/>
              </a:spcAft>
            </a:pPr>
            <a:fld id="{2CB0B10C-1642-FC46-B864-C0A2CDEA0834}" type="slidenum">
              <a:rPr lang="en-US" sz="1000">
                <a:solidFill>
                  <a:srgbClr val="898989"/>
                </a:solidFill>
              </a:rPr>
              <a:pPr>
                <a:spcAft>
                  <a:spcPts val="600"/>
                </a:spcAft>
              </a:pPr>
              <a:t>13</a:t>
            </a:fld>
            <a:endParaRPr lang="en-US" sz="1000">
              <a:solidFill>
                <a:srgbClr val="898989"/>
              </a:solidFill>
            </a:endParaRPr>
          </a:p>
        </p:txBody>
      </p:sp>
    </p:spTree>
    <p:extLst>
      <p:ext uri="{BB962C8B-B14F-4D97-AF65-F5344CB8AC3E}">
        <p14:creationId xmlns:p14="http://schemas.microsoft.com/office/powerpoint/2010/main" val="5733047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EEB57-3F38-4246-B264-F19CD3B789D5}"/>
              </a:ext>
            </a:extLst>
          </p:cNvPr>
          <p:cNvSpPr>
            <a:spLocks noGrp="1"/>
          </p:cNvSpPr>
          <p:nvPr>
            <p:ph type="title"/>
          </p:nvPr>
        </p:nvSpPr>
        <p:spPr/>
        <p:txBody>
          <a:bodyPr/>
          <a:lstStyle/>
          <a:p>
            <a:r>
              <a:rPr lang="en-US" dirty="0"/>
              <a:t>Share Feedback the videos</a:t>
            </a:r>
          </a:p>
        </p:txBody>
      </p:sp>
      <p:sp>
        <p:nvSpPr>
          <p:cNvPr id="3" name="Content Placeholder 2">
            <a:extLst>
              <a:ext uri="{FF2B5EF4-FFF2-40B4-BE49-F238E27FC236}">
                <a16:creationId xmlns:a16="http://schemas.microsoft.com/office/drawing/2014/main" id="{BB64CD76-6A22-8741-B5BF-46AB132956D7}"/>
              </a:ext>
            </a:extLst>
          </p:cNvPr>
          <p:cNvSpPr>
            <a:spLocks noGrp="1"/>
          </p:cNvSpPr>
          <p:nvPr>
            <p:ph idx="1"/>
          </p:nvPr>
        </p:nvSpPr>
        <p:spPr/>
        <p:txBody>
          <a:bodyPr/>
          <a:lstStyle/>
          <a:p>
            <a:pPr marL="457200" indent="-457200">
              <a:buAutoNum type="arabicPeriod"/>
            </a:pPr>
            <a:r>
              <a:rPr lang="en-US" sz="4400" dirty="0"/>
              <a:t>Content </a:t>
            </a:r>
          </a:p>
          <a:p>
            <a:pPr lvl="1"/>
            <a:r>
              <a:rPr lang="en-US" sz="4100" dirty="0"/>
              <a:t>clear </a:t>
            </a:r>
          </a:p>
          <a:p>
            <a:pPr lvl="1"/>
            <a:r>
              <a:rPr lang="en-US" sz="4100" dirty="0"/>
              <a:t>useful</a:t>
            </a:r>
          </a:p>
          <a:p>
            <a:pPr marL="457200" indent="-457200">
              <a:buFont typeface="Arial" panose="020B0604020202020204" pitchFamily="34" charset="0"/>
              <a:buAutoNum type="arabicPeriod"/>
            </a:pPr>
            <a:r>
              <a:rPr lang="en-US" sz="4400" dirty="0"/>
              <a:t>Presentation</a:t>
            </a:r>
          </a:p>
          <a:p>
            <a:pPr lvl="1"/>
            <a:r>
              <a:rPr lang="en-US" sz="4100" dirty="0"/>
              <a:t>Interesting</a:t>
            </a:r>
          </a:p>
          <a:p>
            <a:pPr lvl="1"/>
            <a:r>
              <a:rPr lang="en-US" sz="4100" dirty="0"/>
              <a:t>involving</a:t>
            </a:r>
            <a:endParaRPr lang="en-US" dirty="0"/>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B0C44FF0-04EA-924F-AC67-C1B0FC8F2617}"/>
              </a:ext>
            </a:extLst>
          </p:cNvPr>
          <p:cNvSpPr>
            <a:spLocks noGrp="1"/>
          </p:cNvSpPr>
          <p:nvPr>
            <p:ph type="sldNum" sz="quarter" idx="12"/>
          </p:nvPr>
        </p:nvSpPr>
        <p:spPr/>
        <p:txBody>
          <a:bodyPr/>
          <a:lstStyle/>
          <a:p>
            <a:fld id="{2CB0B10C-1642-FC46-B864-C0A2CDEA0834}" type="slidenum">
              <a:rPr lang="en-CH" smtClean="0"/>
              <a:t>14</a:t>
            </a:fld>
            <a:endParaRPr lang="en-CH"/>
          </a:p>
        </p:txBody>
      </p:sp>
    </p:spTree>
    <p:extLst>
      <p:ext uri="{BB962C8B-B14F-4D97-AF65-F5344CB8AC3E}">
        <p14:creationId xmlns:p14="http://schemas.microsoft.com/office/powerpoint/2010/main" val="5355128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D249A-F66F-E642-B1F8-E5A84FC5A984}"/>
              </a:ext>
            </a:extLst>
          </p:cNvPr>
          <p:cNvSpPr>
            <a:spLocks noGrp="1"/>
          </p:cNvSpPr>
          <p:nvPr>
            <p:ph type="title"/>
          </p:nvPr>
        </p:nvSpPr>
        <p:spPr/>
        <p:txBody>
          <a:bodyPr vert="horz" lIns="91440" tIns="45720" rIns="91440" bIns="45720" rtlCol="0" anchor="ctr">
            <a:normAutofit fontScale="90000"/>
          </a:bodyPr>
          <a:lstStyle/>
          <a:p>
            <a:r>
              <a:rPr lang="en-US" sz="4500" b="1" spc="-1" dirty="0">
                <a:solidFill>
                  <a:schemeClr val="accent6">
                    <a:lumMod val="50000"/>
                  </a:schemeClr>
                </a:solidFill>
              </a:rPr>
              <a:t>Embodied Performances 3-min presentations</a:t>
            </a:r>
            <a:endParaRPr lang="en-CH" sz="4500" b="1" spc="-1" dirty="0">
              <a:solidFill>
                <a:schemeClr val="accent6">
                  <a:lumMod val="50000"/>
                </a:schemeClr>
              </a:solidFill>
            </a:endParaRPr>
          </a:p>
        </p:txBody>
      </p:sp>
      <p:sp>
        <p:nvSpPr>
          <p:cNvPr id="5" name="Content Placeholder 4">
            <a:extLst>
              <a:ext uri="{FF2B5EF4-FFF2-40B4-BE49-F238E27FC236}">
                <a16:creationId xmlns:a16="http://schemas.microsoft.com/office/drawing/2014/main" id="{521DD9DA-300A-DB46-8FAD-BA07EBD2B5A1}"/>
              </a:ext>
            </a:extLst>
          </p:cNvPr>
          <p:cNvSpPr>
            <a:spLocks noGrp="1"/>
          </p:cNvSpPr>
          <p:nvPr>
            <p:ph idx="1"/>
          </p:nvPr>
        </p:nvSpPr>
        <p:spPr/>
        <p:txBody>
          <a:bodyPr/>
          <a:lstStyle/>
          <a:p>
            <a:r>
              <a:rPr lang="en-CH"/>
              <a:t>BARBARA</a:t>
            </a:r>
            <a:r>
              <a:rPr lang="en-US" dirty="0"/>
              <a:t> </a:t>
            </a:r>
            <a:r>
              <a:rPr lang="en-US" b="1" u="sng" dirty="0">
                <a:hlinkClick r:id="rId2"/>
              </a:rPr>
              <a:t>Click Here</a:t>
            </a:r>
            <a:endParaRPr lang="en-CH" dirty="0"/>
          </a:p>
          <a:p>
            <a:r>
              <a:rPr lang="en-CH"/>
              <a:t>ERNEST</a:t>
            </a:r>
            <a:r>
              <a:rPr lang="en-US" dirty="0"/>
              <a:t> </a:t>
            </a:r>
            <a:r>
              <a:rPr lang="en-US" dirty="0">
                <a:hlinkClick r:id="rId3"/>
              </a:rPr>
              <a:t>Click Here</a:t>
            </a:r>
            <a:endParaRPr lang="en-CH" dirty="0"/>
          </a:p>
          <a:p>
            <a:r>
              <a:rPr lang="en-CH"/>
              <a:t>RICO</a:t>
            </a:r>
            <a:r>
              <a:rPr lang="en-US" dirty="0"/>
              <a:t> </a:t>
            </a:r>
            <a:r>
              <a:rPr lang="en-US" dirty="0">
                <a:hlinkClick r:id="rId4"/>
              </a:rPr>
              <a:t>Click Here</a:t>
            </a:r>
            <a:endParaRPr lang="en-CH" dirty="0"/>
          </a:p>
          <a:p>
            <a:r>
              <a:rPr lang="en-CH"/>
              <a:t>OSCAR</a:t>
            </a:r>
            <a:r>
              <a:rPr lang="en-US" dirty="0"/>
              <a:t> </a:t>
            </a:r>
            <a:r>
              <a:rPr lang="en-US" b="1" i="1" u="sng" dirty="0">
                <a:hlinkClick r:id="rId5"/>
              </a:rPr>
              <a:t>Click Here</a:t>
            </a:r>
            <a:endParaRPr lang="en-CH" dirty="0"/>
          </a:p>
        </p:txBody>
      </p:sp>
      <p:sp>
        <p:nvSpPr>
          <p:cNvPr id="4" name="Slide Number Placeholder 3">
            <a:extLst>
              <a:ext uri="{FF2B5EF4-FFF2-40B4-BE49-F238E27FC236}">
                <a16:creationId xmlns:a16="http://schemas.microsoft.com/office/drawing/2014/main" id="{6EB146C4-6C14-FC42-85F2-A3AB61B02192}"/>
              </a:ext>
            </a:extLst>
          </p:cNvPr>
          <p:cNvSpPr>
            <a:spLocks noGrp="1"/>
          </p:cNvSpPr>
          <p:nvPr>
            <p:ph type="sldNum" sz="quarter" idx="12"/>
          </p:nvPr>
        </p:nvSpPr>
        <p:spPr/>
        <p:txBody>
          <a:bodyPr/>
          <a:lstStyle/>
          <a:p>
            <a:fld id="{2CB0B10C-1642-FC46-B864-C0A2CDEA0834}" type="slidenum">
              <a:rPr lang="en-CH" smtClean="0"/>
              <a:t>15</a:t>
            </a:fld>
            <a:endParaRPr lang="en-CH"/>
          </a:p>
        </p:txBody>
      </p:sp>
      <p:sp>
        <p:nvSpPr>
          <p:cNvPr id="6" name="TextBox 5">
            <a:extLst>
              <a:ext uri="{FF2B5EF4-FFF2-40B4-BE49-F238E27FC236}">
                <a16:creationId xmlns:a16="http://schemas.microsoft.com/office/drawing/2014/main" id="{2B6D2156-D0BC-9148-B86F-683DAC4317B0}"/>
              </a:ext>
            </a:extLst>
          </p:cNvPr>
          <p:cNvSpPr txBox="1"/>
          <p:nvPr/>
        </p:nvSpPr>
        <p:spPr>
          <a:xfrm>
            <a:off x="1187245" y="4001294"/>
            <a:ext cx="6769509" cy="923330"/>
          </a:xfrm>
          <a:prstGeom prst="rect">
            <a:avLst/>
          </a:prstGeom>
          <a:noFill/>
        </p:spPr>
        <p:txBody>
          <a:bodyPr wrap="square" rtlCol="0">
            <a:spAutoFit/>
          </a:bodyPr>
          <a:lstStyle/>
          <a:p>
            <a:r>
              <a:rPr lang="en-US" dirty="0"/>
              <a:t>Feedback in the Chat</a:t>
            </a:r>
          </a:p>
          <a:p>
            <a:endParaRPr lang="en-US" dirty="0"/>
          </a:p>
          <a:p>
            <a:r>
              <a:rPr lang="en-US" dirty="0"/>
              <a:t>REFLECT on presentation</a:t>
            </a:r>
          </a:p>
        </p:txBody>
      </p:sp>
      <p:pic>
        <p:nvPicPr>
          <p:cNvPr id="7" name="Picture 6">
            <a:extLst>
              <a:ext uri="{FF2B5EF4-FFF2-40B4-BE49-F238E27FC236}">
                <a16:creationId xmlns:a16="http://schemas.microsoft.com/office/drawing/2014/main" id="{C5860B24-AFBF-5D43-93B2-9530CCCE4F68}"/>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5338915" y="1198755"/>
            <a:ext cx="3348579" cy="4460490"/>
          </a:xfrm>
          <a:prstGeom prst="rect">
            <a:avLst/>
          </a:prstGeom>
          <a:noFill/>
          <a:ln>
            <a:noFill/>
          </a:ln>
        </p:spPr>
      </p:pic>
    </p:spTree>
    <p:extLst>
      <p:ext uri="{BB962C8B-B14F-4D97-AF65-F5344CB8AC3E}">
        <p14:creationId xmlns:p14="http://schemas.microsoft.com/office/powerpoint/2010/main" val="5016691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802CD-F37C-D54F-B117-6D9FFB70A896}"/>
              </a:ext>
            </a:extLst>
          </p:cNvPr>
          <p:cNvSpPr>
            <a:spLocks noGrp="1"/>
          </p:cNvSpPr>
          <p:nvPr>
            <p:ph type="title"/>
          </p:nvPr>
        </p:nvSpPr>
        <p:spPr>
          <a:xfrm>
            <a:off x="628650" y="365126"/>
            <a:ext cx="7886700" cy="864067"/>
          </a:xfrm>
        </p:spPr>
        <p:txBody>
          <a:bodyPr vert="horz" lIns="91440" tIns="45720" rIns="91440" bIns="45720" rtlCol="0" anchor="ctr">
            <a:normAutofit/>
          </a:bodyPr>
          <a:lstStyle/>
          <a:p>
            <a:r>
              <a:rPr lang="en-CH" sz="4500" b="1" spc="-1" dirty="0">
                <a:solidFill>
                  <a:schemeClr val="accent6">
                    <a:lumMod val="50000"/>
                  </a:schemeClr>
                </a:solidFill>
              </a:rPr>
              <a:t>CONGRATULATIONS! </a:t>
            </a:r>
          </a:p>
        </p:txBody>
      </p:sp>
      <p:sp>
        <p:nvSpPr>
          <p:cNvPr id="3" name="Content Placeholder 2">
            <a:extLst>
              <a:ext uri="{FF2B5EF4-FFF2-40B4-BE49-F238E27FC236}">
                <a16:creationId xmlns:a16="http://schemas.microsoft.com/office/drawing/2014/main" id="{E7A2923C-0047-0B41-8C05-1839D48606FC}"/>
              </a:ext>
            </a:extLst>
          </p:cNvPr>
          <p:cNvSpPr>
            <a:spLocks noGrp="1"/>
          </p:cNvSpPr>
          <p:nvPr>
            <p:ph idx="1"/>
          </p:nvPr>
        </p:nvSpPr>
        <p:spPr>
          <a:xfrm>
            <a:off x="628651" y="1825625"/>
            <a:ext cx="3253802" cy="3355489"/>
          </a:xfrm>
        </p:spPr>
        <p:txBody>
          <a:bodyPr/>
          <a:lstStyle/>
          <a:p>
            <a:pPr marL="0" indent="0">
              <a:buNone/>
            </a:pPr>
            <a:r>
              <a:rPr lang="en-US" sz="2000" dirty="0"/>
              <a:t>Sure a long way to go, but look how far you have come! </a:t>
            </a:r>
          </a:p>
          <a:p>
            <a:pPr marL="342900" lvl="1" indent="0">
              <a:buNone/>
            </a:pPr>
            <a:r>
              <a:rPr lang="en-US" sz="1600" dirty="0"/>
              <a:t>Mention 1-3 ‘things’ about how space’ ready are they now.</a:t>
            </a:r>
          </a:p>
          <a:p>
            <a:endParaRPr lang="en-US" sz="2000" dirty="0"/>
          </a:p>
          <a:p>
            <a:pPr marL="0" indent="0">
              <a:buNone/>
            </a:pPr>
            <a:r>
              <a:rPr lang="en-US" sz="2000" dirty="0"/>
              <a:t>Trainer &amp; BEYOND</a:t>
            </a:r>
          </a:p>
          <a:p>
            <a:pPr marL="342900" lvl="1" indent="0">
              <a:buNone/>
            </a:pPr>
            <a:r>
              <a:rPr lang="en-US" sz="1600" dirty="0"/>
              <a:t>What’s next for Oscar’s Team?</a:t>
            </a:r>
          </a:p>
          <a:p>
            <a:pPr marL="0" indent="0">
              <a:buNone/>
            </a:pPr>
            <a:endParaRPr lang="en-US" sz="2000" dirty="0"/>
          </a:p>
          <a:p>
            <a:pPr marL="0" indent="0">
              <a:buNone/>
            </a:pPr>
            <a:r>
              <a:rPr lang="en-US" sz="2000" b="1" dirty="0"/>
              <a:t>We’d love to build a spaceship with YOU</a:t>
            </a:r>
          </a:p>
          <a:p>
            <a:endParaRPr lang="en-CH" dirty="0"/>
          </a:p>
        </p:txBody>
      </p:sp>
      <p:sp>
        <p:nvSpPr>
          <p:cNvPr id="4" name="Slide Number Placeholder 3">
            <a:extLst>
              <a:ext uri="{FF2B5EF4-FFF2-40B4-BE49-F238E27FC236}">
                <a16:creationId xmlns:a16="http://schemas.microsoft.com/office/drawing/2014/main" id="{98239760-D890-3E46-A432-4F73784C7469}"/>
              </a:ext>
            </a:extLst>
          </p:cNvPr>
          <p:cNvSpPr>
            <a:spLocks noGrp="1"/>
          </p:cNvSpPr>
          <p:nvPr>
            <p:ph type="sldNum" sz="quarter" idx="12"/>
          </p:nvPr>
        </p:nvSpPr>
        <p:spPr/>
        <p:txBody>
          <a:bodyPr/>
          <a:lstStyle/>
          <a:p>
            <a:fld id="{2CB0B10C-1642-FC46-B864-C0A2CDEA0834}" type="slidenum">
              <a:rPr lang="en-CH" smtClean="0"/>
              <a:t>16</a:t>
            </a:fld>
            <a:endParaRPr lang="en-CH"/>
          </a:p>
        </p:txBody>
      </p:sp>
      <p:pic>
        <p:nvPicPr>
          <p:cNvPr id="13" name="Content Placeholder 3">
            <a:extLst>
              <a:ext uri="{FF2B5EF4-FFF2-40B4-BE49-F238E27FC236}">
                <a16:creationId xmlns:a16="http://schemas.microsoft.com/office/drawing/2014/main" id="{7D2D4644-083A-014D-9B8D-654D2DACA60E}"/>
              </a:ext>
            </a:extLst>
          </p:cNvPr>
          <p:cNvPicPr>
            <a:picLocks noChangeAspect="1"/>
          </p:cNvPicPr>
          <p:nvPr/>
        </p:nvPicPr>
        <p:blipFill>
          <a:blip r:embed="rId2"/>
          <a:stretch>
            <a:fillRect/>
          </a:stretch>
        </p:blipFill>
        <p:spPr>
          <a:xfrm>
            <a:off x="3993723" y="1646238"/>
            <a:ext cx="4985385" cy="3421703"/>
          </a:xfrm>
          <a:prstGeom prst="rect">
            <a:avLst/>
          </a:prstGeom>
          <a:effectLst>
            <a:glow rad="228600">
              <a:schemeClr val="accent6">
                <a:satMod val="175000"/>
                <a:alpha val="40000"/>
              </a:schemeClr>
            </a:glow>
          </a:effectLst>
        </p:spPr>
      </p:pic>
      <p:sp>
        <p:nvSpPr>
          <p:cNvPr id="14" name="TextBox 13">
            <a:extLst>
              <a:ext uri="{FF2B5EF4-FFF2-40B4-BE49-F238E27FC236}">
                <a16:creationId xmlns:a16="http://schemas.microsoft.com/office/drawing/2014/main" id="{5A0C4CF5-032B-EE4A-8BA1-47CF14BB590C}"/>
              </a:ext>
            </a:extLst>
          </p:cNvPr>
          <p:cNvSpPr txBox="1"/>
          <p:nvPr/>
        </p:nvSpPr>
        <p:spPr>
          <a:xfrm>
            <a:off x="628650" y="6033184"/>
            <a:ext cx="4995919" cy="646331"/>
          </a:xfrm>
          <a:prstGeom prst="rect">
            <a:avLst/>
          </a:prstGeom>
          <a:noFill/>
        </p:spPr>
        <p:txBody>
          <a:bodyPr wrap="none" rtlCol="0">
            <a:spAutoFit/>
          </a:bodyPr>
          <a:lstStyle/>
          <a:p>
            <a:r>
              <a:rPr lang="en-US" spc="-1" dirty="0">
                <a:solidFill>
                  <a:schemeClr val="tx1">
                    <a:alpha val="80000"/>
                  </a:schemeClr>
                </a:solidFill>
                <a:hlinkClick r:id="rId3"/>
              </a:rPr>
              <a:t>https://www.youtube.com/watch?v=Kw-_Ew5bVxs</a:t>
            </a:r>
            <a:r>
              <a:rPr lang="en-US" spc="-1" dirty="0">
                <a:solidFill>
                  <a:schemeClr val="tx1">
                    <a:alpha val="80000"/>
                  </a:schemeClr>
                </a:solidFill>
              </a:rPr>
              <a:t> </a:t>
            </a:r>
          </a:p>
          <a:p>
            <a:endParaRPr lang="en-CH" dirty="0"/>
          </a:p>
        </p:txBody>
      </p:sp>
    </p:spTree>
    <p:extLst>
      <p:ext uri="{BB962C8B-B14F-4D97-AF65-F5344CB8AC3E}">
        <p14:creationId xmlns:p14="http://schemas.microsoft.com/office/powerpoint/2010/main" val="6615918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FB768983-7E90-3046-8820-5B6AB1A8768A}"/>
              </a:ext>
            </a:extLst>
          </p:cNvPr>
          <p:cNvPicPr>
            <a:picLocks noChangeAspect="1"/>
          </p:cNvPicPr>
          <p:nvPr/>
        </p:nvPicPr>
        <p:blipFill>
          <a:blip r:embed="rId2"/>
          <a:stretch>
            <a:fillRect/>
          </a:stretch>
        </p:blipFill>
        <p:spPr>
          <a:xfrm>
            <a:off x="676148" y="643467"/>
            <a:ext cx="7450213" cy="5326902"/>
          </a:xfrm>
          <a:prstGeom prst="rect">
            <a:avLst/>
          </a:prstGeom>
        </p:spPr>
      </p:pic>
      <p:sp>
        <p:nvSpPr>
          <p:cNvPr id="3" name="Slide Number Placeholder 2">
            <a:extLst>
              <a:ext uri="{FF2B5EF4-FFF2-40B4-BE49-F238E27FC236}">
                <a16:creationId xmlns:a16="http://schemas.microsoft.com/office/drawing/2014/main" id="{374CA8B1-D766-1842-8666-09F4FE0689D2}"/>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pPr>
            <a:fld id="{2CB0B10C-1642-FC46-B864-C0A2CDEA0834}" type="slidenum">
              <a:rPr lang="en-US" sz="1200" smtClean="0"/>
              <a:pPr>
                <a:spcAft>
                  <a:spcPts val="600"/>
                </a:spcAft>
              </a:pPr>
              <a:t>17</a:t>
            </a:fld>
            <a:endParaRPr lang="en-US" sz="1200"/>
          </a:p>
        </p:txBody>
      </p:sp>
    </p:spTree>
    <p:extLst>
      <p:ext uri="{BB962C8B-B14F-4D97-AF65-F5344CB8AC3E}">
        <p14:creationId xmlns:p14="http://schemas.microsoft.com/office/powerpoint/2010/main" val="39853047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CF9D7F87-1F6A-D143-A56C-1185054619AA}"/>
              </a:ext>
            </a:extLst>
          </p:cNvPr>
          <p:cNvPicPr>
            <a:picLocks noChangeAspect="1"/>
          </p:cNvPicPr>
          <p:nvPr/>
        </p:nvPicPr>
        <p:blipFill>
          <a:blip r:embed="rId2"/>
          <a:stretch>
            <a:fillRect/>
          </a:stretch>
        </p:blipFill>
        <p:spPr>
          <a:xfrm>
            <a:off x="676149" y="643466"/>
            <a:ext cx="7538704" cy="5390173"/>
          </a:xfrm>
          <a:prstGeom prst="rect">
            <a:avLst/>
          </a:prstGeom>
        </p:spPr>
      </p:pic>
      <p:sp>
        <p:nvSpPr>
          <p:cNvPr id="2" name="Slide Number Placeholder 1">
            <a:extLst>
              <a:ext uri="{FF2B5EF4-FFF2-40B4-BE49-F238E27FC236}">
                <a16:creationId xmlns:a16="http://schemas.microsoft.com/office/drawing/2014/main" id="{2178F047-914E-8E4A-AE3A-B20CAAA60569}"/>
              </a:ext>
            </a:extLst>
          </p:cNvPr>
          <p:cNvSpPr>
            <a:spLocks noGrp="1"/>
          </p:cNvSpPr>
          <p:nvPr>
            <p:ph type="sldNum" sz="quarter" idx="12"/>
          </p:nvPr>
        </p:nvSpPr>
        <p:spPr>
          <a:xfrm>
            <a:off x="6457950" y="6356350"/>
            <a:ext cx="2057400" cy="365125"/>
          </a:xfrm>
        </p:spPr>
        <p:txBody>
          <a:bodyPr>
            <a:normAutofit/>
          </a:bodyPr>
          <a:lstStyle/>
          <a:p>
            <a:pPr>
              <a:spcAft>
                <a:spcPts val="600"/>
              </a:spcAft>
            </a:pPr>
            <a:fld id="{2CB0B10C-1642-FC46-B864-C0A2CDEA0834}" type="slidenum">
              <a:rPr lang="en-CH" smtClean="0"/>
              <a:pPr>
                <a:spcAft>
                  <a:spcPts val="600"/>
                </a:spcAft>
              </a:pPr>
              <a:t>18</a:t>
            </a:fld>
            <a:endParaRPr lang="en-CH"/>
          </a:p>
        </p:txBody>
      </p:sp>
    </p:spTree>
    <p:extLst>
      <p:ext uri="{BB962C8B-B14F-4D97-AF65-F5344CB8AC3E}">
        <p14:creationId xmlns:p14="http://schemas.microsoft.com/office/powerpoint/2010/main" val="24965957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8B5C2178-9812-1E4F-9C77-2593A5974333}"/>
              </a:ext>
            </a:extLst>
          </p:cNvPr>
          <p:cNvPicPr>
            <a:picLocks noChangeAspect="1"/>
          </p:cNvPicPr>
          <p:nvPr/>
        </p:nvPicPr>
        <p:blipFill>
          <a:blip r:embed="rId2"/>
          <a:stretch>
            <a:fillRect/>
          </a:stretch>
        </p:blipFill>
        <p:spPr>
          <a:xfrm>
            <a:off x="676148" y="643467"/>
            <a:ext cx="7376471" cy="5274176"/>
          </a:xfrm>
          <a:prstGeom prst="rect">
            <a:avLst/>
          </a:prstGeom>
        </p:spPr>
      </p:pic>
      <p:sp>
        <p:nvSpPr>
          <p:cNvPr id="2" name="Slide Number Placeholder 1">
            <a:extLst>
              <a:ext uri="{FF2B5EF4-FFF2-40B4-BE49-F238E27FC236}">
                <a16:creationId xmlns:a16="http://schemas.microsoft.com/office/drawing/2014/main" id="{A4EA2DDA-07FA-D549-B385-28FFFD142F3D}"/>
              </a:ext>
            </a:extLst>
          </p:cNvPr>
          <p:cNvSpPr>
            <a:spLocks noGrp="1"/>
          </p:cNvSpPr>
          <p:nvPr>
            <p:ph type="sldNum" sz="quarter" idx="12"/>
          </p:nvPr>
        </p:nvSpPr>
        <p:spPr>
          <a:xfrm>
            <a:off x="6457950" y="6356350"/>
            <a:ext cx="2057400" cy="365125"/>
          </a:xfrm>
        </p:spPr>
        <p:txBody>
          <a:bodyPr>
            <a:normAutofit/>
          </a:bodyPr>
          <a:lstStyle/>
          <a:p>
            <a:pPr>
              <a:spcAft>
                <a:spcPts val="600"/>
              </a:spcAft>
            </a:pPr>
            <a:fld id="{2CB0B10C-1642-FC46-B864-C0A2CDEA0834}" type="slidenum">
              <a:rPr lang="en-CH" smtClean="0"/>
              <a:pPr>
                <a:spcAft>
                  <a:spcPts val="600"/>
                </a:spcAft>
              </a:pPr>
              <a:t>19</a:t>
            </a:fld>
            <a:endParaRPr lang="en-CH"/>
          </a:p>
        </p:txBody>
      </p:sp>
    </p:spTree>
    <p:extLst>
      <p:ext uri="{BB962C8B-B14F-4D97-AF65-F5344CB8AC3E}">
        <p14:creationId xmlns:p14="http://schemas.microsoft.com/office/powerpoint/2010/main" val="42891711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93386BC-EAEB-3847-ABA7-89D2816D62F1}"/>
              </a:ext>
            </a:extLst>
          </p:cNvPr>
          <p:cNvSpPr>
            <a:spLocks noGrp="1"/>
          </p:cNvSpPr>
          <p:nvPr>
            <p:ph type="title"/>
          </p:nvPr>
        </p:nvSpPr>
        <p:spPr>
          <a:xfrm>
            <a:off x="597477" y="783955"/>
            <a:ext cx="3157739" cy="1325563"/>
          </a:xfrm>
        </p:spPr>
        <p:txBody>
          <a:bodyPr vert="horz" lIns="91440" tIns="45720" rIns="91440" bIns="45720" rtlCol="0" anchor="ctr">
            <a:normAutofit fontScale="90000"/>
          </a:bodyPr>
          <a:lstStyle/>
          <a:p>
            <a:r>
              <a:rPr lang="en-CH" sz="4500" b="1" spc="-1" dirty="0">
                <a:solidFill>
                  <a:schemeClr val="accent3">
                    <a:lumMod val="50000"/>
                  </a:schemeClr>
                </a:solidFill>
              </a:rPr>
              <a:t>PRE-</a:t>
            </a:r>
            <a:br>
              <a:rPr lang="en-CH" sz="4500" b="1" spc="-1" dirty="0">
                <a:solidFill>
                  <a:schemeClr val="accent3">
                    <a:lumMod val="50000"/>
                  </a:schemeClr>
                </a:solidFill>
              </a:rPr>
            </a:br>
            <a:r>
              <a:rPr lang="en-CH" sz="4500" b="1" spc="-1" dirty="0">
                <a:solidFill>
                  <a:schemeClr val="accent3">
                    <a:lumMod val="50000"/>
                  </a:schemeClr>
                </a:solidFill>
              </a:rPr>
              <a:t>SESSION</a:t>
            </a:r>
          </a:p>
        </p:txBody>
      </p:sp>
      <p:graphicFrame>
        <p:nvGraphicFramePr>
          <p:cNvPr id="21" name="Content Placeholder 4">
            <a:extLst>
              <a:ext uri="{FF2B5EF4-FFF2-40B4-BE49-F238E27FC236}">
                <a16:creationId xmlns:a16="http://schemas.microsoft.com/office/drawing/2014/main" id="{C43B5C61-0AB5-42AC-8F8A-76809E1BDDDE}"/>
              </a:ext>
            </a:extLst>
          </p:cNvPr>
          <p:cNvGraphicFramePr>
            <a:graphicFrameLocks noGrp="1"/>
          </p:cNvGraphicFramePr>
          <p:nvPr>
            <p:ph idx="1"/>
            <p:extLst>
              <p:ext uri="{D42A27DB-BD31-4B8C-83A1-F6EECF244321}">
                <p14:modId xmlns:p14="http://schemas.microsoft.com/office/powerpoint/2010/main" val="2924882670"/>
              </p:ext>
            </p:extLst>
          </p:nvPr>
        </p:nvGraphicFramePr>
        <p:xfrm>
          <a:off x="628650" y="3181081"/>
          <a:ext cx="4072139" cy="35046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a:extLst>
              <a:ext uri="{FF2B5EF4-FFF2-40B4-BE49-F238E27FC236}">
                <a16:creationId xmlns:a16="http://schemas.microsoft.com/office/drawing/2014/main" id="{3934C5B7-CF54-F34F-AB82-A42A1B8EB309}"/>
              </a:ext>
            </a:extLst>
          </p:cNvPr>
          <p:cNvSpPr>
            <a:spLocks noGrp="1"/>
          </p:cNvSpPr>
          <p:nvPr>
            <p:ph type="sldNum" sz="quarter" idx="12"/>
          </p:nvPr>
        </p:nvSpPr>
        <p:spPr/>
        <p:txBody>
          <a:bodyPr/>
          <a:lstStyle/>
          <a:p>
            <a:fld id="{2CB0B10C-1642-FC46-B864-C0A2CDEA0834}" type="slidenum">
              <a:rPr lang="en-CH" smtClean="0"/>
              <a:t>2</a:t>
            </a:fld>
            <a:endParaRPr lang="en-CH"/>
          </a:p>
        </p:txBody>
      </p:sp>
      <p:pic>
        <p:nvPicPr>
          <p:cNvPr id="19" name="Picture 18" descr="A bench sits unoccupied&#10;&#10;Description automatically generated with medium confidence">
            <a:extLst>
              <a:ext uri="{FF2B5EF4-FFF2-40B4-BE49-F238E27FC236}">
                <a16:creationId xmlns:a16="http://schemas.microsoft.com/office/drawing/2014/main" id="{65600262-99B7-D942-AD44-A8C2192ADD73}"/>
              </a:ext>
            </a:extLst>
          </p:cNvPr>
          <p:cNvPicPr>
            <a:picLocks noChangeAspect="1"/>
          </p:cNvPicPr>
          <p:nvPr/>
        </p:nvPicPr>
        <p:blipFill>
          <a:blip r:embed="rId8"/>
          <a:stretch>
            <a:fillRect/>
          </a:stretch>
        </p:blipFill>
        <p:spPr>
          <a:xfrm flipH="1">
            <a:off x="3531318" y="609494"/>
            <a:ext cx="5342226" cy="3561483"/>
          </a:xfrm>
          <a:prstGeom prst="rect">
            <a:avLst/>
          </a:prstGeom>
        </p:spPr>
      </p:pic>
    </p:spTree>
    <p:extLst>
      <p:ext uri="{BB962C8B-B14F-4D97-AF65-F5344CB8AC3E}">
        <p14:creationId xmlns:p14="http://schemas.microsoft.com/office/powerpoint/2010/main" val="35434362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C703BE11-C962-714C-8EEA-D5BA17FB1778}"/>
              </a:ext>
            </a:extLst>
          </p:cNvPr>
          <p:cNvPicPr>
            <a:picLocks noChangeAspect="1"/>
          </p:cNvPicPr>
          <p:nvPr/>
        </p:nvPicPr>
        <p:blipFill>
          <a:blip r:embed="rId2"/>
          <a:stretch>
            <a:fillRect/>
          </a:stretch>
        </p:blipFill>
        <p:spPr>
          <a:xfrm>
            <a:off x="676149" y="643467"/>
            <a:ext cx="7553452" cy="5400718"/>
          </a:xfrm>
          <a:prstGeom prst="rect">
            <a:avLst/>
          </a:prstGeom>
        </p:spPr>
      </p:pic>
      <p:sp>
        <p:nvSpPr>
          <p:cNvPr id="2" name="Slide Number Placeholder 1">
            <a:extLst>
              <a:ext uri="{FF2B5EF4-FFF2-40B4-BE49-F238E27FC236}">
                <a16:creationId xmlns:a16="http://schemas.microsoft.com/office/drawing/2014/main" id="{5CD2E9AA-4840-614D-9E05-0670A1BA1930}"/>
              </a:ext>
            </a:extLst>
          </p:cNvPr>
          <p:cNvSpPr>
            <a:spLocks noGrp="1"/>
          </p:cNvSpPr>
          <p:nvPr>
            <p:ph type="sldNum" sz="quarter" idx="12"/>
          </p:nvPr>
        </p:nvSpPr>
        <p:spPr>
          <a:xfrm>
            <a:off x="6457950" y="6356350"/>
            <a:ext cx="2057400" cy="365125"/>
          </a:xfrm>
        </p:spPr>
        <p:txBody>
          <a:bodyPr>
            <a:normAutofit/>
          </a:bodyPr>
          <a:lstStyle/>
          <a:p>
            <a:pPr>
              <a:spcAft>
                <a:spcPts val="600"/>
              </a:spcAft>
            </a:pPr>
            <a:fld id="{2CB0B10C-1642-FC46-B864-C0A2CDEA0834}" type="slidenum">
              <a:rPr lang="en-CH" smtClean="0"/>
              <a:pPr>
                <a:spcAft>
                  <a:spcPts val="600"/>
                </a:spcAft>
              </a:pPr>
              <a:t>20</a:t>
            </a:fld>
            <a:endParaRPr lang="en-CH"/>
          </a:p>
        </p:txBody>
      </p:sp>
    </p:spTree>
    <p:extLst>
      <p:ext uri="{BB962C8B-B14F-4D97-AF65-F5344CB8AC3E}">
        <p14:creationId xmlns:p14="http://schemas.microsoft.com/office/powerpoint/2010/main" val="38890519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3">
            <a:extLst>
              <a:ext uri="{FF2B5EF4-FFF2-40B4-BE49-F238E27FC236}">
                <a16:creationId xmlns:a16="http://schemas.microsoft.com/office/drawing/2014/main" id="{05C9AC5D-B6AE-4B46-83A0-5F77A3455068}"/>
              </a:ext>
            </a:extLst>
          </p:cNvPr>
          <p:cNvPicPr>
            <a:picLocks noGrp="1" noChangeAspect="1"/>
          </p:cNvPicPr>
          <p:nvPr>
            <p:ph idx="1"/>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19"/>
          <a:stretch/>
        </p:blipFill>
        <p:spPr>
          <a:xfrm>
            <a:off x="20" y="1282"/>
            <a:ext cx="9143980" cy="6856718"/>
          </a:xfrm>
          <a:prstGeom prst="rect">
            <a:avLst/>
          </a:prstGeom>
        </p:spPr>
      </p:pic>
      <p:sp>
        <p:nvSpPr>
          <p:cNvPr id="9" name="Rounded Rectangle 8">
            <a:extLst>
              <a:ext uri="{FF2B5EF4-FFF2-40B4-BE49-F238E27FC236}">
                <a16:creationId xmlns:a16="http://schemas.microsoft.com/office/drawing/2014/main" id="{93A690FE-A122-DB46-AFD1-33BBCFD388BC}"/>
              </a:ext>
            </a:extLst>
          </p:cNvPr>
          <p:cNvSpPr/>
          <p:nvPr/>
        </p:nvSpPr>
        <p:spPr>
          <a:xfrm>
            <a:off x="-293265" y="5127811"/>
            <a:ext cx="6167396" cy="1357859"/>
          </a:xfrm>
          <a:prstGeom prst="roundRect">
            <a:avLst>
              <a:gd name="adj" fmla="val 10000"/>
            </a:avLst>
          </a:prstGeom>
          <a:solidFill>
            <a:schemeClr val="accent2">
              <a:lumMod val="40000"/>
              <a:lumOff val="60000"/>
              <a:alpha val="90000"/>
            </a:schemeClr>
          </a:solidFill>
          <a:ln>
            <a:solidFill>
              <a:schemeClr val="bg1"/>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1" name="Rounded Rectangle 4">
            <a:extLst>
              <a:ext uri="{FF2B5EF4-FFF2-40B4-BE49-F238E27FC236}">
                <a16:creationId xmlns:a16="http://schemas.microsoft.com/office/drawing/2014/main" id="{857CFFE0-AF06-0F47-9C67-2F8E2C566BED}"/>
              </a:ext>
            </a:extLst>
          </p:cNvPr>
          <p:cNvSpPr txBox="1"/>
          <p:nvPr/>
        </p:nvSpPr>
        <p:spPr>
          <a:xfrm>
            <a:off x="556820" y="5173485"/>
            <a:ext cx="5317310" cy="1278319"/>
          </a:xfrm>
          <a:prstGeom prst="rect">
            <a:avLst/>
          </a:prstGeom>
        </p:spPr>
        <p:txBody>
          <a:bodyPr vert="horz" lIns="91440" tIns="45720" rIns="91440" bIns="45720" rtlCol="0" anchor="ctr">
            <a:noAutofit/>
          </a:bodyPr>
          <a:lstStyle>
            <a:lvl1pPr>
              <a:lnSpc>
                <a:spcPct val="90000"/>
              </a:lnSpc>
              <a:spcBef>
                <a:spcPct val="0"/>
              </a:spcBef>
              <a:spcAft>
                <a:spcPts val="600"/>
              </a:spcAft>
              <a:buNone/>
              <a:defRPr sz="4500" b="1" spc="-1">
                <a:solidFill>
                  <a:schemeClr val="tx1"/>
                </a:solidFill>
                <a:latin typeface="+mj-lt"/>
                <a:ea typeface="+mj-ea"/>
                <a:cs typeface="+mj-cs"/>
              </a:defRPr>
            </a:lvl1pPr>
          </a:lstStyle>
          <a:p>
            <a:r>
              <a:rPr lang="en-US" dirty="0"/>
              <a:t>What is Next</a:t>
            </a:r>
          </a:p>
        </p:txBody>
      </p:sp>
      <p:pic>
        <p:nvPicPr>
          <p:cNvPr id="13" name="Picture 12">
            <a:extLst>
              <a:ext uri="{FF2B5EF4-FFF2-40B4-BE49-F238E27FC236}">
                <a16:creationId xmlns:a16="http://schemas.microsoft.com/office/drawing/2014/main" id="{F0B9E12E-C4D8-E041-B3E9-CFA1211CF5A7}"/>
              </a:ext>
            </a:extLst>
          </p:cNvPr>
          <p:cNvPicPr>
            <a:picLocks noChangeAspect="1"/>
          </p:cNvPicPr>
          <p:nvPr/>
        </p:nvPicPr>
        <p:blipFill>
          <a:blip r:embed="rId4"/>
          <a:stretch>
            <a:fillRect/>
          </a:stretch>
        </p:blipFill>
        <p:spPr>
          <a:xfrm>
            <a:off x="6608423" y="5127811"/>
            <a:ext cx="3450431" cy="2628900"/>
          </a:xfrm>
          <a:prstGeom prst="rect">
            <a:avLst/>
          </a:prstGeom>
        </p:spPr>
      </p:pic>
      <p:sp>
        <p:nvSpPr>
          <p:cNvPr id="14" name="Slide Number Placeholder 1">
            <a:extLst>
              <a:ext uri="{FF2B5EF4-FFF2-40B4-BE49-F238E27FC236}">
                <a16:creationId xmlns:a16="http://schemas.microsoft.com/office/drawing/2014/main" id="{0C1EED7E-780B-E448-B282-07ED6456E482}"/>
              </a:ext>
            </a:extLst>
          </p:cNvPr>
          <p:cNvSpPr txBox="1">
            <a:spLocks/>
          </p:cNvSpPr>
          <p:nvPr/>
        </p:nvSpPr>
        <p:spPr>
          <a:xfrm>
            <a:off x="5579723" y="6356350"/>
            <a:ext cx="2057400" cy="365125"/>
          </a:xfrm>
          <a:prstGeom prst="rect">
            <a:avLst/>
          </a:prstGeom>
        </p:spPr>
        <p:txBody>
          <a:bodyPr vert="horz" lIns="91440" tIns="45720" rIns="91440" bIns="45720" rtlCol="0" anchor="ctr"/>
          <a:lstStyle>
            <a:defPPr>
              <a:defRPr lang="en-CH"/>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CB0B10C-1642-FC46-B864-C0A2CDEA0834}" type="slidenum">
              <a:rPr lang="en-CH" smtClean="0">
                <a:solidFill>
                  <a:schemeClr val="accent2">
                    <a:lumMod val="20000"/>
                    <a:lumOff val="80000"/>
                  </a:schemeClr>
                </a:solidFill>
              </a:rPr>
              <a:pPr/>
              <a:t>21</a:t>
            </a:fld>
            <a:endParaRPr lang="en-CH">
              <a:solidFill>
                <a:schemeClr val="accent2">
                  <a:lumMod val="20000"/>
                  <a:lumOff val="80000"/>
                </a:schemeClr>
              </a:solidFill>
            </a:endParaRPr>
          </a:p>
        </p:txBody>
      </p:sp>
    </p:spTree>
    <p:extLst>
      <p:ext uri="{BB962C8B-B14F-4D97-AF65-F5344CB8AC3E}">
        <p14:creationId xmlns:p14="http://schemas.microsoft.com/office/powerpoint/2010/main" val="2732837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8650" y="1865313"/>
            <a:ext cx="7818120" cy="18288"/>
          </a:xfrm>
          <a:custGeom>
            <a:avLst/>
            <a:gdLst>
              <a:gd name="connsiteX0" fmla="*/ 0 w 7818120"/>
              <a:gd name="connsiteY0" fmla="*/ 0 h 18288"/>
              <a:gd name="connsiteX1" fmla="*/ 416966 w 7818120"/>
              <a:gd name="connsiteY1" fmla="*/ 0 h 18288"/>
              <a:gd name="connsiteX2" fmla="*/ 1146658 w 7818120"/>
              <a:gd name="connsiteY2" fmla="*/ 0 h 18288"/>
              <a:gd name="connsiteX3" fmla="*/ 1563624 w 7818120"/>
              <a:gd name="connsiteY3" fmla="*/ 0 h 18288"/>
              <a:gd name="connsiteX4" fmla="*/ 2136953 w 7818120"/>
              <a:gd name="connsiteY4" fmla="*/ 0 h 18288"/>
              <a:gd name="connsiteX5" fmla="*/ 2944825 w 7818120"/>
              <a:gd name="connsiteY5" fmla="*/ 0 h 18288"/>
              <a:gd name="connsiteX6" fmla="*/ 3596335 w 7818120"/>
              <a:gd name="connsiteY6" fmla="*/ 0 h 18288"/>
              <a:gd name="connsiteX7" fmla="*/ 4326026 w 7818120"/>
              <a:gd name="connsiteY7" fmla="*/ 0 h 18288"/>
              <a:gd name="connsiteX8" fmla="*/ 4899355 w 7818120"/>
              <a:gd name="connsiteY8" fmla="*/ 0 h 18288"/>
              <a:gd name="connsiteX9" fmla="*/ 5550865 w 7818120"/>
              <a:gd name="connsiteY9" fmla="*/ 0 h 18288"/>
              <a:gd name="connsiteX10" fmla="*/ 6358738 w 7818120"/>
              <a:gd name="connsiteY10" fmla="*/ 0 h 18288"/>
              <a:gd name="connsiteX11" fmla="*/ 6853885 w 7818120"/>
              <a:gd name="connsiteY11" fmla="*/ 0 h 18288"/>
              <a:gd name="connsiteX12" fmla="*/ 7818120 w 7818120"/>
              <a:gd name="connsiteY12" fmla="*/ 0 h 18288"/>
              <a:gd name="connsiteX13" fmla="*/ 7818120 w 7818120"/>
              <a:gd name="connsiteY13" fmla="*/ 18288 h 18288"/>
              <a:gd name="connsiteX14" fmla="*/ 7244791 w 7818120"/>
              <a:gd name="connsiteY14" fmla="*/ 18288 h 18288"/>
              <a:gd name="connsiteX15" fmla="*/ 6827825 w 7818120"/>
              <a:gd name="connsiteY15" fmla="*/ 18288 h 18288"/>
              <a:gd name="connsiteX16" fmla="*/ 6176315 w 7818120"/>
              <a:gd name="connsiteY16" fmla="*/ 18288 h 18288"/>
              <a:gd name="connsiteX17" fmla="*/ 5681167 w 7818120"/>
              <a:gd name="connsiteY17" fmla="*/ 18288 h 18288"/>
              <a:gd name="connsiteX18" fmla="*/ 5029657 w 7818120"/>
              <a:gd name="connsiteY18" fmla="*/ 18288 h 18288"/>
              <a:gd name="connsiteX19" fmla="*/ 4378147 w 7818120"/>
              <a:gd name="connsiteY19" fmla="*/ 18288 h 18288"/>
              <a:gd name="connsiteX20" fmla="*/ 3726637 w 7818120"/>
              <a:gd name="connsiteY20" fmla="*/ 18288 h 18288"/>
              <a:gd name="connsiteX21" fmla="*/ 3075127 w 7818120"/>
              <a:gd name="connsiteY21" fmla="*/ 18288 h 18288"/>
              <a:gd name="connsiteX22" fmla="*/ 2501798 w 7818120"/>
              <a:gd name="connsiteY22" fmla="*/ 18288 h 18288"/>
              <a:gd name="connsiteX23" fmla="*/ 1772107 w 7818120"/>
              <a:gd name="connsiteY23" fmla="*/ 18288 h 18288"/>
              <a:gd name="connsiteX24" fmla="*/ 1120597 w 7818120"/>
              <a:gd name="connsiteY24" fmla="*/ 18288 h 18288"/>
              <a:gd name="connsiteX25" fmla="*/ 0 w 7818120"/>
              <a:gd name="connsiteY25" fmla="*/ 18288 h 18288"/>
              <a:gd name="connsiteX26" fmla="*/ 0 w 7818120"/>
              <a:gd name="connsiteY26" fmla="*/ 0 h 18288"/>
              <a:gd name="connsiteX0" fmla="*/ 0 w 7818120"/>
              <a:gd name="connsiteY0" fmla="*/ 0 h 18288"/>
              <a:gd name="connsiteX1" fmla="*/ 573329 w 7818120"/>
              <a:gd name="connsiteY1" fmla="*/ 0 h 18288"/>
              <a:gd name="connsiteX2" fmla="*/ 990295 w 7818120"/>
              <a:gd name="connsiteY2" fmla="*/ 0 h 18288"/>
              <a:gd name="connsiteX3" fmla="*/ 1394232 w 7818120"/>
              <a:gd name="connsiteY3" fmla="*/ 0 h 18288"/>
              <a:gd name="connsiteX4" fmla="*/ 1798168 w 7818120"/>
              <a:gd name="connsiteY4" fmla="*/ 0 h 18288"/>
              <a:gd name="connsiteX5" fmla="*/ 2371496 w 7818120"/>
              <a:gd name="connsiteY5" fmla="*/ 0 h 18288"/>
              <a:gd name="connsiteX6" fmla="*/ 2944825 w 7818120"/>
              <a:gd name="connsiteY6" fmla="*/ 0 h 18288"/>
              <a:gd name="connsiteX7" fmla="*/ 3752698 w 7818120"/>
              <a:gd name="connsiteY7" fmla="*/ 0 h 18288"/>
              <a:gd name="connsiteX8" fmla="*/ 4247845 w 7818120"/>
              <a:gd name="connsiteY8" fmla="*/ 0 h 18288"/>
              <a:gd name="connsiteX9" fmla="*/ 5055718 w 7818120"/>
              <a:gd name="connsiteY9" fmla="*/ 0 h 18288"/>
              <a:gd name="connsiteX10" fmla="*/ 5863590 w 7818120"/>
              <a:gd name="connsiteY10" fmla="*/ 0 h 18288"/>
              <a:gd name="connsiteX11" fmla="*/ 6515100 w 7818120"/>
              <a:gd name="connsiteY11" fmla="*/ 0 h 18288"/>
              <a:gd name="connsiteX12" fmla="*/ 7818120 w 7818120"/>
              <a:gd name="connsiteY12" fmla="*/ 0 h 18288"/>
              <a:gd name="connsiteX13" fmla="*/ 7818120 w 7818120"/>
              <a:gd name="connsiteY13" fmla="*/ 18288 h 18288"/>
              <a:gd name="connsiteX14" fmla="*/ 7401154 w 7818120"/>
              <a:gd name="connsiteY14" fmla="*/ 18288 h 18288"/>
              <a:gd name="connsiteX15" fmla="*/ 6593281 w 7818120"/>
              <a:gd name="connsiteY15" fmla="*/ 18288 h 18288"/>
              <a:gd name="connsiteX16" fmla="*/ 6098134 w 7818120"/>
              <a:gd name="connsiteY16" fmla="*/ 18288 h 18288"/>
              <a:gd name="connsiteX17" fmla="*/ 5446624 w 7818120"/>
              <a:gd name="connsiteY17" fmla="*/ 18288 h 18288"/>
              <a:gd name="connsiteX18" fmla="*/ 4638751 w 7818120"/>
              <a:gd name="connsiteY18" fmla="*/ 18288 h 18288"/>
              <a:gd name="connsiteX19" fmla="*/ 3987241 w 7818120"/>
              <a:gd name="connsiteY19" fmla="*/ 18288 h 18288"/>
              <a:gd name="connsiteX20" fmla="*/ 3570275 w 7818120"/>
              <a:gd name="connsiteY20" fmla="*/ 18288 h 18288"/>
              <a:gd name="connsiteX21" fmla="*/ 3075127 w 7818120"/>
              <a:gd name="connsiteY21" fmla="*/ 18288 h 18288"/>
              <a:gd name="connsiteX22" fmla="*/ 2267255 w 7818120"/>
              <a:gd name="connsiteY22" fmla="*/ 18288 h 18288"/>
              <a:gd name="connsiteX23" fmla="*/ 1615745 w 7818120"/>
              <a:gd name="connsiteY23" fmla="*/ 18288 h 18288"/>
              <a:gd name="connsiteX24" fmla="*/ 1120597 w 7818120"/>
              <a:gd name="connsiteY24" fmla="*/ 18288 h 18288"/>
              <a:gd name="connsiteX25" fmla="*/ 0 w 7818120"/>
              <a:gd name="connsiteY25" fmla="*/ 18288 h 18288"/>
              <a:gd name="connsiteX26" fmla="*/ 0 w 7818120"/>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818120" h="18288" fill="none" extrusionOk="0">
                <a:moveTo>
                  <a:pt x="0" y="0"/>
                </a:moveTo>
                <a:cubicBezTo>
                  <a:pt x="101002" y="-20048"/>
                  <a:pt x="215808" y="13837"/>
                  <a:pt x="416966" y="0"/>
                </a:cubicBezTo>
                <a:cubicBezTo>
                  <a:pt x="573264" y="9422"/>
                  <a:pt x="897859" y="4188"/>
                  <a:pt x="1146658" y="0"/>
                </a:cubicBezTo>
                <a:cubicBezTo>
                  <a:pt x="1409722" y="12227"/>
                  <a:pt x="1377475" y="-3286"/>
                  <a:pt x="1563624" y="0"/>
                </a:cubicBezTo>
                <a:cubicBezTo>
                  <a:pt x="1758084" y="11330"/>
                  <a:pt x="1967746" y="-7403"/>
                  <a:pt x="2136953" y="0"/>
                </a:cubicBezTo>
                <a:cubicBezTo>
                  <a:pt x="2354826" y="-5751"/>
                  <a:pt x="2687014" y="20029"/>
                  <a:pt x="2944825" y="0"/>
                </a:cubicBezTo>
                <a:cubicBezTo>
                  <a:pt x="3238848" y="15226"/>
                  <a:pt x="3415761" y="33925"/>
                  <a:pt x="3596335" y="0"/>
                </a:cubicBezTo>
                <a:cubicBezTo>
                  <a:pt x="3815108" y="13362"/>
                  <a:pt x="3972448" y="-68797"/>
                  <a:pt x="4326026" y="0"/>
                </a:cubicBezTo>
                <a:cubicBezTo>
                  <a:pt x="4638028" y="39995"/>
                  <a:pt x="4794473" y="211"/>
                  <a:pt x="4899355" y="0"/>
                </a:cubicBezTo>
                <a:cubicBezTo>
                  <a:pt x="5037170" y="-13296"/>
                  <a:pt x="5289722" y="-48609"/>
                  <a:pt x="5550865" y="0"/>
                </a:cubicBezTo>
                <a:cubicBezTo>
                  <a:pt x="5740088" y="19163"/>
                  <a:pt x="6143605" y="-29909"/>
                  <a:pt x="6358738" y="0"/>
                </a:cubicBezTo>
                <a:cubicBezTo>
                  <a:pt x="6556443" y="18955"/>
                  <a:pt x="6741581" y="-22634"/>
                  <a:pt x="6853885" y="0"/>
                </a:cubicBezTo>
                <a:cubicBezTo>
                  <a:pt x="6996029" y="20497"/>
                  <a:pt x="7453286" y="6658"/>
                  <a:pt x="7818120" y="0"/>
                </a:cubicBezTo>
                <a:cubicBezTo>
                  <a:pt x="7817552" y="7862"/>
                  <a:pt x="7817901" y="13269"/>
                  <a:pt x="7818120" y="18288"/>
                </a:cubicBezTo>
                <a:cubicBezTo>
                  <a:pt x="7701883" y="-33961"/>
                  <a:pt x="7395843" y="8437"/>
                  <a:pt x="7244791" y="18288"/>
                </a:cubicBezTo>
                <a:cubicBezTo>
                  <a:pt x="7088282" y="14407"/>
                  <a:pt x="6958165" y="20902"/>
                  <a:pt x="6827825" y="18288"/>
                </a:cubicBezTo>
                <a:cubicBezTo>
                  <a:pt x="6715653" y="-2805"/>
                  <a:pt x="6356779" y="33124"/>
                  <a:pt x="6176315" y="18288"/>
                </a:cubicBezTo>
                <a:cubicBezTo>
                  <a:pt x="6015867" y="-5301"/>
                  <a:pt x="5852369" y="-275"/>
                  <a:pt x="5681167" y="18288"/>
                </a:cubicBezTo>
                <a:cubicBezTo>
                  <a:pt x="5508002" y="48742"/>
                  <a:pt x="5304989" y="-7247"/>
                  <a:pt x="5029657" y="18288"/>
                </a:cubicBezTo>
                <a:cubicBezTo>
                  <a:pt x="4760375" y="46790"/>
                  <a:pt x="4637400" y="35678"/>
                  <a:pt x="4378147" y="18288"/>
                </a:cubicBezTo>
                <a:cubicBezTo>
                  <a:pt x="4094943" y="8043"/>
                  <a:pt x="4037303" y="27568"/>
                  <a:pt x="3726637" y="18288"/>
                </a:cubicBezTo>
                <a:cubicBezTo>
                  <a:pt x="3400340" y="-2459"/>
                  <a:pt x="3320728" y="61058"/>
                  <a:pt x="3075127" y="18288"/>
                </a:cubicBezTo>
                <a:cubicBezTo>
                  <a:pt x="2809301" y="-25757"/>
                  <a:pt x="2702630" y="16477"/>
                  <a:pt x="2501798" y="18288"/>
                </a:cubicBezTo>
                <a:cubicBezTo>
                  <a:pt x="2308686" y="20751"/>
                  <a:pt x="2079466" y="5550"/>
                  <a:pt x="1772107" y="18288"/>
                </a:cubicBezTo>
                <a:cubicBezTo>
                  <a:pt x="1420202" y="47064"/>
                  <a:pt x="1431765" y="28913"/>
                  <a:pt x="1120597" y="18288"/>
                </a:cubicBezTo>
                <a:cubicBezTo>
                  <a:pt x="791266" y="31607"/>
                  <a:pt x="235945" y="82322"/>
                  <a:pt x="0" y="18288"/>
                </a:cubicBezTo>
                <a:cubicBezTo>
                  <a:pt x="-589" y="13471"/>
                  <a:pt x="-474" y="7409"/>
                  <a:pt x="0" y="0"/>
                </a:cubicBezTo>
                <a:close/>
              </a:path>
              <a:path w="7818120" h="18288" stroke="0" extrusionOk="0">
                <a:moveTo>
                  <a:pt x="0" y="0"/>
                </a:moveTo>
                <a:cubicBezTo>
                  <a:pt x="161767" y="-7030"/>
                  <a:pt x="286873" y="-11228"/>
                  <a:pt x="573329" y="0"/>
                </a:cubicBezTo>
                <a:cubicBezTo>
                  <a:pt x="860952" y="-8429"/>
                  <a:pt x="823968" y="-2420"/>
                  <a:pt x="990295" y="0"/>
                </a:cubicBezTo>
                <a:cubicBezTo>
                  <a:pt x="1144921" y="-13846"/>
                  <a:pt x="1288801" y="10931"/>
                  <a:pt x="1394232" y="0"/>
                </a:cubicBezTo>
                <a:cubicBezTo>
                  <a:pt x="1499663" y="-10931"/>
                  <a:pt x="1677634" y="10318"/>
                  <a:pt x="1798168" y="0"/>
                </a:cubicBezTo>
                <a:cubicBezTo>
                  <a:pt x="2021167" y="5465"/>
                  <a:pt x="2087775" y="-15972"/>
                  <a:pt x="2371496" y="0"/>
                </a:cubicBezTo>
                <a:cubicBezTo>
                  <a:pt x="2646084" y="3640"/>
                  <a:pt x="2709294" y="-15431"/>
                  <a:pt x="2944825" y="0"/>
                </a:cubicBezTo>
                <a:cubicBezTo>
                  <a:pt x="3182104" y="39801"/>
                  <a:pt x="3563508" y="7189"/>
                  <a:pt x="3752698" y="0"/>
                </a:cubicBezTo>
                <a:cubicBezTo>
                  <a:pt x="4004713" y="-51688"/>
                  <a:pt x="4111759" y="8465"/>
                  <a:pt x="4247845" y="0"/>
                </a:cubicBezTo>
                <a:cubicBezTo>
                  <a:pt x="4409051" y="-38636"/>
                  <a:pt x="4840912" y="-6880"/>
                  <a:pt x="5055718" y="0"/>
                </a:cubicBezTo>
                <a:cubicBezTo>
                  <a:pt x="5318987" y="12828"/>
                  <a:pt x="5464207" y="16349"/>
                  <a:pt x="5863590" y="0"/>
                </a:cubicBezTo>
                <a:cubicBezTo>
                  <a:pt x="6258188" y="21536"/>
                  <a:pt x="6373895" y="-20866"/>
                  <a:pt x="6515100" y="0"/>
                </a:cubicBezTo>
                <a:cubicBezTo>
                  <a:pt x="6673199" y="-42487"/>
                  <a:pt x="7368245" y="-124798"/>
                  <a:pt x="7818120" y="0"/>
                </a:cubicBezTo>
                <a:cubicBezTo>
                  <a:pt x="7818163" y="8895"/>
                  <a:pt x="7818750" y="9828"/>
                  <a:pt x="7818120" y="18288"/>
                </a:cubicBezTo>
                <a:cubicBezTo>
                  <a:pt x="7615777" y="-1071"/>
                  <a:pt x="7527543" y="-5750"/>
                  <a:pt x="7401154" y="18288"/>
                </a:cubicBezTo>
                <a:cubicBezTo>
                  <a:pt x="7322611" y="47896"/>
                  <a:pt x="6964426" y="-24966"/>
                  <a:pt x="6593281" y="18288"/>
                </a:cubicBezTo>
                <a:cubicBezTo>
                  <a:pt x="6260055" y="33833"/>
                  <a:pt x="6287545" y="-3963"/>
                  <a:pt x="6098134" y="18288"/>
                </a:cubicBezTo>
                <a:cubicBezTo>
                  <a:pt x="5900337" y="14995"/>
                  <a:pt x="5605990" y="72621"/>
                  <a:pt x="5446624" y="18288"/>
                </a:cubicBezTo>
                <a:cubicBezTo>
                  <a:pt x="5244167" y="-23104"/>
                  <a:pt x="4914971" y="-34358"/>
                  <a:pt x="4638751" y="18288"/>
                </a:cubicBezTo>
                <a:cubicBezTo>
                  <a:pt x="4353273" y="8380"/>
                  <a:pt x="4297533" y="13876"/>
                  <a:pt x="3987241" y="18288"/>
                </a:cubicBezTo>
                <a:cubicBezTo>
                  <a:pt x="3687723" y="41876"/>
                  <a:pt x="3776181" y="30039"/>
                  <a:pt x="3570275" y="18288"/>
                </a:cubicBezTo>
                <a:cubicBezTo>
                  <a:pt x="3396160" y="10249"/>
                  <a:pt x="3285909" y="48310"/>
                  <a:pt x="3075127" y="18288"/>
                </a:cubicBezTo>
                <a:cubicBezTo>
                  <a:pt x="2869474" y="41512"/>
                  <a:pt x="2676329" y="4972"/>
                  <a:pt x="2267255" y="18288"/>
                </a:cubicBezTo>
                <a:cubicBezTo>
                  <a:pt x="1866401" y="24532"/>
                  <a:pt x="1882987" y="25696"/>
                  <a:pt x="1615745" y="18288"/>
                </a:cubicBezTo>
                <a:cubicBezTo>
                  <a:pt x="1346085" y="13379"/>
                  <a:pt x="1323312" y="12392"/>
                  <a:pt x="1120597" y="18288"/>
                </a:cubicBezTo>
                <a:cubicBezTo>
                  <a:pt x="940237" y="-60975"/>
                  <a:pt x="569386" y="27591"/>
                  <a:pt x="0" y="18288"/>
                </a:cubicBezTo>
                <a:cubicBezTo>
                  <a:pt x="1751" y="14440"/>
                  <a:pt x="-1272" y="7740"/>
                  <a:pt x="0" y="0"/>
                </a:cubicBezTo>
                <a:close/>
              </a:path>
              <a:path w="7818120" h="18288" fill="none" stroke="0" extrusionOk="0">
                <a:moveTo>
                  <a:pt x="0" y="0"/>
                </a:moveTo>
                <a:cubicBezTo>
                  <a:pt x="102311" y="-24031"/>
                  <a:pt x="206428" y="20084"/>
                  <a:pt x="416966" y="0"/>
                </a:cubicBezTo>
                <a:cubicBezTo>
                  <a:pt x="662339" y="-9883"/>
                  <a:pt x="833564" y="-11910"/>
                  <a:pt x="1146658" y="0"/>
                </a:cubicBezTo>
                <a:cubicBezTo>
                  <a:pt x="1398993" y="16754"/>
                  <a:pt x="1378239" y="-4997"/>
                  <a:pt x="1563624" y="0"/>
                </a:cubicBezTo>
                <a:cubicBezTo>
                  <a:pt x="1738265" y="3015"/>
                  <a:pt x="2006667" y="23864"/>
                  <a:pt x="2136953" y="0"/>
                </a:cubicBezTo>
                <a:cubicBezTo>
                  <a:pt x="2338524" y="-3063"/>
                  <a:pt x="2693378" y="-15904"/>
                  <a:pt x="2944825" y="0"/>
                </a:cubicBezTo>
                <a:cubicBezTo>
                  <a:pt x="3201439" y="-13695"/>
                  <a:pt x="3379198" y="46243"/>
                  <a:pt x="3596335" y="0"/>
                </a:cubicBezTo>
                <a:cubicBezTo>
                  <a:pt x="3778868" y="-61549"/>
                  <a:pt x="3979469" y="3461"/>
                  <a:pt x="4326026" y="0"/>
                </a:cubicBezTo>
                <a:cubicBezTo>
                  <a:pt x="4670641" y="40397"/>
                  <a:pt x="4801160" y="2093"/>
                  <a:pt x="4899355" y="0"/>
                </a:cubicBezTo>
                <a:cubicBezTo>
                  <a:pt x="4972821" y="-4221"/>
                  <a:pt x="5326959" y="8892"/>
                  <a:pt x="5550865" y="0"/>
                </a:cubicBezTo>
                <a:cubicBezTo>
                  <a:pt x="5793178" y="12267"/>
                  <a:pt x="6146346" y="-4531"/>
                  <a:pt x="6358738" y="0"/>
                </a:cubicBezTo>
                <a:cubicBezTo>
                  <a:pt x="6580825" y="49349"/>
                  <a:pt x="6739467" y="13524"/>
                  <a:pt x="6853885" y="0"/>
                </a:cubicBezTo>
                <a:cubicBezTo>
                  <a:pt x="7057243" y="-60557"/>
                  <a:pt x="7415107" y="-58698"/>
                  <a:pt x="7818120" y="0"/>
                </a:cubicBezTo>
                <a:cubicBezTo>
                  <a:pt x="7817705" y="7748"/>
                  <a:pt x="7817189" y="13015"/>
                  <a:pt x="7818120" y="18288"/>
                </a:cubicBezTo>
                <a:cubicBezTo>
                  <a:pt x="7693944" y="-3615"/>
                  <a:pt x="7376376" y="-6677"/>
                  <a:pt x="7244791" y="18288"/>
                </a:cubicBezTo>
                <a:cubicBezTo>
                  <a:pt x="7100086" y="-5717"/>
                  <a:pt x="6942350" y="35421"/>
                  <a:pt x="6827825" y="18288"/>
                </a:cubicBezTo>
                <a:cubicBezTo>
                  <a:pt x="6691364" y="27873"/>
                  <a:pt x="6342432" y="37332"/>
                  <a:pt x="6176315" y="18288"/>
                </a:cubicBezTo>
                <a:cubicBezTo>
                  <a:pt x="6012850" y="28657"/>
                  <a:pt x="5862979" y="-980"/>
                  <a:pt x="5681167" y="18288"/>
                </a:cubicBezTo>
                <a:cubicBezTo>
                  <a:pt x="5485624" y="71662"/>
                  <a:pt x="5295851" y="1288"/>
                  <a:pt x="5029657" y="18288"/>
                </a:cubicBezTo>
                <a:cubicBezTo>
                  <a:pt x="4753680" y="49046"/>
                  <a:pt x="4640335" y="38506"/>
                  <a:pt x="4378147" y="18288"/>
                </a:cubicBezTo>
                <a:cubicBezTo>
                  <a:pt x="4103046" y="-4537"/>
                  <a:pt x="4022480" y="43848"/>
                  <a:pt x="3726637" y="18288"/>
                </a:cubicBezTo>
                <a:cubicBezTo>
                  <a:pt x="3429109" y="3476"/>
                  <a:pt x="3316488" y="61415"/>
                  <a:pt x="3075127" y="18288"/>
                </a:cubicBezTo>
                <a:cubicBezTo>
                  <a:pt x="2821014" y="6093"/>
                  <a:pt x="2665050" y="-11263"/>
                  <a:pt x="2501798" y="18288"/>
                </a:cubicBezTo>
                <a:cubicBezTo>
                  <a:pt x="2343345" y="29394"/>
                  <a:pt x="2120041" y="-50427"/>
                  <a:pt x="1772107" y="18288"/>
                </a:cubicBezTo>
                <a:cubicBezTo>
                  <a:pt x="1424078" y="50665"/>
                  <a:pt x="1427418" y="32572"/>
                  <a:pt x="1120597" y="18288"/>
                </a:cubicBezTo>
                <a:cubicBezTo>
                  <a:pt x="796486" y="45938"/>
                  <a:pt x="243712" y="47798"/>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7818120"/>
                      <a:gd name="connsiteY0" fmla="*/ 0 h 18288"/>
                      <a:gd name="connsiteX1" fmla="*/ 416966 w 7818120"/>
                      <a:gd name="connsiteY1" fmla="*/ 0 h 18288"/>
                      <a:gd name="connsiteX2" fmla="*/ 1146658 w 7818120"/>
                      <a:gd name="connsiteY2" fmla="*/ 0 h 18288"/>
                      <a:gd name="connsiteX3" fmla="*/ 1563624 w 7818120"/>
                      <a:gd name="connsiteY3" fmla="*/ 0 h 18288"/>
                      <a:gd name="connsiteX4" fmla="*/ 2136953 w 7818120"/>
                      <a:gd name="connsiteY4" fmla="*/ 0 h 18288"/>
                      <a:gd name="connsiteX5" fmla="*/ 2944825 w 7818120"/>
                      <a:gd name="connsiteY5" fmla="*/ 0 h 18288"/>
                      <a:gd name="connsiteX6" fmla="*/ 3596335 w 7818120"/>
                      <a:gd name="connsiteY6" fmla="*/ 0 h 18288"/>
                      <a:gd name="connsiteX7" fmla="*/ 4326026 w 7818120"/>
                      <a:gd name="connsiteY7" fmla="*/ 0 h 18288"/>
                      <a:gd name="connsiteX8" fmla="*/ 4899355 w 7818120"/>
                      <a:gd name="connsiteY8" fmla="*/ 0 h 18288"/>
                      <a:gd name="connsiteX9" fmla="*/ 5550865 w 7818120"/>
                      <a:gd name="connsiteY9" fmla="*/ 0 h 18288"/>
                      <a:gd name="connsiteX10" fmla="*/ 6358738 w 7818120"/>
                      <a:gd name="connsiteY10" fmla="*/ 0 h 18288"/>
                      <a:gd name="connsiteX11" fmla="*/ 6853885 w 7818120"/>
                      <a:gd name="connsiteY11" fmla="*/ 0 h 18288"/>
                      <a:gd name="connsiteX12" fmla="*/ 7818120 w 7818120"/>
                      <a:gd name="connsiteY12" fmla="*/ 0 h 18288"/>
                      <a:gd name="connsiteX13" fmla="*/ 7818120 w 7818120"/>
                      <a:gd name="connsiteY13" fmla="*/ 18288 h 18288"/>
                      <a:gd name="connsiteX14" fmla="*/ 7244791 w 7818120"/>
                      <a:gd name="connsiteY14" fmla="*/ 18288 h 18288"/>
                      <a:gd name="connsiteX15" fmla="*/ 6827825 w 7818120"/>
                      <a:gd name="connsiteY15" fmla="*/ 18288 h 18288"/>
                      <a:gd name="connsiteX16" fmla="*/ 6176315 w 7818120"/>
                      <a:gd name="connsiteY16" fmla="*/ 18288 h 18288"/>
                      <a:gd name="connsiteX17" fmla="*/ 5681167 w 7818120"/>
                      <a:gd name="connsiteY17" fmla="*/ 18288 h 18288"/>
                      <a:gd name="connsiteX18" fmla="*/ 5029657 w 7818120"/>
                      <a:gd name="connsiteY18" fmla="*/ 18288 h 18288"/>
                      <a:gd name="connsiteX19" fmla="*/ 4378147 w 7818120"/>
                      <a:gd name="connsiteY19" fmla="*/ 18288 h 18288"/>
                      <a:gd name="connsiteX20" fmla="*/ 3726637 w 7818120"/>
                      <a:gd name="connsiteY20" fmla="*/ 18288 h 18288"/>
                      <a:gd name="connsiteX21" fmla="*/ 3075127 w 7818120"/>
                      <a:gd name="connsiteY21" fmla="*/ 18288 h 18288"/>
                      <a:gd name="connsiteX22" fmla="*/ 2501798 w 7818120"/>
                      <a:gd name="connsiteY22" fmla="*/ 18288 h 18288"/>
                      <a:gd name="connsiteX23" fmla="*/ 1772107 w 7818120"/>
                      <a:gd name="connsiteY23" fmla="*/ 18288 h 18288"/>
                      <a:gd name="connsiteX24" fmla="*/ 1120597 w 7818120"/>
                      <a:gd name="connsiteY24" fmla="*/ 18288 h 18288"/>
                      <a:gd name="connsiteX25" fmla="*/ 0 w 7818120"/>
                      <a:gd name="connsiteY25" fmla="*/ 18288 h 18288"/>
                      <a:gd name="connsiteX26" fmla="*/ 0 w 7818120"/>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818120" h="18288" fill="none" extrusionOk="0">
                        <a:moveTo>
                          <a:pt x="0" y="0"/>
                        </a:moveTo>
                        <a:cubicBezTo>
                          <a:pt x="121520" y="-12182"/>
                          <a:pt x="211324" y="18247"/>
                          <a:pt x="416966" y="0"/>
                        </a:cubicBezTo>
                        <a:cubicBezTo>
                          <a:pt x="622608" y="-18247"/>
                          <a:pt x="891241" y="-13744"/>
                          <a:pt x="1146658" y="0"/>
                        </a:cubicBezTo>
                        <a:cubicBezTo>
                          <a:pt x="1402075" y="13744"/>
                          <a:pt x="1378880" y="-8543"/>
                          <a:pt x="1563624" y="0"/>
                        </a:cubicBezTo>
                        <a:cubicBezTo>
                          <a:pt x="1748368" y="8543"/>
                          <a:pt x="1972300" y="7443"/>
                          <a:pt x="2136953" y="0"/>
                        </a:cubicBezTo>
                        <a:cubicBezTo>
                          <a:pt x="2301606" y="-7443"/>
                          <a:pt x="2679634" y="12382"/>
                          <a:pt x="2944825" y="0"/>
                        </a:cubicBezTo>
                        <a:cubicBezTo>
                          <a:pt x="3210016" y="-12382"/>
                          <a:pt x="3409232" y="17967"/>
                          <a:pt x="3596335" y="0"/>
                        </a:cubicBezTo>
                        <a:cubicBezTo>
                          <a:pt x="3783438" y="-17967"/>
                          <a:pt x="4002523" y="-28578"/>
                          <a:pt x="4326026" y="0"/>
                        </a:cubicBezTo>
                        <a:cubicBezTo>
                          <a:pt x="4649529" y="28578"/>
                          <a:pt x="4777384" y="-3624"/>
                          <a:pt x="4899355" y="0"/>
                        </a:cubicBezTo>
                        <a:cubicBezTo>
                          <a:pt x="5021326" y="3624"/>
                          <a:pt x="5317653" y="1281"/>
                          <a:pt x="5550865" y="0"/>
                        </a:cubicBezTo>
                        <a:cubicBezTo>
                          <a:pt x="5784077" y="-1281"/>
                          <a:pt x="6142956" y="-39637"/>
                          <a:pt x="6358738" y="0"/>
                        </a:cubicBezTo>
                        <a:cubicBezTo>
                          <a:pt x="6574520" y="39637"/>
                          <a:pt x="6724785" y="-4460"/>
                          <a:pt x="6853885" y="0"/>
                        </a:cubicBezTo>
                        <a:cubicBezTo>
                          <a:pt x="6982985" y="4460"/>
                          <a:pt x="7403044" y="-1955"/>
                          <a:pt x="7818120" y="0"/>
                        </a:cubicBezTo>
                        <a:cubicBezTo>
                          <a:pt x="7817988" y="7702"/>
                          <a:pt x="7817908" y="13511"/>
                          <a:pt x="7818120" y="18288"/>
                        </a:cubicBezTo>
                        <a:cubicBezTo>
                          <a:pt x="7698847" y="-3267"/>
                          <a:pt x="7390924" y="22979"/>
                          <a:pt x="7244791" y="18288"/>
                        </a:cubicBezTo>
                        <a:cubicBezTo>
                          <a:pt x="7098658" y="13597"/>
                          <a:pt x="6952735" y="29357"/>
                          <a:pt x="6827825" y="18288"/>
                        </a:cubicBezTo>
                        <a:cubicBezTo>
                          <a:pt x="6702915" y="7219"/>
                          <a:pt x="6338661" y="34530"/>
                          <a:pt x="6176315" y="18288"/>
                        </a:cubicBezTo>
                        <a:cubicBezTo>
                          <a:pt x="6013969" y="2047"/>
                          <a:pt x="5850602" y="6362"/>
                          <a:pt x="5681167" y="18288"/>
                        </a:cubicBezTo>
                        <a:cubicBezTo>
                          <a:pt x="5511732" y="30214"/>
                          <a:pt x="5312143" y="419"/>
                          <a:pt x="5029657" y="18288"/>
                        </a:cubicBezTo>
                        <a:cubicBezTo>
                          <a:pt x="4747171" y="36158"/>
                          <a:pt x="4655062" y="30740"/>
                          <a:pt x="4378147" y="18288"/>
                        </a:cubicBezTo>
                        <a:cubicBezTo>
                          <a:pt x="4101232" y="5837"/>
                          <a:pt x="4037646" y="44706"/>
                          <a:pt x="3726637" y="18288"/>
                        </a:cubicBezTo>
                        <a:cubicBezTo>
                          <a:pt x="3415628" y="-8130"/>
                          <a:pt x="3321756" y="45507"/>
                          <a:pt x="3075127" y="18288"/>
                        </a:cubicBezTo>
                        <a:cubicBezTo>
                          <a:pt x="2828498" y="-8931"/>
                          <a:pt x="2684733" y="14853"/>
                          <a:pt x="2501798" y="18288"/>
                        </a:cubicBezTo>
                        <a:cubicBezTo>
                          <a:pt x="2318863" y="21723"/>
                          <a:pt x="2121844" y="-13013"/>
                          <a:pt x="1772107" y="18288"/>
                        </a:cubicBezTo>
                        <a:cubicBezTo>
                          <a:pt x="1422370" y="49589"/>
                          <a:pt x="1431548" y="31666"/>
                          <a:pt x="1120597" y="18288"/>
                        </a:cubicBezTo>
                        <a:cubicBezTo>
                          <a:pt x="809646" y="4911"/>
                          <a:pt x="246393" y="56240"/>
                          <a:pt x="0" y="18288"/>
                        </a:cubicBezTo>
                        <a:cubicBezTo>
                          <a:pt x="129" y="13298"/>
                          <a:pt x="-675" y="6857"/>
                          <a:pt x="0" y="0"/>
                        </a:cubicBezTo>
                        <a:close/>
                      </a:path>
                      <a:path w="7818120" h="18288" stroke="0" extrusionOk="0">
                        <a:moveTo>
                          <a:pt x="0" y="0"/>
                        </a:moveTo>
                        <a:cubicBezTo>
                          <a:pt x="177487" y="-4302"/>
                          <a:pt x="287499" y="4997"/>
                          <a:pt x="573329" y="0"/>
                        </a:cubicBezTo>
                        <a:cubicBezTo>
                          <a:pt x="859159" y="-4997"/>
                          <a:pt x="821965" y="-336"/>
                          <a:pt x="990295" y="0"/>
                        </a:cubicBezTo>
                        <a:cubicBezTo>
                          <a:pt x="1158625" y="336"/>
                          <a:pt x="1587918" y="-4681"/>
                          <a:pt x="1798168" y="0"/>
                        </a:cubicBezTo>
                        <a:cubicBezTo>
                          <a:pt x="2008418" y="4681"/>
                          <a:pt x="2088841" y="-2754"/>
                          <a:pt x="2371496" y="0"/>
                        </a:cubicBezTo>
                        <a:cubicBezTo>
                          <a:pt x="2654151" y="2754"/>
                          <a:pt x="2701462" y="-24976"/>
                          <a:pt x="2944825" y="0"/>
                        </a:cubicBezTo>
                        <a:cubicBezTo>
                          <a:pt x="3188188" y="24976"/>
                          <a:pt x="3511636" y="25407"/>
                          <a:pt x="3752698" y="0"/>
                        </a:cubicBezTo>
                        <a:cubicBezTo>
                          <a:pt x="3993760" y="-25407"/>
                          <a:pt x="4107153" y="6432"/>
                          <a:pt x="4247845" y="0"/>
                        </a:cubicBezTo>
                        <a:cubicBezTo>
                          <a:pt x="4388537" y="-6432"/>
                          <a:pt x="4835598" y="-5108"/>
                          <a:pt x="5055718" y="0"/>
                        </a:cubicBezTo>
                        <a:cubicBezTo>
                          <a:pt x="5275838" y="5108"/>
                          <a:pt x="5461006" y="-24536"/>
                          <a:pt x="5863590" y="0"/>
                        </a:cubicBezTo>
                        <a:cubicBezTo>
                          <a:pt x="6266174" y="24536"/>
                          <a:pt x="6355549" y="-19657"/>
                          <a:pt x="6515100" y="0"/>
                        </a:cubicBezTo>
                        <a:cubicBezTo>
                          <a:pt x="6674651" y="19657"/>
                          <a:pt x="7275423" y="-57462"/>
                          <a:pt x="7818120" y="0"/>
                        </a:cubicBezTo>
                        <a:cubicBezTo>
                          <a:pt x="7818132" y="8833"/>
                          <a:pt x="7818660" y="9830"/>
                          <a:pt x="7818120" y="18288"/>
                        </a:cubicBezTo>
                        <a:cubicBezTo>
                          <a:pt x="7610240" y="4606"/>
                          <a:pt x="7521789" y="7721"/>
                          <a:pt x="7401154" y="18288"/>
                        </a:cubicBezTo>
                        <a:cubicBezTo>
                          <a:pt x="7280519" y="28855"/>
                          <a:pt x="6930719" y="4225"/>
                          <a:pt x="6593281" y="18288"/>
                        </a:cubicBezTo>
                        <a:cubicBezTo>
                          <a:pt x="6255843" y="32351"/>
                          <a:pt x="6286682" y="1162"/>
                          <a:pt x="6098134" y="18288"/>
                        </a:cubicBezTo>
                        <a:cubicBezTo>
                          <a:pt x="5909586" y="35414"/>
                          <a:pt x="5602789" y="48596"/>
                          <a:pt x="5446624" y="18288"/>
                        </a:cubicBezTo>
                        <a:cubicBezTo>
                          <a:pt x="5290459" y="-12020"/>
                          <a:pt x="4917039" y="21960"/>
                          <a:pt x="4638751" y="18288"/>
                        </a:cubicBezTo>
                        <a:cubicBezTo>
                          <a:pt x="4360463" y="14616"/>
                          <a:pt x="4304690" y="5450"/>
                          <a:pt x="3987241" y="18288"/>
                        </a:cubicBezTo>
                        <a:cubicBezTo>
                          <a:pt x="3669792" y="31127"/>
                          <a:pt x="3758742" y="32551"/>
                          <a:pt x="3570275" y="18288"/>
                        </a:cubicBezTo>
                        <a:cubicBezTo>
                          <a:pt x="3381808" y="4025"/>
                          <a:pt x="3267153" y="36200"/>
                          <a:pt x="3075127" y="18288"/>
                        </a:cubicBezTo>
                        <a:cubicBezTo>
                          <a:pt x="2883101" y="376"/>
                          <a:pt x="2665825" y="10973"/>
                          <a:pt x="2267255" y="18288"/>
                        </a:cubicBezTo>
                        <a:cubicBezTo>
                          <a:pt x="1868685" y="25603"/>
                          <a:pt x="1884698" y="28410"/>
                          <a:pt x="1615745" y="18288"/>
                        </a:cubicBezTo>
                        <a:cubicBezTo>
                          <a:pt x="1346792" y="8167"/>
                          <a:pt x="1320952" y="10430"/>
                          <a:pt x="1120597" y="18288"/>
                        </a:cubicBezTo>
                        <a:cubicBezTo>
                          <a:pt x="920242" y="26146"/>
                          <a:pt x="556507" y="50790"/>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extBox 1">
            <a:extLst>
              <a:ext uri="{FF2B5EF4-FFF2-40B4-BE49-F238E27FC236}">
                <a16:creationId xmlns:a16="http://schemas.microsoft.com/office/drawing/2014/main" id="{EB97FDEA-F902-4DA1-AF7F-32DEACC82166}"/>
              </a:ext>
            </a:extLst>
          </p:cNvPr>
          <p:cNvGraphicFramePr/>
          <p:nvPr>
            <p:extLst>
              <p:ext uri="{D42A27DB-BD31-4B8C-83A1-F6EECF244321}">
                <p14:modId xmlns:p14="http://schemas.microsoft.com/office/powerpoint/2010/main" val="3352557759"/>
              </p:ext>
            </p:extLst>
          </p:nvPr>
        </p:nvGraphicFramePr>
        <p:xfrm>
          <a:off x="628650" y="2228087"/>
          <a:ext cx="7886700" cy="39488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028275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E74FD29-2AA7-8748-9259-6FCF47EC564C}"/>
              </a:ext>
            </a:extLst>
          </p:cNvPr>
          <p:cNvSpPr txBox="1"/>
          <p:nvPr/>
        </p:nvSpPr>
        <p:spPr>
          <a:xfrm>
            <a:off x="299258" y="1281199"/>
            <a:ext cx="8594019" cy="4732065"/>
          </a:xfrm>
          <a:prstGeom prst="rect">
            <a:avLst/>
          </a:prstGeom>
          <a:noFill/>
        </p:spPr>
        <p:txBody>
          <a:bodyPr wrap="square" rtlCol="0">
            <a:spAutoFit/>
          </a:bodyPr>
          <a:lstStyle/>
          <a:p>
            <a:r>
              <a:rPr lang="en-US" sz="2000" b="1" dirty="0">
                <a:solidFill>
                  <a:srgbClr val="FF0000"/>
                </a:solidFill>
              </a:rPr>
              <a:t>CASCADING True Storytelling Large Group/Corporate Proposal</a:t>
            </a:r>
          </a:p>
          <a:p>
            <a:endParaRPr lang="en-US" sz="1350" dirty="0"/>
          </a:p>
          <a:p>
            <a:r>
              <a:rPr lang="en-US" sz="1350" dirty="0"/>
              <a:t>CSI = Conversational Storytelling Interviews, used for co-exploration of problem areas as well as assessment of progress.</a:t>
            </a:r>
          </a:p>
          <a:p>
            <a:r>
              <a:rPr lang="en-US" sz="1350" dirty="0"/>
              <a:t> </a:t>
            </a:r>
          </a:p>
          <a:p>
            <a:r>
              <a:rPr lang="en-US" sz="1350" dirty="0"/>
              <a:t>SC = Story Circles are how the organization maintains an ongoing approach to addressing issues through storytelling. </a:t>
            </a:r>
          </a:p>
          <a:p>
            <a:r>
              <a:rPr lang="en-US" sz="1350" dirty="0"/>
              <a:t>Story Circles are self-directed storytelling circles where participants have chosen a topic then </a:t>
            </a:r>
          </a:p>
          <a:p>
            <a:r>
              <a:rPr lang="en-US" sz="1350" dirty="0"/>
              <a:t>each person tells a brief (3 min) story, followed by 20 seconds of silence before the next person tells their story.  </a:t>
            </a:r>
          </a:p>
          <a:p>
            <a:r>
              <a:rPr lang="en-US" sz="1350" dirty="0"/>
              <a:t>45min-1 hour per session</a:t>
            </a:r>
          </a:p>
          <a:p>
            <a:r>
              <a:rPr lang="en-US" sz="1350" dirty="0"/>
              <a:t> </a:t>
            </a:r>
          </a:p>
          <a:p>
            <a:r>
              <a:rPr lang="en-US" sz="1350" dirty="0" err="1"/>
              <a:t>ReSt</a:t>
            </a:r>
            <a:r>
              <a:rPr lang="en-US" sz="1350" dirty="0"/>
              <a:t> = </a:t>
            </a:r>
            <a:r>
              <a:rPr lang="en-US" sz="1350" dirty="0" err="1"/>
              <a:t>Restorying</a:t>
            </a:r>
            <a:r>
              <a:rPr lang="en-US" sz="1350" dirty="0"/>
              <a:t> follows the principles of True Storytelling with a more specific focus on a particular problem. </a:t>
            </a:r>
          </a:p>
          <a:p>
            <a:r>
              <a:rPr lang="en-US" sz="1350" dirty="0"/>
              <a:t>The problem is addressed with 7 steps of the </a:t>
            </a:r>
            <a:r>
              <a:rPr lang="en-US" sz="1350" dirty="0" err="1"/>
              <a:t>Restorying</a:t>
            </a:r>
            <a:r>
              <a:rPr lang="en-US" sz="1350" dirty="0"/>
              <a:t> process.   Custom designed for specific problem issues.</a:t>
            </a:r>
          </a:p>
          <a:p>
            <a:r>
              <a:rPr lang="en-US" sz="1350" dirty="0"/>
              <a:t> </a:t>
            </a:r>
          </a:p>
          <a:p>
            <a:r>
              <a:rPr lang="en-US" sz="1350" dirty="0" err="1"/>
              <a:t>Fd</a:t>
            </a:r>
            <a:r>
              <a:rPr lang="en-US" sz="1350" dirty="0"/>
              <a:t> = Foundations &amp; Ethics module, Cohort #, Session #, (so FD1.2 is Foundations cohort 1, session 2) 4 90 min sessions</a:t>
            </a:r>
          </a:p>
          <a:p>
            <a:r>
              <a:rPr lang="en-US" sz="1350" dirty="0"/>
              <a:t> </a:t>
            </a:r>
          </a:p>
          <a:p>
            <a:r>
              <a:rPr lang="en-US" sz="1350" dirty="0"/>
              <a:t>OD = Organization Development and Change (ODC)</a:t>
            </a:r>
          </a:p>
          <a:p>
            <a:r>
              <a:rPr lang="en-US" sz="1350" dirty="0"/>
              <a:t> </a:t>
            </a:r>
          </a:p>
          <a:p>
            <a:r>
              <a:rPr lang="en-US" sz="1350" dirty="0"/>
              <a:t>Le = Leadership module, Ensemble Leadership. 4 90-min sessions</a:t>
            </a:r>
          </a:p>
          <a:p>
            <a:r>
              <a:rPr lang="en-US" sz="1350" dirty="0"/>
              <a:t> </a:t>
            </a:r>
          </a:p>
          <a:p>
            <a:r>
              <a:rPr lang="en-US" sz="1350" dirty="0" err="1"/>
              <a:t>Su</a:t>
            </a:r>
            <a:r>
              <a:rPr lang="en-US" sz="1350" dirty="0"/>
              <a:t> = Sustainability module, 4 90-min sessions</a:t>
            </a:r>
          </a:p>
          <a:p>
            <a:r>
              <a:rPr lang="en-US" sz="1350" dirty="0"/>
              <a:t> </a:t>
            </a:r>
          </a:p>
          <a:p>
            <a:r>
              <a:rPr lang="en-US" sz="1350" dirty="0"/>
              <a:t>DEI = Diversity, Equity, Inclusion module, 4 90 min sessions</a:t>
            </a:r>
          </a:p>
          <a:p>
            <a:endParaRPr lang="en-US" sz="1350" dirty="0"/>
          </a:p>
        </p:txBody>
      </p:sp>
    </p:spTree>
    <p:extLst>
      <p:ext uri="{BB962C8B-B14F-4D97-AF65-F5344CB8AC3E}">
        <p14:creationId xmlns:p14="http://schemas.microsoft.com/office/powerpoint/2010/main" val="5863847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65636C2B-0493-2F4B-ACE1-0D0FA5AC0A09}"/>
              </a:ext>
            </a:extLst>
          </p:cNvPr>
          <p:cNvGraphicFramePr>
            <a:graphicFrameLocks noGrp="1"/>
          </p:cNvGraphicFramePr>
          <p:nvPr/>
        </p:nvGraphicFramePr>
        <p:xfrm>
          <a:off x="637674" y="1422734"/>
          <a:ext cx="7351293" cy="4174961"/>
        </p:xfrm>
        <a:graphic>
          <a:graphicData uri="http://schemas.openxmlformats.org/drawingml/2006/table">
            <a:tbl>
              <a:tblPr firstRow="1" firstCol="1" bandRow="1">
                <a:tableStyleId>{5C22544A-7EE6-4342-B048-85BDC9FD1C3A}</a:tableStyleId>
              </a:tblPr>
              <a:tblGrid>
                <a:gridCol w="1700945">
                  <a:extLst>
                    <a:ext uri="{9D8B030D-6E8A-4147-A177-3AD203B41FA5}">
                      <a16:colId xmlns:a16="http://schemas.microsoft.com/office/drawing/2014/main" val="2152846095"/>
                    </a:ext>
                  </a:extLst>
                </a:gridCol>
                <a:gridCol w="410270">
                  <a:extLst>
                    <a:ext uri="{9D8B030D-6E8A-4147-A177-3AD203B41FA5}">
                      <a16:colId xmlns:a16="http://schemas.microsoft.com/office/drawing/2014/main" val="2771467080"/>
                    </a:ext>
                  </a:extLst>
                </a:gridCol>
                <a:gridCol w="1051227">
                  <a:extLst>
                    <a:ext uri="{9D8B030D-6E8A-4147-A177-3AD203B41FA5}">
                      <a16:colId xmlns:a16="http://schemas.microsoft.com/office/drawing/2014/main" val="4084680316"/>
                    </a:ext>
                  </a:extLst>
                </a:gridCol>
                <a:gridCol w="1052688">
                  <a:extLst>
                    <a:ext uri="{9D8B030D-6E8A-4147-A177-3AD203B41FA5}">
                      <a16:colId xmlns:a16="http://schemas.microsoft.com/office/drawing/2014/main" val="2903707272"/>
                    </a:ext>
                  </a:extLst>
                </a:gridCol>
                <a:gridCol w="1052688">
                  <a:extLst>
                    <a:ext uri="{9D8B030D-6E8A-4147-A177-3AD203B41FA5}">
                      <a16:colId xmlns:a16="http://schemas.microsoft.com/office/drawing/2014/main" val="2573952241"/>
                    </a:ext>
                  </a:extLst>
                </a:gridCol>
                <a:gridCol w="1052688">
                  <a:extLst>
                    <a:ext uri="{9D8B030D-6E8A-4147-A177-3AD203B41FA5}">
                      <a16:colId xmlns:a16="http://schemas.microsoft.com/office/drawing/2014/main" val="1600216660"/>
                    </a:ext>
                  </a:extLst>
                </a:gridCol>
                <a:gridCol w="1030787">
                  <a:extLst>
                    <a:ext uri="{9D8B030D-6E8A-4147-A177-3AD203B41FA5}">
                      <a16:colId xmlns:a16="http://schemas.microsoft.com/office/drawing/2014/main" val="1919841680"/>
                    </a:ext>
                  </a:extLst>
                </a:gridCol>
              </a:tblGrid>
              <a:tr h="491171">
                <a:tc>
                  <a:txBody>
                    <a:bodyPr/>
                    <a:lstStyle/>
                    <a:p>
                      <a:pPr marL="0" marR="0">
                        <a:spcBef>
                          <a:spcPts val="0"/>
                        </a:spcBef>
                        <a:spcAft>
                          <a:spcPts val="0"/>
                        </a:spcAft>
                      </a:pPr>
                      <a:r>
                        <a:rPr lang="en-US" sz="1400">
                          <a:effectLst/>
                        </a:rPr>
                        <a:t>Pair #, </a:t>
                      </a:r>
                    </a:p>
                    <a:p>
                      <a:pPr marL="0" marR="0">
                        <a:spcBef>
                          <a:spcPts val="0"/>
                        </a:spcBef>
                        <a:spcAft>
                          <a:spcPts val="0"/>
                        </a:spcAft>
                      </a:pPr>
                      <a:r>
                        <a:rPr lang="en-US" sz="1400">
                          <a:effectLst/>
                        </a:rPr>
                        <a:t>Partner#</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spcBef>
                          <a:spcPts val="0"/>
                        </a:spcBef>
                        <a:spcAft>
                          <a:spcPts val="0"/>
                        </a:spcAft>
                      </a:pPr>
                      <a:r>
                        <a:rPr lang="en-US" sz="1400">
                          <a:effectLst/>
                        </a:rPr>
                        <a:t>Co</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spcBef>
                          <a:spcPts val="0"/>
                        </a:spcBef>
                        <a:spcAft>
                          <a:spcPts val="0"/>
                        </a:spcAft>
                      </a:pPr>
                      <a:r>
                        <a:rPr lang="en-US" sz="1400">
                          <a:effectLst/>
                        </a:rPr>
                        <a:t>Wk 1</a:t>
                      </a:r>
                    </a:p>
                    <a:p>
                      <a:pPr marL="0" marR="0">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spcBef>
                          <a:spcPts val="0"/>
                        </a:spcBef>
                        <a:spcAft>
                          <a:spcPts val="0"/>
                        </a:spcAft>
                      </a:pPr>
                      <a:r>
                        <a:rPr lang="en-US" sz="1400">
                          <a:effectLst/>
                        </a:rPr>
                        <a:t>Wk 2</a:t>
                      </a:r>
                    </a:p>
                    <a:p>
                      <a:pPr marL="0" marR="0">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spcBef>
                          <a:spcPts val="0"/>
                        </a:spcBef>
                        <a:spcAft>
                          <a:spcPts val="0"/>
                        </a:spcAft>
                      </a:pPr>
                      <a:r>
                        <a:rPr lang="en-US" sz="1400">
                          <a:effectLst/>
                        </a:rPr>
                        <a:t>Wk 3</a:t>
                      </a:r>
                    </a:p>
                    <a:p>
                      <a:pPr marL="0" marR="0">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spcBef>
                          <a:spcPts val="0"/>
                        </a:spcBef>
                        <a:spcAft>
                          <a:spcPts val="0"/>
                        </a:spcAft>
                      </a:pPr>
                      <a:r>
                        <a:rPr lang="en-US" sz="1400">
                          <a:effectLst/>
                        </a:rPr>
                        <a:t>Wk 4</a:t>
                      </a:r>
                    </a:p>
                    <a:p>
                      <a:pPr marL="0" marR="0">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spcBef>
                          <a:spcPts val="0"/>
                        </a:spcBef>
                        <a:spcAft>
                          <a:spcPts val="0"/>
                        </a:spcAft>
                      </a:pPr>
                      <a:r>
                        <a:rPr lang="en-US" sz="1400">
                          <a:effectLst/>
                        </a:rPr>
                        <a:t>Road</a:t>
                      </a:r>
                    </a:p>
                    <a:p>
                      <a:pPr marL="0" marR="0">
                        <a:spcBef>
                          <a:spcPts val="0"/>
                        </a:spcBef>
                        <a:spcAft>
                          <a:spcPts val="0"/>
                        </a:spcAft>
                      </a:pPr>
                      <a:r>
                        <a:rPr lang="en-US" sz="1400">
                          <a:effectLst/>
                        </a:rPr>
                        <a:t>Map</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3564147716"/>
                  </a:ext>
                </a:extLst>
              </a:tr>
              <a:tr h="245586">
                <a:tc>
                  <a:txBody>
                    <a:bodyPr/>
                    <a:lstStyle/>
                    <a:p>
                      <a:pPr marL="0" marR="0">
                        <a:spcBef>
                          <a:spcPts val="0"/>
                        </a:spcBef>
                        <a:spcAft>
                          <a:spcPts val="0"/>
                        </a:spcAft>
                      </a:pPr>
                      <a:r>
                        <a:rPr lang="en-US" sz="1400">
                          <a:effectLst/>
                        </a:rPr>
                        <a:t>1   1,2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spcBef>
                          <a:spcPts val="0"/>
                        </a:spcBef>
                        <a:spcAft>
                          <a:spcPts val="0"/>
                        </a:spcAft>
                      </a:pPr>
                      <a:r>
                        <a:rPr lang="en-US" sz="1400">
                          <a:effectLst/>
                        </a:rPr>
                        <a:t>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spcBef>
                          <a:spcPts val="0"/>
                        </a:spcBef>
                        <a:spcAft>
                          <a:spcPts val="0"/>
                        </a:spcAft>
                      </a:pPr>
                      <a:r>
                        <a:rPr lang="en-US" sz="1400">
                          <a:effectLst/>
                        </a:rPr>
                        <a:t>Fd1.1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spcBef>
                          <a:spcPts val="0"/>
                        </a:spcBef>
                        <a:spcAft>
                          <a:spcPts val="0"/>
                        </a:spcAft>
                      </a:pPr>
                      <a:r>
                        <a:rPr lang="en-US" sz="1400">
                          <a:effectLst/>
                        </a:rPr>
                        <a:t>Fd1.2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spcBef>
                          <a:spcPts val="0"/>
                        </a:spcBef>
                        <a:spcAft>
                          <a:spcPts val="0"/>
                        </a:spcAft>
                      </a:pPr>
                      <a:r>
                        <a:rPr lang="en-US" sz="1400">
                          <a:effectLst/>
                        </a:rPr>
                        <a:t>Fd1.3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spcBef>
                          <a:spcPts val="0"/>
                        </a:spcBef>
                        <a:spcAft>
                          <a:spcPts val="0"/>
                        </a:spcAft>
                      </a:pPr>
                      <a:r>
                        <a:rPr lang="en-US" sz="1400">
                          <a:effectLst/>
                        </a:rPr>
                        <a:t>Fd1.4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spcBef>
                          <a:spcPts val="0"/>
                        </a:spcBef>
                        <a:spcAft>
                          <a:spcPts val="0"/>
                        </a:spcAft>
                      </a:pPr>
                      <a:r>
                        <a:rPr lang="en-US" sz="1400">
                          <a:effectLst/>
                        </a:rPr>
                        <a:t>CSI</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75300111"/>
                  </a:ext>
                </a:extLst>
              </a:tr>
              <a:tr h="245586">
                <a:tc>
                  <a:txBody>
                    <a:bodyPr/>
                    <a:lstStyle/>
                    <a:p>
                      <a:pPr marL="0" marR="0">
                        <a:spcBef>
                          <a:spcPts val="0"/>
                        </a:spcBef>
                        <a:spcAft>
                          <a:spcPts val="0"/>
                        </a:spcAft>
                      </a:pPr>
                      <a:r>
                        <a:rPr lang="en-US" sz="1400">
                          <a:effectLst/>
                        </a:rPr>
                        <a:t>2   3,4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spcBef>
                          <a:spcPts val="0"/>
                        </a:spcBef>
                        <a:spcAft>
                          <a:spcPts val="0"/>
                        </a:spcAft>
                      </a:pPr>
                      <a:r>
                        <a:rPr lang="en-US" sz="1400">
                          <a:effectLst/>
                        </a:rPr>
                        <a:t>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spcBef>
                          <a:spcPts val="0"/>
                        </a:spcBef>
                        <a:spcAft>
                          <a:spcPts val="0"/>
                        </a:spcAft>
                      </a:pPr>
                      <a:r>
                        <a:rPr lang="en-US" sz="1400">
                          <a:effectLst/>
                        </a:rPr>
                        <a:t>Fd1.1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spcBef>
                          <a:spcPts val="0"/>
                        </a:spcBef>
                        <a:spcAft>
                          <a:spcPts val="0"/>
                        </a:spcAft>
                      </a:pPr>
                      <a:r>
                        <a:rPr lang="en-US" sz="1400">
                          <a:effectLst/>
                        </a:rPr>
                        <a:t>Fd1.2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spcBef>
                          <a:spcPts val="0"/>
                        </a:spcBef>
                        <a:spcAft>
                          <a:spcPts val="0"/>
                        </a:spcAft>
                      </a:pPr>
                      <a:r>
                        <a:rPr lang="en-US" sz="1400">
                          <a:effectLst/>
                        </a:rPr>
                        <a:t>Fd1.3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spcBef>
                          <a:spcPts val="0"/>
                        </a:spcBef>
                        <a:spcAft>
                          <a:spcPts val="0"/>
                        </a:spcAft>
                      </a:pPr>
                      <a:r>
                        <a:rPr lang="en-US" sz="1400">
                          <a:effectLst/>
                        </a:rPr>
                        <a:t>Fd1.4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spcBef>
                          <a:spcPts val="0"/>
                        </a:spcBef>
                        <a:spcAft>
                          <a:spcPts val="0"/>
                        </a:spcAft>
                      </a:pPr>
                      <a:r>
                        <a:rPr lang="en-US" sz="1400">
                          <a:effectLst/>
                        </a:rPr>
                        <a:t>CSI</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840213931"/>
                  </a:ext>
                </a:extLst>
              </a:tr>
              <a:tr h="245586">
                <a:tc>
                  <a:txBody>
                    <a:bodyPr/>
                    <a:lstStyle/>
                    <a:p>
                      <a:pPr marL="0" marR="0">
                        <a:spcBef>
                          <a:spcPts val="0"/>
                        </a:spcBef>
                        <a:spcAft>
                          <a:spcPts val="0"/>
                        </a:spcAft>
                      </a:pPr>
                      <a:r>
                        <a:rPr lang="en-US" sz="1400">
                          <a:effectLst/>
                        </a:rPr>
                        <a:t>3   5,6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spcBef>
                          <a:spcPts val="0"/>
                        </a:spcBef>
                        <a:spcAft>
                          <a:spcPts val="0"/>
                        </a:spcAft>
                      </a:pPr>
                      <a:r>
                        <a:rPr lang="en-US" sz="1400">
                          <a:effectLst/>
                        </a:rPr>
                        <a:t>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spcBef>
                          <a:spcPts val="0"/>
                        </a:spcBef>
                        <a:spcAft>
                          <a:spcPts val="0"/>
                        </a:spcAft>
                      </a:pPr>
                      <a:r>
                        <a:rPr lang="en-US" sz="1400">
                          <a:effectLst/>
                        </a:rPr>
                        <a:t>Fd1.1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spcBef>
                          <a:spcPts val="0"/>
                        </a:spcBef>
                        <a:spcAft>
                          <a:spcPts val="0"/>
                        </a:spcAft>
                      </a:pPr>
                      <a:r>
                        <a:rPr lang="en-US" sz="1400">
                          <a:effectLst/>
                        </a:rPr>
                        <a:t>Fd1.2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spcBef>
                          <a:spcPts val="0"/>
                        </a:spcBef>
                        <a:spcAft>
                          <a:spcPts val="0"/>
                        </a:spcAft>
                      </a:pPr>
                      <a:r>
                        <a:rPr lang="en-US" sz="1400">
                          <a:effectLst/>
                        </a:rPr>
                        <a:t>Fd1.3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spcBef>
                          <a:spcPts val="0"/>
                        </a:spcBef>
                        <a:spcAft>
                          <a:spcPts val="0"/>
                        </a:spcAft>
                      </a:pPr>
                      <a:r>
                        <a:rPr lang="en-US" sz="1400">
                          <a:effectLst/>
                        </a:rPr>
                        <a:t>Fd1.4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spcBef>
                          <a:spcPts val="0"/>
                        </a:spcBef>
                        <a:spcAft>
                          <a:spcPts val="0"/>
                        </a:spcAft>
                      </a:pPr>
                      <a:r>
                        <a:rPr lang="en-US" sz="1400">
                          <a:effectLst/>
                        </a:rPr>
                        <a:t>CSI</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2584935125"/>
                  </a:ext>
                </a:extLst>
              </a:tr>
              <a:tr h="245586">
                <a:tc>
                  <a:txBody>
                    <a:bodyPr/>
                    <a:lstStyle/>
                    <a:p>
                      <a:pPr marL="0" marR="0">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383714121"/>
                  </a:ext>
                </a:extLst>
              </a:tr>
              <a:tr h="245586">
                <a:tc>
                  <a:txBody>
                    <a:bodyPr/>
                    <a:lstStyle/>
                    <a:p>
                      <a:pPr marL="0" marR="0">
                        <a:spcBef>
                          <a:spcPts val="0"/>
                        </a:spcBef>
                        <a:spcAft>
                          <a:spcPts val="0"/>
                        </a:spcAft>
                      </a:pPr>
                      <a:r>
                        <a:rPr lang="en-US" sz="1400">
                          <a:effectLst/>
                        </a:rPr>
                        <a:t>4   7,8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spcBef>
                          <a:spcPts val="0"/>
                        </a:spcBef>
                        <a:spcAft>
                          <a:spcPts val="0"/>
                        </a:spcAft>
                      </a:pPr>
                      <a:r>
                        <a:rPr lang="en-US" sz="1400">
                          <a:effectLst/>
                        </a:rPr>
                        <a:t>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spcBef>
                          <a:spcPts val="0"/>
                        </a:spcBef>
                        <a:spcAft>
                          <a:spcPts val="0"/>
                        </a:spcAft>
                      </a:pPr>
                      <a:r>
                        <a:rPr lang="en-US" sz="1400">
                          <a:effectLst/>
                        </a:rPr>
                        <a:t>Fd1.1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spcBef>
                          <a:spcPts val="0"/>
                        </a:spcBef>
                        <a:spcAft>
                          <a:spcPts val="0"/>
                        </a:spcAft>
                      </a:pPr>
                      <a:r>
                        <a:rPr lang="en-US" sz="1400">
                          <a:effectLst/>
                        </a:rPr>
                        <a:t>Fd1.2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spcBef>
                          <a:spcPts val="0"/>
                        </a:spcBef>
                        <a:spcAft>
                          <a:spcPts val="0"/>
                        </a:spcAft>
                      </a:pPr>
                      <a:r>
                        <a:rPr lang="en-US" sz="1400">
                          <a:effectLst/>
                        </a:rPr>
                        <a:t>Fd1.3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spcBef>
                          <a:spcPts val="0"/>
                        </a:spcBef>
                        <a:spcAft>
                          <a:spcPts val="0"/>
                        </a:spcAft>
                      </a:pPr>
                      <a:r>
                        <a:rPr lang="en-US" sz="1400">
                          <a:effectLst/>
                        </a:rPr>
                        <a:t>Fd1.4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spcBef>
                          <a:spcPts val="0"/>
                        </a:spcBef>
                        <a:spcAft>
                          <a:spcPts val="0"/>
                        </a:spcAft>
                      </a:pPr>
                      <a:r>
                        <a:rPr lang="en-US" sz="1400">
                          <a:effectLst/>
                        </a:rPr>
                        <a:t>CSI</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138812467"/>
                  </a:ext>
                </a:extLst>
              </a:tr>
              <a:tr h="245586">
                <a:tc>
                  <a:txBody>
                    <a:bodyPr/>
                    <a:lstStyle/>
                    <a:p>
                      <a:pPr marL="0" marR="0">
                        <a:spcBef>
                          <a:spcPts val="0"/>
                        </a:spcBef>
                        <a:spcAft>
                          <a:spcPts val="0"/>
                        </a:spcAft>
                      </a:pPr>
                      <a:r>
                        <a:rPr lang="en-US" sz="1400">
                          <a:effectLst/>
                        </a:rPr>
                        <a:t>5   9,10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spcBef>
                          <a:spcPts val="0"/>
                        </a:spcBef>
                        <a:spcAft>
                          <a:spcPts val="0"/>
                        </a:spcAft>
                      </a:pPr>
                      <a:r>
                        <a:rPr lang="en-US" sz="1400">
                          <a:effectLst/>
                        </a:rPr>
                        <a:t>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spcBef>
                          <a:spcPts val="0"/>
                        </a:spcBef>
                        <a:spcAft>
                          <a:spcPts val="0"/>
                        </a:spcAft>
                      </a:pPr>
                      <a:r>
                        <a:rPr lang="en-US" sz="1400">
                          <a:effectLst/>
                        </a:rPr>
                        <a:t>Fd1.1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spcBef>
                          <a:spcPts val="0"/>
                        </a:spcBef>
                        <a:spcAft>
                          <a:spcPts val="0"/>
                        </a:spcAft>
                      </a:pPr>
                      <a:r>
                        <a:rPr lang="en-US" sz="1400">
                          <a:effectLst/>
                        </a:rPr>
                        <a:t>Fd1.2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spcBef>
                          <a:spcPts val="0"/>
                        </a:spcBef>
                        <a:spcAft>
                          <a:spcPts val="0"/>
                        </a:spcAft>
                      </a:pPr>
                      <a:r>
                        <a:rPr lang="en-US" sz="1400">
                          <a:effectLst/>
                        </a:rPr>
                        <a:t>Fd1.3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spcBef>
                          <a:spcPts val="0"/>
                        </a:spcBef>
                        <a:spcAft>
                          <a:spcPts val="0"/>
                        </a:spcAft>
                      </a:pPr>
                      <a:r>
                        <a:rPr lang="en-US" sz="1400">
                          <a:effectLst/>
                        </a:rPr>
                        <a:t>Fd1.4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spcBef>
                          <a:spcPts val="0"/>
                        </a:spcBef>
                        <a:spcAft>
                          <a:spcPts val="0"/>
                        </a:spcAft>
                      </a:pPr>
                      <a:r>
                        <a:rPr lang="en-US" sz="1400">
                          <a:effectLst/>
                        </a:rPr>
                        <a:t>CSI</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3897515107"/>
                  </a:ext>
                </a:extLst>
              </a:tr>
              <a:tr h="245586">
                <a:tc>
                  <a:txBody>
                    <a:bodyPr/>
                    <a:lstStyle/>
                    <a:p>
                      <a:pPr marL="0" marR="0">
                        <a:spcBef>
                          <a:spcPts val="0"/>
                        </a:spcBef>
                        <a:spcAft>
                          <a:spcPts val="0"/>
                        </a:spcAft>
                      </a:pPr>
                      <a:r>
                        <a:rPr lang="en-US" sz="1400">
                          <a:effectLst/>
                        </a:rPr>
                        <a:t>6  11,12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spcBef>
                          <a:spcPts val="0"/>
                        </a:spcBef>
                        <a:spcAft>
                          <a:spcPts val="0"/>
                        </a:spcAft>
                      </a:pPr>
                      <a:r>
                        <a:rPr lang="en-US" sz="1400">
                          <a:effectLst/>
                        </a:rPr>
                        <a:t>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spcBef>
                          <a:spcPts val="0"/>
                        </a:spcBef>
                        <a:spcAft>
                          <a:spcPts val="0"/>
                        </a:spcAft>
                      </a:pPr>
                      <a:r>
                        <a:rPr lang="en-US" sz="1400">
                          <a:effectLst/>
                        </a:rPr>
                        <a:t>Fd1.1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spcBef>
                          <a:spcPts val="0"/>
                        </a:spcBef>
                        <a:spcAft>
                          <a:spcPts val="0"/>
                        </a:spcAft>
                      </a:pPr>
                      <a:r>
                        <a:rPr lang="en-US" sz="1400">
                          <a:effectLst/>
                        </a:rPr>
                        <a:t>Fd1.2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spcBef>
                          <a:spcPts val="0"/>
                        </a:spcBef>
                        <a:spcAft>
                          <a:spcPts val="0"/>
                        </a:spcAft>
                      </a:pPr>
                      <a:r>
                        <a:rPr lang="en-US" sz="1400">
                          <a:effectLst/>
                        </a:rPr>
                        <a:t>Fd1.3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spcBef>
                          <a:spcPts val="0"/>
                        </a:spcBef>
                        <a:spcAft>
                          <a:spcPts val="0"/>
                        </a:spcAft>
                      </a:pPr>
                      <a:r>
                        <a:rPr lang="en-US" sz="1400">
                          <a:effectLst/>
                        </a:rPr>
                        <a:t>Fd1.4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spcBef>
                          <a:spcPts val="0"/>
                        </a:spcBef>
                        <a:spcAft>
                          <a:spcPts val="0"/>
                        </a:spcAft>
                      </a:pPr>
                      <a:r>
                        <a:rPr lang="en-US" sz="1400">
                          <a:effectLst/>
                        </a:rPr>
                        <a:t>CSI</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2782133082"/>
                  </a:ext>
                </a:extLst>
              </a:tr>
              <a:tr h="245586">
                <a:tc>
                  <a:txBody>
                    <a:bodyPr/>
                    <a:lstStyle/>
                    <a:p>
                      <a:pPr marL="0" marR="0">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200300649"/>
                  </a:ext>
                </a:extLst>
              </a:tr>
              <a:tr h="245586">
                <a:tc>
                  <a:txBody>
                    <a:bodyPr/>
                    <a:lstStyle/>
                    <a:p>
                      <a:pPr marL="0" marR="0">
                        <a:spcBef>
                          <a:spcPts val="0"/>
                        </a:spcBef>
                        <a:spcAft>
                          <a:spcPts val="0"/>
                        </a:spcAft>
                      </a:pPr>
                      <a:r>
                        <a:rPr lang="en-US" sz="1400">
                          <a:effectLst/>
                        </a:rPr>
                        <a:t>7  13,14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spcBef>
                          <a:spcPts val="0"/>
                        </a:spcBef>
                        <a:spcAft>
                          <a:spcPts val="0"/>
                        </a:spcAft>
                      </a:pPr>
                      <a:r>
                        <a:rPr lang="en-US" sz="1400">
                          <a:effectLst/>
                        </a:rPr>
                        <a:t>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spcBef>
                          <a:spcPts val="0"/>
                        </a:spcBef>
                        <a:spcAft>
                          <a:spcPts val="0"/>
                        </a:spcAft>
                      </a:pPr>
                      <a:r>
                        <a:rPr lang="en-US" sz="1400">
                          <a:effectLst/>
                        </a:rPr>
                        <a:t>Fd1.1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spcBef>
                          <a:spcPts val="0"/>
                        </a:spcBef>
                        <a:spcAft>
                          <a:spcPts val="0"/>
                        </a:spcAft>
                      </a:pPr>
                      <a:r>
                        <a:rPr lang="en-US" sz="1400">
                          <a:effectLst/>
                        </a:rPr>
                        <a:t>Fd1.2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spcBef>
                          <a:spcPts val="0"/>
                        </a:spcBef>
                        <a:spcAft>
                          <a:spcPts val="0"/>
                        </a:spcAft>
                      </a:pPr>
                      <a:r>
                        <a:rPr lang="en-US" sz="1400">
                          <a:effectLst/>
                        </a:rPr>
                        <a:t>Fd1.3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spcBef>
                          <a:spcPts val="0"/>
                        </a:spcBef>
                        <a:spcAft>
                          <a:spcPts val="0"/>
                        </a:spcAft>
                      </a:pPr>
                      <a:r>
                        <a:rPr lang="en-US" sz="1400">
                          <a:effectLst/>
                        </a:rPr>
                        <a:t>Fd1.4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spcBef>
                          <a:spcPts val="0"/>
                        </a:spcBef>
                        <a:spcAft>
                          <a:spcPts val="0"/>
                        </a:spcAft>
                      </a:pPr>
                      <a:r>
                        <a:rPr lang="en-US" sz="1400">
                          <a:effectLst/>
                        </a:rPr>
                        <a:t>CSI</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2830331809"/>
                  </a:ext>
                </a:extLst>
              </a:tr>
              <a:tr h="245586">
                <a:tc>
                  <a:txBody>
                    <a:bodyPr/>
                    <a:lstStyle/>
                    <a:p>
                      <a:pPr marL="0" marR="0">
                        <a:spcBef>
                          <a:spcPts val="0"/>
                        </a:spcBef>
                        <a:spcAft>
                          <a:spcPts val="0"/>
                        </a:spcAft>
                      </a:pPr>
                      <a:r>
                        <a:rPr lang="en-US" sz="1400">
                          <a:effectLst/>
                        </a:rPr>
                        <a:t>8  15,16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spcBef>
                          <a:spcPts val="0"/>
                        </a:spcBef>
                        <a:spcAft>
                          <a:spcPts val="0"/>
                        </a:spcAft>
                      </a:pPr>
                      <a:r>
                        <a:rPr lang="en-US" sz="1400">
                          <a:effectLst/>
                        </a:rPr>
                        <a:t>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spcBef>
                          <a:spcPts val="0"/>
                        </a:spcBef>
                        <a:spcAft>
                          <a:spcPts val="0"/>
                        </a:spcAft>
                      </a:pPr>
                      <a:r>
                        <a:rPr lang="en-US" sz="1400">
                          <a:effectLst/>
                        </a:rPr>
                        <a:t>Fd1.1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spcBef>
                          <a:spcPts val="0"/>
                        </a:spcBef>
                        <a:spcAft>
                          <a:spcPts val="0"/>
                        </a:spcAft>
                      </a:pPr>
                      <a:r>
                        <a:rPr lang="en-US" sz="1400">
                          <a:effectLst/>
                        </a:rPr>
                        <a:t>Fd1.2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spcBef>
                          <a:spcPts val="0"/>
                        </a:spcBef>
                        <a:spcAft>
                          <a:spcPts val="0"/>
                        </a:spcAft>
                      </a:pPr>
                      <a:r>
                        <a:rPr lang="en-US" sz="1400">
                          <a:effectLst/>
                        </a:rPr>
                        <a:t>Fd1.3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spcBef>
                          <a:spcPts val="0"/>
                        </a:spcBef>
                        <a:spcAft>
                          <a:spcPts val="0"/>
                        </a:spcAft>
                      </a:pPr>
                      <a:r>
                        <a:rPr lang="en-US" sz="1400">
                          <a:effectLst/>
                        </a:rPr>
                        <a:t>Fd1.4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spcBef>
                          <a:spcPts val="0"/>
                        </a:spcBef>
                        <a:spcAft>
                          <a:spcPts val="0"/>
                        </a:spcAft>
                      </a:pPr>
                      <a:r>
                        <a:rPr lang="en-US" sz="1400">
                          <a:effectLst/>
                        </a:rPr>
                        <a:t>CSI</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531573552"/>
                  </a:ext>
                </a:extLst>
              </a:tr>
              <a:tr h="245586">
                <a:tc>
                  <a:txBody>
                    <a:bodyPr/>
                    <a:lstStyle/>
                    <a:p>
                      <a:pPr marL="0" marR="0">
                        <a:spcBef>
                          <a:spcPts val="0"/>
                        </a:spcBef>
                        <a:spcAft>
                          <a:spcPts val="0"/>
                        </a:spcAft>
                      </a:pPr>
                      <a:r>
                        <a:rPr lang="en-US" sz="1400">
                          <a:effectLst/>
                        </a:rPr>
                        <a:t>9  17,18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spcBef>
                          <a:spcPts val="0"/>
                        </a:spcBef>
                        <a:spcAft>
                          <a:spcPts val="0"/>
                        </a:spcAft>
                      </a:pPr>
                      <a:r>
                        <a:rPr lang="en-US" sz="1400">
                          <a:effectLst/>
                        </a:rPr>
                        <a:t>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spcBef>
                          <a:spcPts val="0"/>
                        </a:spcBef>
                        <a:spcAft>
                          <a:spcPts val="0"/>
                        </a:spcAft>
                      </a:pPr>
                      <a:r>
                        <a:rPr lang="en-US" sz="1400">
                          <a:effectLst/>
                        </a:rPr>
                        <a:t>Fd1.1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spcBef>
                          <a:spcPts val="0"/>
                        </a:spcBef>
                        <a:spcAft>
                          <a:spcPts val="0"/>
                        </a:spcAft>
                      </a:pPr>
                      <a:r>
                        <a:rPr lang="en-US" sz="1400">
                          <a:effectLst/>
                        </a:rPr>
                        <a:t>Fd1.2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spcBef>
                          <a:spcPts val="0"/>
                        </a:spcBef>
                        <a:spcAft>
                          <a:spcPts val="0"/>
                        </a:spcAft>
                      </a:pPr>
                      <a:r>
                        <a:rPr lang="en-US" sz="1400">
                          <a:effectLst/>
                        </a:rPr>
                        <a:t>Fd1.3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spcBef>
                          <a:spcPts val="0"/>
                        </a:spcBef>
                        <a:spcAft>
                          <a:spcPts val="0"/>
                        </a:spcAft>
                      </a:pPr>
                      <a:r>
                        <a:rPr lang="en-US" sz="1400">
                          <a:effectLst/>
                        </a:rPr>
                        <a:t>Fd1.4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spcBef>
                          <a:spcPts val="0"/>
                        </a:spcBef>
                        <a:spcAft>
                          <a:spcPts val="0"/>
                        </a:spcAft>
                      </a:pPr>
                      <a:r>
                        <a:rPr lang="en-US" sz="1400">
                          <a:effectLst/>
                        </a:rPr>
                        <a:t>CSI</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2614924692"/>
                  </a:ext>
                </a:extLst>
              </a:tr>
              <a:tr h="245586">
                <a:tc>
                  <a:txBody>
                    <a:bodyPr/>
                    <a:lstStyle/>
                    <a:p>
                      <a:pPr marL="0" marR="0">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3749883"/>
                  </a:ext>
                </a:extLst>
              </a:tr>
              <a:tr h="245586">
                <a:tc>
                  <a:txBody>
                    <a:bodyPr/>
                    <a:lstStyle/>
                    <a:p>
                      <a:pPr marL="0" marR="0">
                        <a:spcBef>
                          <a:spcPts val="0"/>
                        </a:spcBef>
                        <a:spcAft>
                          <a:spcPts val="0"/>
                        </a:spcAft>
                      </a:pPr>
                      <a:r>
                        <a:rPr lang="en-US" sz="1400">
                          <a:effectLst/>
                        </a:rPr>
                        <a:t>10 19,20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spcBef>
                          <a:spcPts val="0"/>
                        </a:spcBef>
                        <a:spcAft>
                          <a:spcPts val="0"/>
                        </a:spcAft>
                      </a:pPr>
                      <a:r>
                        <a:rPr lang="en-US" sz="1400">
                          <a:effectLst/>
                        </a:rPr>
                        <a:t>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spcBef>
                          <a:spcPts val="0"/>
                        </a:spcBef>
                        <a:spcAft>
                          <a:spcPts val="0"/>
                        </a:spcAft>
                      </a:pPr>
                      <a:r>
                        <a:rPr lang="en-US" sz="1400">
                          <a:effectLst/>
                        </a:rPr>
                        <a:t>Fd1.1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spcBef>
                          <a:spcPts val="0"/>
                        </a:spcBef>
                        <a:spcAft>
                          <a:spcPts val="0"/>
                        </a:spcAft>
                      </a:pPr>
                      <a:r>
                        <a:rPr lang="en-US" sz="1400">
                          <a:effectLst/>
                        </a:rPr>
                        <a:t>Fd1.2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spcBef>
                          <a:spcPts val="0"/>
                        </a:spcBef>
                        <a:spcAft>
                          <a:spcPts val="0"/>
                        </a:spcAft>
                      </a:pPr>
                      <a:r>
                        <a:rPr lang="en-US" sz="1400">
                          <a:effectLst/>
                        </a:rPr>
                        <a:t>Fd1.3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spcBef>
                          <a:spcPts val="0"/>
                        </a:spcBef>
                        <a:spcAft>
                          <a:spcPts val="0"/>
                        </a:spcAft>
                      </a:pPr>
                      <a:r>
                        <a:rPr lang="en-US" sz="1400">
                          <a:effectLst/>
                        </a:rPr>
                        <a:t>Fd1.4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spcBef>
                          <a:spcPts val="0"/>
                        </a:spcBef>
                        <a:spcAft>
                          <a:spcPts val="0"/>
                        </a:spcAft>
                      </a:pPr>
                      <a:r>
                        <a:rPr lang="en-US" sz="1400">
                          <a:effectLst/>
                        </a:rPr>
                        <a:t>CSI</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2261946432"/>
                  </a:ext>
                </a:extLst>
              </a:tr>
              <a:tr h="245586">
                <a:tc>
                  <a:txBody>
                    <a:bodyPr/>
                    <a:lstStyle/>
                    <a:p>
                      <a:pPr marL="0" marR="0">
                        <a:spcBef>
                          <a:spcPts val="0"/>
                        </a:spcBef>
                        <a:spcAft>
                          <a:spcPts val="0"/>
                        </a:spcAft>
                      </a:pPr>
                      <a:r>
                        <a:rPr lang="en-US" sz="1400">
                          <a:effectLst/>
                        </a:rPr>
                        <a:t>11  21,22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spcBef>
                          <a:spcPts val="0"/>
                        </a:spcBef>
                        <a:spcAft>
                          <a:spcPts val="0"/>
                        </a:spcAft>
                      </a:pPr>
                      <a:r>
                        <a:rPr lang="en-US" sz="1400">
                          <a:effectLst/>
                        </a:rPr>
                        <a:t>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spcBef>
                          <a:spcPts val="0"/>
                        </a:spcBef>
                        <a:spcAft>
                          <a:spcPts val="0"/>
                        </a:spcAft>
                      </a:pPr>
                      <a:r>
                        <a:rPr lang="en-US" sz="1400">
                          <a:effectLst/>
                        </a:rPr>
                        <a:t>Fd1.1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spcBef>
                          <a:spcPts val="0"/>
                        </a:spcBef>
                        <a:spcAft>
                          <a:spcPts val="0"/>
                        </a:spcAft>
                      </a:pPr>
                      <a:r>
                        <a:rPr lang="en-US" sz="1400">
                          <a:effectLst/>
                        </a:rPr>
                        <a:t>Fd1.2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spcBef>
                          <a:spcPts val="0"/>
                        </a:spcBef>
                        <a:spcAft>
                          <a:spcPts val="0"/>
                        </a:spcAft>
                      </a:pPr>
                      <a:r>
                        <a:rPr lang="en-US" sz="1400">
                          <a:effectLst/>
                        </a:rPr>
                        <a:t>Fd1.3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spcBef>
                          <a:spcPts val="0"/>
                        </a:spcBef>
                        <a:spcAft>
                          <a:spcPts val="0"/>
                        </a:spcAft>
                      </a:pPr>
                      <a:r>
                        <a:rPr lang="en-US" sz="1400">
                          <a:effectLst/>
                        </a:rPr>
                        <a:t>Fd1.4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spcBef>
                          <a:spcPts val="0"/>
                        </a:spcBef>
                        <a:spcAft>
                          <a:spcPts val="0"/>
                        </a:spcAft>
                      </a:pPr>
                      <a:r>
                        <a:rPr lang="en-US" sz="1400">
                          <a:effectLst/>
                        </a:rPr>
                        <a:t>CSI</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3322018597"/>
                  </a:ext>
                </a:extLst>
              </a:tr>
              <a:tr h="245586">
                <a:tc>
                  <a:txBody>
                    <a:bodyPr/>
                    <a:lstStyle/>
                    <a:p>
                      <a:pPr marL="0" marR="0">
                        <a:spcBef>
                          <a:spcPts val="0"/>
                        </a:spcBef>
                        <a:spcAft>
                          <a:spcPts val="0"/>
                        </a:spcAft>
                      </a:pPr>
                      <a:r>
                        <a:rPr lang="en-US" sz="1400">
                          <a:effectLst/>
                        </a:rPr>
                        <a:t>12  23,24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spcBef>
                          <a:spcPts val="0"/>
                        </a:spcBef>
                        <a:spcAft>
                          <a:spcPts val="0"/>
                        </a:spcAft>
                      </a:pPr>
                      <a:r>
                        <a:rPr lang="en-US" sz="1400">
                          <a:effectLst/>
                        </a:rPr>
                        <a:t>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spcBef>
                          <a:spcPts val="0"/>
                        </a:spcBef>
                        <a:spcAft>
                          <a:spcPts val="0"/>
                        </a:spcAft>
                      </a:pPr>
                      <a:r>
                        <a:rPr lang="en-US" sz="1400">
                          <a:effectLst/>
                        </a:rPr>
                        <a:t>Fd1.1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spcBef>
                          <a:spcPts val="0"/>
                        </a:spcBef>
                        <a:spcAft>
                          <a:spcPts val="0"/>
                        </a:spcAft>
                      </a:pPr>
                      <a:r>
                        <a:rPr lang="en-US" sz="1400">
                          <a:effectLst/>
                        </a:rPr>
                        <a:t>Fd1.2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spcBef>
                          <a:spcPts val="0"/>
                        </a:spcBef>
                        <a:spcAft>
                          <a:spcPts val="0"/>
                        </a:spcAft>
                      </a:pPr>
                      <a:r>
                        <a:rPr lang="en-US" sz="1400">
                          <a:effectLst/>
                        </a:rPr>
                        <a:t>Fd1.3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spcBef>
                          <a:spcPts val="0"/>
                        </a:spcBef>
                        <a:spcAft>
                          <a:spcPts val="0"/>
                        </a:spcAft>
                      </a:pPr>
                      <a:r>
                        <a:rPr lang="en-US" sz="1400">
                          <a:effectLst/>
                        </a:rPr>
                        <a:t>Fd1.4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spcBef>
                          <a:spcPts val="0"/>
                        </a:spcBef>
                        <a:spcAft>
                          <a:spcPts val="0"/>
                        </a:spcAft>
                      </a:pPr>
                      <a:r>
                        <a:rPr lang="en-US" sz="1400" dirty="0">
                          <a:effectLst/>
                        </a:rPr>
                        <a:t>CSI</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2828425572"/>
                  </a:ext>
                </a:extLst>
              </a:tr>
            </a:tbl>
          </a:graphicData>
        </a:graphic>
      </p:graphicFrame>
    </p:spTree>
    <p:extLst>
      <p:ext uri="{BB962C8B-B14F-4D97-AF65-F5344CB8AC3E}">
        <p14:creationId xmlns:p14="http://schemas.microsoft.com/office/powerpoint/2010/main" val="23756367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B52963-EFF6-E54B-A77F-2EF5829FEE5D}"/>
              </a:ext>
            </a:extLst>
          </p:cNvPr>
          <p:cNvSpPr txBox="1"/>
          <p:nvPr/>
        </p:nvSpPr>
        <p:spPr>
          <a:xfrm>
            <a:off x="778790" y="1566298"/>
            <a:ext cx="184731" cy="300082"/>
          </a:xfrm>
          <a:prstGeom prst="rect">
            <a:avLst/>
          </a:prstGeom>
          <a:noFill/>
        </p:spPr>
        <p:txBody>
          <a:bodyPr wrap="none" rtlCol="0">
            <a:spAutoFit/>
          </a:bodyPr>
          <a:lstStyle/>
          <a:p>
            <a:endParaRPr lang="en-US" sz="1350" dirty="0"/>
          </a:p>
        </p:txBody>
      </p:sp>
      <p:sp>
        <p:nvSpPr>
          <p:cNvPr id="3" name="TextBox 2">
            <a:extLst>
              <a:ext uri="{FF2B5EF4-FFF2-40B4-BE49-F238E27FC236}">
                <a16:creationId xmlns:a16="http://schemas.microsoft.com/office/drawing/2014/main" id="{56D78115-F162-AE43-AA1E-BDE77E71EDCB}"/>
              </a:ext>
            </a:extLst>
          </p:cNvPr>
          <p:cNvSpPr txBox="1"/>
          <p:nvPr/>
        </p:nvSpPr>
        <p:spPr>
          <a:xfrm>
            <a:off x="1011265" y="1740653"/>
            <a:ext cx="184731" cy="300082"/>
          </a:xfrm>
          <a:prstGeom prst="rect">
            <a:avLst/>
          </a:prstGeom>
          <a:noFill/>
        </p:spPr>
        <p:txBody>
          <a:bodyPr wrap="none" rtlCol="0">
            <a:spAutoFit/>
          </a:bodyPr>
          <a:lstStyle/>
          <a:p>
            <a:endParaRPr lang="en-US" sz="1350" dirty="0"/>
          </a:p>
        </p:txBody>
      </p:sp>
      <p:graphicFrame>
        <p:nvGraphicFramePr>
          <p:cNvPr id="5" name="Table 4">
            <a:extLst>
              <a:ext uri="{FF2B5EF4-FFF2-40B4-BE49-F238E27FC236}">
                <a16:creationId xmlns:a16="http://schemas.microsoft.com/office/drawing/2014/main" id="{2AC4F78F-9E5A-1C41-B80B-65F51040EB38}"/>
              </a:ext>
            </a:extLst>
          </p:cNvPr>
          <p:cNvGraphicFramePr>
            <a:graphicFrameLocks noGrp="1"/>
          </p:cNvGraphicFramePr>
          <p:nvPr/>
        </p:nvGraphicFramePr>
        <p:xfrm>
          <a:off x="337089" y="1031606"/>
          <a:ext cx="8310969" cy="4893960"/>
        </p:xfrm>
        <a:graphic>
          <a:graphicData uri="http://schemas.openxmlformats.org/drawingml/2006/table">
            <a:tbl>
              <a:tblPr firstRow="1" firstCol="1" bandRow="1">
                <a:tableStyleId>{5C22544A-7EE6-4342-B048-85BDC9FD1C3A}</a:tableStyleId>
              </a:tblPr>
              <a:tblGrid>
                <a:gridCol w="897338">
                  <a:extLst>
                    <a:ext uri="{9D8B030D-6E8A-4147-A177-3AD203B41FA5}">
                      <a16:colId xmlns:a16="http://schemas.microsoft.com/office/drawing/2014/main" val="4068326267"/>
                    </a:ext>
                  </a:extLst>
                </a:gridCol>
                <a:gridCol w="216440">
                  <a:extLst>
                    <a:ext uri="{9D8B030D-6E8A-4147-A177-3AD203B41FA5}">
                      <a16:colId xmlns:a16="http://schemas.microsoft.com/office/drawing/2014/main" val="4055191027"/>
                    </a:ext>
                  </a:extLst>
                </a:gridCol>
                <a:gridCol w="554579">
                  <a:extLst>
                    <a:ext uri="{9D8B030D-6E8A-4147-A177-3AD203B41FA5}">
                      <a16:colId xmlns:a16="http://schemas.microsoft.com/office/drawing/2014/main" val="2296276223"/>
                    </a:ext>
                  </a:extLst>
                </a:gridCol>
                <a:gridCol w="555348">
                  <a:extLst>
                    <a:ext uri="{9D8B030D-6E8A-4147-A177-3AD203B41FA5}">
                      <a16:colId xmlns:a16="http://schemas.microsoft.com/office/drawing/2014/main" val="4169595273"/>
                    </a:ext>
                  </a:extLst>
                </a:gridCol>
                <a:gridCol w="555348">
                  <a:extLst>
                    <a:ext uri="{9D8B030D-6E8A-4147-A177-3AD203B41FA5}">
                      <a16:colId xmlns:a16="http://schemas.microsoft.com/office/drawing/2014/main" val="4228172567"/>
                    </a:ext>
                  </a:extLst>
                </a:gridCol>
                <a:gridCol w="555348">
                  <a:extLst>
                    <a:ext uri="{9D8B030D-6E8A-4147-A177-3AD203B41FA5}">
                      <a16:colId xmlns:a16="http://schemas.microsoft.com/office/drawing/2014/main" val="3456550611"/>
                    </a:ext>
                  </a:extLst>
                </a:gridCol>
                <a:gridCol w="543794">
                  <a:extLst>
                    <a:ext uri="{9D8B030D-6E8A-4147-A177-3AD203B41FA5}">
                      <a16:colId xmlns:a16="http://schemas.microsoft.com/office/drawing/2014/main" val="2442592494"/>
                    </a:ext>
                  </a:extLst>
                </a:gridCol>
                <a:gridCol w="623900">
                  <a:extLst>
                    <a:ext uri="{9D8B030D-6E8A-4147-A177-3AD203B41FA5}">
                      <a16:colId xmlns:a16="http://schemas.microsoft.com/office/drawing/2014/main" val="2010991909"/>
                    </a:ext>
                  </a:extLst>
                </a:gridCol>
                <a:gridCol w="554579">
                  <a:extLst>
                    <a:ext uri="{9D8B030D-6E8A-4147-A177-3AD203B41FA5}">
                      <a16:colId xmlns:a16="http://schemas.microsoft.com/office/drawing/2014/main" val="2921354886"/>
                    </a:ext>
                  </a:extLst>
                </a:gridCol>
                <a:gridCol w="554579">
                  <a:extLst>
                    <a:ext uri="{9D8B030D-6E8A-4147-A177-3AD203B41FA5}">
                      <a16:colId xmlns:a16="http://schemas.microsoft.com/office/drawing/2014/main" val="288873936"/>
                    </a:ext>
                  </a:extLst>
                </a:gridCol>
                <a:gridCol w="554579">
                  <a:extLst>
                    <a:ext uri="{9D8B030D-6E8A-4147-A177-3AD203B41FA5}">
                      <a16:colId xmlns:a16="http://schemas.microsoft.com/office/drawing/2014/main" val="1585100204"/>
                    </a:ext>
                  </a:extLst>
                </a:gridCol>
                <a:gridCol w="518376">
                  <a:extLst>
                    <a:ext uri="{9D8B030D-6E8A-4147-A177-3AD203B41FA5}">
                      <a16:colId xmlns:a16="http://schemas.microsoft.com/office/drawing/2014/main" val="2934345602"/>
                    </a:ext>
                  </a:extLst>
                </a:gridCol>
                <a:gridCol w="436730">
                  <a:extLst>
                    <a:ext uri="{9D8B030D-6E8A-4147-A177-3AD203B41FA5}">
                      <a16:colId xmlns:a16="http://schemas.microsoft.com/office/drawing/2014/main" val="3401396230"/>
                    </a:ext>
                  </a:extLst>
                </a:gridCol>
                <a:gridCol w="396677">
                  <a:extLst>
                    <a:ext uri="{9D8B030D-6E8A-4147-A177-3AD203B41FA5}">
                      <a16:colId xmlns:a16="http://schemas.microsoft.com/office/drawing/2014/main" val="2488329801"/>
                    </a:ext>
                  </a:extLst>
                </a:gridCol>
                <a:gridCol w="396677">
                  <a:extLst>
                    <a:ext uri="{9D8B030D-6E8A-4147-A177-3AD203B41FA5}">
                      <a16:colId xmlns:a16="http://schemas.microsoft.com/office/drawing/2014/main" val="4000409396"/>
                    </a:ext>
                  </a:extLst>
                </a:gridCol>
                <a:gridCol w="396677">
                  <a:extLst>
                    <a:ext uri="{9D8B030D-6E8A-4147-A177-3AD203B41FA5}">
                      <a16:colId xmlns:a16="http://schemas.microsoft.com/office/drawing/2014/main" val="572243082"/>
                    </a:ext>
                  </a:extLst>
                </a:gridCol>
              </a:tblGrid>
              <a:tr h="274320">
                <a:tc>
                  <a:txBody>
                    <a:bodyPr/>
                    <a:lstStyle/>
                    <a:p>
                      <a:pPr marL="0" marR="0">
                        <a:spcBef>
                          <a:spcPts val="0"/>
                        </a:spcBef>
                        <a:spcAft>
                          <a:spcPts val="0"/>
                        </a:spcAft>
                      </a:pPr>
                      <a:r>
                        <a:rPr lang="en-US" sz="900">
                          <a:effectLst/>
                        </a:rPr>
                        <a:t>Pair #, </a:t>
                      </a:r>
                    </a:p>
                    <a:p>
                      <a:pPr marL="0" marR="0">
                        <a:spcBef>
                          <a:spcPts val="0"/>
                        </a:spcBef>
                        <a:spcAft>
                          <a:spcPts val="0"/>
                        </a:spcAft>
                      </a:pPr>
                      <a:r>
                        <a:rPr lang="en-US" sz="900">
                          <a:effectLst/>
                        </a:rPr>
                        <a:t>Partner#</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Co</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Wk 1</a:t>
                      </a:r>
                    </a:p>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Wk 2</a:t>
                      </a:r>
                    </a:p>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Wk 3</a:t>
                      </a:r>
                    </a:p>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Wk 4</a:t>
                      </a:r>
                    </a:p>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Road</a:t>
                      </a:r>
                    </a:p>
                    <a:p>
                      <a:pPr marL="0" marR="0">
                        <a:spcBef>
                          <a:spcPts val="0"/>
                        </a:spcBef>
                        <a:spcAft>
                          <a:spcPts val="0"/>
                        </a:spcAft>
                      </a:pPr>
                      <a:r>
                        <a:rPr lang="en-US" sz="900">
                          <a:effectLst/>
                        </a:rPr>
                        <a:t>Map</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Wk6</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Wk7</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Wk8</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Wk9</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Road</a:t>
                      </a:r>
                    </a:p>
                    <a:p>
                      <a:pPr marL="0" marR="0">
                        <a:spcBef>
                          <a:spcPts val="0"/>
                        </a:spcBef>
                        <a:spcAft>
                          <a:spcPts val="0"/>
                        </a:spcAft>
                      </a:pPr>
                      <a:r>
                        <a:rPr lang="en-US" sz="900">
                          <a:effectLst/>
                        </a:rPr>
                        <a:t>Map</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11</a:t>
                      </a:r>
                    </a:p>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12</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13</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14</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extLst>
                  <a:ext uri="{0D108BD9-81ED-4DB2-BD59-A6C34878D82A}">
                    <a16:rowId xmlns:a16="http://schemas.microsoft.com/office/drawing/2014/main" val="3384228195"/>
                  </a:ext>
                </a:extLst>
              </a:tr>
              <a:tr h="152480">
                <a:tc>
                  <a:txBody>
                    <a:bodyPr/>
                    <a:lstStyle/>
                    <a:p>
                      <a:pPr marL="0" marR="0">
                        <a:spcBef>
                          <a:spcPts val="0"/>
                        </a:spcBef>
                        <a:spcAft>
                          <a:spcPts val="0"/>
                        </a:spcAft>
                      </a:pPr>
                      <a:r>
                        <a:rPr lang="en-US" sz="900">
                          <a:effectLst/>
                        </a:rPr>
                        <a:t>1   1,2</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1</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Fd1.1</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Fd1.2</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Fd1.3</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Fd1.4</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CSI</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SC</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SC</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SC</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SC</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OD</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OD</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OD</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OD</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extLst>
                  <a:ext uri="{0D108BD9-81ED-4DB2-BD59-A6C34878D82A}">
                    <a16:rowId xmlns:a16="http://schemas.microsoft.com/office/drawing/2014/main" val="1754259350"/>
                  </a:ext>
                </a:extLst>
              </a:tr>
              <a:tr h="152480">
                <a:tc>
                  <a:txBody>
                    <a:bodyPr/>
                    <a:lstStyle/>
                    <a:p>
                      <a:pPr marL="0" marR="0">
                        <a:spcBef>
                          <a:spcPts val="0"/>
                        </a:spcBef>
                        <a:spcAft>
                          <a:spcPts val="0"/>
                        </a:spcAft>
                      </a:pPr>
                      <a:r>
                        <a:rPr lang="en-US" sz="900">
                          <a:effectLst/>
                        </a:rPr>
                        <a:t>2   3,4</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1</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Fd1.1</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Fd1.2</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Fd1.3</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Fd1.4</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CSI</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ReSt</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ReSt</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ReSt</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ReSt</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CSI</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DEI</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DEI</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DEI</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DEI</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extLst>
                  <a:ext uri="{0D108BD9-81ED-4DB2-BD59-A6C34878D82A}">
                    <a16:rowId xmlns:a16="http://schemas.microsoft.com/office/drawing/2014/main" val="640439101"/>
                  </a:ext>
                </a:extLst>
              </a:tr>
              <a:tr h="152480">
                <a:tc>
                  <a:txBody>
                    <a:bodyPr/>
                    <a:lstStyle/>
                    <a:p>
                      <a:pPr marL="0" marR="0">
                        <a:spcBef>
                          <a:spcPts val="0"/>
                        </a:spcBef>
                        <a:spcAft>
                          <a:spcPts val="0"/>
                        </a:spcAft>
                      </a:pPr>
                      <a:r>
                        <a:rPr lang="en-US" sz="900">
                          <a:effectLst/>
                        </a:rPr>
                        <a:t>3   5,6</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1</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Fd1.1</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Fd1.2</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Fd1.3</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Fd1.4</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CSI</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Lead</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Lead</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Lead</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Lead</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SC</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SC</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SC</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SC</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extLst>
                  <a:ext uri="{0D108BD9-81ED-4DB2-BD59-A6C34878D82A}">
                    <a16:rowId xmlns:a16="http://schemas.microsoft.com/office/drawing/2014/main" val="1615526608"/>
                  </a:ext>
                </a:extLst>
              </a:tr>
              <a:tr h="137160">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extLst>
                  <a:ext uri="{0D108BD9-81ED-4DB2-BD59-A6C34878D82A}">
                    <a16:rowId xmlns:a16="http://schemas.microsoft.com/office/drawing/2014/main" val="3790133950"/>
                  </a:ext>
                </a:extLst>
              </a:tr>
              <a:tr h="152480">
                <a:tc>
                  <a:txBody>
                    <a:bodyPr/>
                    <a:lstStyle/>
                    <a:p>
                      <a:pPr marL="0" marR="0">
                        <a:spcBef>
                          <a:spcPts val="0"/>
                        </a:spcBef>
                        <a:spcAft>
                          <a:spcPts val="0"/>
                        </a:spcAft>
                      </a:pPr>
                      <a:r>
                        <a:rPr lang="en-US" sz="900">
                          <a:effectLst/>
                        </a:rPr>
                        <a:t>4   7,8</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1</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Fd1.1</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Fd1.2</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Fd1.3</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Fd1.4</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CSI</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SC</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SC</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SC</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SC</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CSI</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OD</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OD</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OD</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OD</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extLst>
                  <a:ext uri="{0D108BD9-81ED-4DB2-BD59-A6C34878D82A}">
                    <a16:rowId xmlns:a16="http://schemas.microsoft.com/office/drawing/2014/main" val="2574797496"/>
                  </a:ext>
                </a:extLst>
              </a:tr>
              <a:tr h="152480">
                <a:tc>
                  <a:txBody>
                    <a:bodyPr/>
                    <a:lstStyle/>
                    <a:p>
                      <a:pPr marL="0" marR="0">
                        <a:spcBef>
                          <a:spcPts val="0"/>
                        </a:spcBef>
                        <a:spcAft>
                          <a:spcPts val="0"/>
                        </a:spcAft>
                      </a:pPr>
                      <a:r>
                        <a:rPr lang="en-US" sz="900">
                          <a:effectLst/>
                        </a:rPr>
                        <a:t>5   9,10</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1</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Fd1.1</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Fd1.2</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Fd1.3</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Fd1.4</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CSI</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ReSt</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ReSt</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ReSt</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ReSt</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Su</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Su</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Su</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Su</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extLst>
                  <a:ext uri="{0D108BD9-81ED-4DB2-BD59-A6C34878D82A}">
                    <a16:rowId xmlns:a16="http://schemas.microsoft.com/office/drawing/2014/main" val="1729708860"/>
                  </a:ext>
                </a:extLst>
              </a:tr>
              <a:tr h="152480">
                <a:tc>
                  <a:txBody>
                    <a:bodyPr/>
                    <a:lstStyle/>
                    <a:p>
                      <a:pPr marL="0" marR="0">
                        <a:spcBef>
                          <a:spcPts val="0"/>
                        </a:spcBef>
                        <a:spcAft>
                          <a:spcPts val="0"/>
                        </a:spcAft>
                      </a:pPr>
                      <a:r>
                        <a:rPr lang="en-US" sz="900">
                          <a:effectLst/>
                        </a:rPr>
                        <a:t>6  11,12</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1</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Fd1.1</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Fd1.2</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Fd1.3</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Fd1.4</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CSI</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Lead</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Lead</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Lead</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Lead</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SC</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SC</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SC</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SC</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extLst>
                  <a:ext uri="{0D108BD9-81ED-4DB2-BD59-A6C34878D82A}">
                    <a16:rowId xmlns:a16="http://schemas.microsoft.com/office/drawing/2014/main" val="108852902"/>
                  </a:ext>
                </a:extLst>
              </a:tr>
              <a:tr h="137160">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extLst>
                  <a:ext uri="{0D108BD9-81ED-4DB2-BD59-A6C34878D82A}">
                    <a16:rowId xmlns:a16="http://schemas.microsoft.com/office/drawing/2014/main" val="652761116"/>
                  </a:ext>
                </a:extLst>
              </a:tr>
              <a:tr h="152480">
                <a:tc>
                  <a:txBody>
                    <a:bodyPr/>
                    <a:lstStyle/>
                    <a:p>
                      <a:pPr marL="0" marR="0">
                        <a:spcBef>
                          <a:spcPts val="0"/>
                        </a:spcBef>
                        <a:spcAft>
                          <a:spcPts val="0"/>
                        </a:spcAft>
                      </a:pPr>
                      <a:r>
                        <a:rPr lang="en-US" sz="900">
                          <a:effectLst/>
                        </a:rPr>
                        <a:t>7  13,14</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1</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Fd1.1</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Fd1.2</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Fd1.3</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Fd1.4</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CSI</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SC</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SC</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SC</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SC</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OD</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OD</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OD</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OD</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extLst>
                  <a:ext uri="{0D108BD9-81ED-4DB2-BD59-A6C34878D82A}">
                    <a16:rowId xmlns:a16="http://schemas.microsoft.com/office/drawing/2014/main" val="3238213958"/>
                  </a:ext>
                </a:extLst>
              </a:tr>
              <a:tr h="152480">
                <a:tc>
                  <a:txBody>
                    <a:bodyPr/>
                    <a:lstStyle/>
                    <a:p>
                      <a:pPr marL="0" marR="0">
                        <a:spcBef>
                          <a:spcPts val="0"/>
                        </a:spcBef>
                        <a:spcAft>
                          <a:spcPts val="0"/>
                        </a:spcAft>
                      </a:pPr>
                      <a:r>
                        <a:rPr lang="en-US" sz="900">
                          <a:effectLst/>
                        </a:rPr>
                        <a:t>8  15,16</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1</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Fd1.1</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Fd1.2</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Fd1.3</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Fd1.4</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CSI</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ReSt</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ReSt</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ReSt</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ReSt</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SC</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SC</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SC</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SC</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extLst>
                  <a:ext uri="{0D108BD9-81ED-4DB2-BD59-A6C34878D82A}">
                    <a16:rowId xmlns:a16="http://schemas.microsoft.com/office/drawing/2014/main" val="1531735373"/>
                  </a:ext>
                </a:extLst>
              </a:tr>
              <a:tr h="152480">
                <a:tc>
                  <a:txBody>
                    <a:bodyPr/>
                    <a:lstStyle/>
                    <a:p>
                      <a:pPr marL="0" marR="0">
                        <a:spcBef>
                          <a:spcPts val="0"/>
                        </a:spcBef>
                        <a:spcAft>
                          <a:spcPts val="0"/>
                        </a:spcAft>
                      </a:pPr>
                      <a:r>
                        <a:rPr lang="en-US" sz="900">
                          <a:effectLst/>
                        </a:rPr>
                        <a:t>9  17,18</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1</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Fd1.1</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Fd1.2</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Fd1.3</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Fd1.4</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CSI</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Lead</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Lead</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Lead</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Lead</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CSI</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DEI</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DEI</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DEI</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DEI</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extLst>
                  <a:ext uri="{0D108BD9-81ED-4DB2-BD59-A6C34878D82A}">
                    <a16:rowId xmlns:a16="http://schemas.microsoft.com/office/drawing/2014/main" val="959906024"/>
                  </a:ext>
                </a:extLst>
              </a:tr>
              <a:tr h="137160">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extLst>
                  <a:ext uri="{0D108BD9-81ED-4DB2-BD59-A6C34878D82A}">
                    <a16:rowId xmlns:a16="http://schemas.microsoft.com/office/drawing/2014/main" val="3665238224"/>
                  </a:ext>
                </a:extLst>
              </a:tr>
              <a:tr h="152480">
                <a:tc>
                  <a:txBody>
                    <a:bodyPr/>
                    <a:lstStyle/>
                    <a:p>
                      <a:pPr marL="0" marR="0">
                        <a:spcBef>
                          <a:spcPts val="0"/>
                        </a:spcBef>
                        <a:spcAft>
                          <a:spcPts val="0"/>
                        </a:spcAft>
                      </a:pPr>
                      <a:r>
                        <a:rPr lang="en-US" sz="900">
                          <a:effectLst/>
                        </a:rPr>
                        <a:t>10 19,20</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1</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Fd1.1</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Fd1.2</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Fd1.3</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Fd1.4</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CSI</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Lead</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Lead</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Lead</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Lead</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SC</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SC</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SC</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SC</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extLst>
                  <a:ext uri="{0D108BD9-81ED-4DB2-BD59-A6C34878D82A}">
                    <a16:rowId xmlns:a16="http://schemas.microsoft.com/office/drawing/2014/main" val="4125172428"/>
                  </a:ext>
                </a:extLst>
              </a:tr>
              <a:tr h="152480">
                <a:tc>
                  <a:txBody>
                    <a:bodyPr/>
                    <a:lstStyle/>
                    <a:p>
                      <a:pPr marL="0" marR="0">
                        <a:spcBef>
                          <a:spcPts val="0"/>
                        </a:spcBef>
                        <a:spcAft>
                          <a:spcPts val="0"/>
                        </a:spcAft>
                      </a:pPr>
                      <a:r>
                        <a:rPr lang="en-US" sz="900">
                          <a:effectLst/>
                        </a:rPr>
                        <a:t>11  21,22</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1</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Fd1.1</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Fd1.2</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Fd1.3</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Fd1.4</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CSI</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StCir</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StCir</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StCir</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StCir</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CSI</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Su</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Su</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Su</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Su</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extLst>
                  <a:ext uri="{0D108BD9-81ED-4DB2-BD59-A6C34878D82A}">
                    <a16:rowId xmlns:a16="http://schemas.microsoft.com/office/drawing/2014/main" val="1609056349"/>
                  </a:ext>
                </a:extLst>
              </a:tr>
              <a:tr h="152480">
                <a:tc>
                  <a:txBody>
                    <a:bodyPr/>
                    <a:lstStyle/>
                    <a:p>
                      <a:pPr marL="0" marR="0">
                        <a:spcBef>
                          <a:spcPts val="0"/>
                        </a:spcBef>
                        <a:spcAft>
                          <a:spcPts val="0"/>
                        </a:spcAft>
                      </a:pPr>
                      <a:r>
                        <a:rPr lang="en-US" sz="900">
                          <a:effectLst/>
                        </a:rPr>
                        <a:t>12  23,24</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1</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Fd1.1</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Fd1.2</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Fd1.3</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Fd1.4</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CSI</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ReSt</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ReSt</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ReSt</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ReSt</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Su</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Su</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Su</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Su</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extLst>
                  <a:ext uri="{0D108BD9-81ED-4DB2-BD59-A6C34878D82A}">
                    <a16:rowId xmlns:a16="http://schemas.microsoft.com/office/drawing/2014/main" val="145720938"/>
                  </a:ext>
                </a:extLst>
              </a:tr>
              <a:tr h="137160">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extLst>
                  <a:ext uri="{0D108BD9-81ED-4DB2-BD59-A6C34878D82A}">
                    <a16:rowId xmlns:a16="http://schemas.microsoft.com/office/drawing/2014/main" val="2084973985"/>
                  </a:ext>
                </a:extLst>
              </a:tr>
              <a:tr h="152480">
                <a:tc>
                  <a:txBody>
                    <a:bodyPr/>
                    <a:lstStyle/>
                    <a:p>
                      <a:pPr marL="0" marR="0">
                        <a:spcBef>
                          <a:spcPts val="0"/>
                        </a:spcBef>
                        <a:spcAft>
                          <a:spcPts val="0"/>
                        </a:spcAft>
                      </a:pPr>
                      <a:r>
                        <a:rPr lang="en-US" sz="900">
                          <a:effectLst/>
                        </a:rPr>
                        <a:t>13 25,26</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2</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CSI</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Fd2.1</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Fd2.2</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Fd2.3</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Fd2.4</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CSI</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SC</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SC</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SC</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SC</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extLst>
                  <a:ext uri="{0D108BD9-81ED-4DB2-BD59-A6C34878D82A}">
                    <a16:rowId xmlns:a16="http://schemas.microsoft.com/office/drawing/2014/main" val="4060096834"/>
                  </a:ext>
                </a:extLst>
              </a:tr>
              <a:tr h="152480">
                <a:tc>
                  <a:txBody>
                    <a:bodyPr/>
                    <a:lstStyle/>
                    <a:p>
                      <a:pPr marL="0" marR="0">
                        <a:spcBef>
                          <a:spcPts val="0"/>
                        </a:spcBef>
                        <a:spcAft>
                          <a:spcPts val="0"/>
                        </a:spcAft>
                      </a:pPr>
                      <a:r>
                        <a:rPr lang="en-US" sz="900">
                          <a:effectLst/>
                        </a:rPr>
                        <a:t>14 27,28</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2</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Fd2.1</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Fd2.2</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Fd2.3</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Fd2.4</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CSI</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OD</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OD</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OD</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OD</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extLst>
                  <a:ext uri="{0D108BD9-81ED-4DB2-BD59-A6C34878D82A}">
                    <a16:rowId xmlns:a16="http://schemas.microsoft.com/office/drawing/2014/main" val="3052262503"/>
                  </a:ext>
                </a:extLst>
              </a:tr>
              <a:tr h="152480">
                <a:tc>
                  <a:txBody>
                    <a:bodyPr/>
                    <a:lstStyle/>
                    <a:p>
                      <a:pPr marL="0" marR="0">
                        <a:spcBef>
                          <a:spcPts val="0"/>
                        </a:spcBef>
                        <a:spcAft>
                          <a:spcPts val="0"/>
                        </a:spcAft>
                      </a:pPr>
                      <a:r>
                        <a:rPr lang="en-US" sz="900">
                          <a:effectLst/>
                        </a:rPr>
                        <a:t>15 29,30</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2</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Fd2.1</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Fd2.2</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Fd2.3</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Fd2.4</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CSI</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DEI</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DEI</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DEI</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DEI</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extLst>
                  <a:ext uri="{0D108BD9-81ED-4DB2-BD59-A6C34878D82A}">
                    <a16:rowId xmlns:a16="http://schemas.microsoft.com/office/drawing/2014/main" val="1223751974"/>
                  </a:ext>
                </a:extLst>
              </a:tr>
              <a:tr h="137160">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extLst>
                  <a:ext uri="{0D108BD9-81ED-4DB2-BD59-A6C34878D82A}">
                    <a16:rowId xmlns:a16="http://schemas.microsoft.com/office/drawing/2014/main" val="538920658"/>
                  </a:ext>
                </a:extLst>
              </a:tr>
              <a:tr h="152480">
                <a:tc>
                  <a:txBody>
                    <a:bodyPr/>
                    <a:lstStyle/>
                    <a:p>
                      <a:pPr marL="0" marR="0">
                        <a:spcBef>
                          <a:spcPts val="0"/>
                        </a:spcBef>
                        <a:spcAft>
                          <a:spcPts val="0"/>
                        </a:spcAft>
                      </a:pPr>
                      <a:r>
                        <a:rPr lang="en-US" sz="900">
                          <a:effectLst/>
                        </a:rPr>
                        <a:t>16 31,32</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2</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Fd2.1</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Fd2.2</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Fd2.3</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Fd2.4</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CSI</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SC</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SC</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SC</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SC</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extLst>
                  <a:ext uri="{0D108BD9-81ED-4DB2-BD59-A6C34878D82A}">
                    <a16:rowId xmlns:a16="http://schemas.microsoft.com/office/drawing/2014/main" val="2241298561"/>
                  </a:ext>
                </a:extLst>
              </a:tr>
              <a:tr h="152480">
                <a:tc>
                  <a:txBody>
                    <a:bodyPr/>
                    <a:lstStyle/>
                    <a:p>
                      <a:pPr marL="0" marR="0">
                        <a:spcBef>
                          <a:spcPts val="0"/>
                        </a:spcBef>
                        <a:spcAft>
                          <a:spcPts val="0"/>
                        </a:spcAft>
                      </a:pPr>
                      <a:r>
                        <a:rPr lang="en-US" sz="900">
                          <a:effectLst/>
                        </a:rPr>
                        <a:t>17 33,34</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2</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CSI</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Fd2.1</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Fd2.2</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Fd2.3</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Fd2.4</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CSI</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DEI</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DEI</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DEI</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DEI</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extLst>
                  <a:ext uri="{0D108BD9-81ED-4DB2-BD59-A6C34878D82A}">
                    <a16:rowId xmlns:a16="http://schemas.microsoft.com/office/drawing/2014/main" val="1152359407"/>
                  </a:ext>
                </a:extLst>
              </a:tr>
              <a:tr h="152480">
                <a:tc>
                  <a:txBody>
                    <a:bodyPr/>
                    <a:lstStyle/>
                    <a:p>
                      <a:pPr marL="0" marR="0">
                        <a:spcBef>
                          <a:spcPts val="0"/>
                        </a:spcBef>
                        <a:spcAft>
                          <a:spcPts val="0"/>
                        </a:spcAft>
                      </a:pPr>
                      <a:r>
                        <a:rPr lang="en-US" sz="900">
                          <a:effectLst/>
                        </a:rPr>
                        <a:t>18 35,36</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2</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Fd2.1</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Fd2.2</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Fd2.3</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Fd2.4</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CSI</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OD</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OD</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OD</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OD</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extLst>
                  <a:ext uri="{0D108BD9-81ED-4DB2-BD59-A6C34878D82A}">
                    <a16:rowId xmlns:a16="http://schemas.microsoft.com/office/drawing/2014/main" val="555178523"/>
                  </a:ext>
                </a:extLst>
              </a:tr>
              <a:tr h="137160">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extLst>
                  <a:ext uri="{0D108BD9-81ED-4DB2-BD59-A6C34878D82A}">
                    <a16:rowId xmlns:a16="http://schemas.microsoft.com/office/drawing/2014/main" val="2923179299"/>
                  </a:ext>
                </a:extLst>
              </a:tr>
              <a:tr h="152480">
                <a:tc>
                  <a:txBody>
                    <a:bodyPr/>
                    <a:lstStyle/>
                    <a:p>
                      <a:pPr marL="0" marR="0">
                        <a:spcBef>
                          <a:spcPts val="0"/>
                        </a:spcBef>
                        <a:spcAft>
                          <a:spcPts val="0"/>
                        </a:spcAft>
                      </a:pPr>
                      <a:r>
                        <a:rPr lang="en-US" sz="900">
                          <a:effectLst/>
                        </a:rPr>
                        <a:t>19  37,38</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2</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CSI</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Fd2.1</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Fd2.2</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Fd2.3</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Fd2.4</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Su</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Su</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Su</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Su</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extLst>
                  <a:ext uri="{0D108BD9-81ED-4DB2-BD59-A6C34878D82A}">
                    <a16:rowId xmlns:a16="http://schemas.microsoft.com/office/drawing/2014/main" val="3485305886"/>
                  </a:ext>
                </a:extLst>
              </a:tr>
              <a:tr h="152480">
                <a:tc>
                  <a:txBody>
                    <a:bodyPr/>
                    <a:lstStyle/>
                    <a:p>
                      <a:pPr marL="0" marR="0">
                        <a:spcBef>
                          <a:spcPts val="0"/>
                        </a:spcBef>
                        <a:spcAft>
                          <a:spcPts val="0"/>
                        </a:spcAft>
                      </a:pPr>
                      <a:r>
                        <a:rPr lang="en-US" sz="900">
                          <a:effectLst/>
                        </a:rPr>
                        <a:t>20  39,40</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2</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Fd2.1</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Fd2.2</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Fd2.3</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Fd2.4</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CSI</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OD</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OD</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OD</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OD</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extLst>
                  <a:ext uri="{0D108BD9-81ED-4DB2-BD59-A6C34878D82A}">
                    <a16:rowId xmlns:a16="http://schemas.microsoft.com/office/drawing/2014/main" val="3138062880"/>
                  </a:ext>
                </a:extLst>
              </a:tr>
              <a:tr h="152480">
                <a:tc>
                  <a:txBody>
                    <a:bodyPr/>
                    <a:lstStyle/>
                    <a:p>
                      <a:pPr marL="0" marR="0">
                        <a:spcBef>
                          <a:spcPts val="0"/>
                        </a:spcBef>
                        <a:spcAft>
                          <a:spcPts val="0"/>
                        </a:spcAft>
                      </a:pPr>
                      <a:r>
                        <a:rPr lang="en-US" sz="900">
                          <a:effectLst/>
                        </a:rPr>
                        <a:t>21  41,42</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2</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CSI</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Fd2.1</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Fd2.2</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Fd2.3</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Fd2.4</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Su</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Su</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Su</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Su</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extLst>
                  <a:ext uri="{0D108BD9-81ED-4DB2-BD59-A6C34878D82A}">
                    <a16:rowId xmlns:a16="http://schemas.microsoft.com/office/drawing/2014/main" val="1160991548"/>
                  </a:ext>
                </a:extLst>
              </a:tr>
              <a:tr h="137160">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extLst>
                  <a:ext uri="{0D108BD9-81ED-4DB2-BD59-A6C34878D82A}">
                    <a16:rowId xmlns:a16="http://schemas.microsoft.com/office/drawing/2014/main" val="1918750528"/>
                  </a:ext>
                </a:extLst>
              </a:tr>
              <a:tr h="152480">
                <a:tc>
                  <a:txBody>
                    <a:bodyPr/>
                    <a:lstStyle/>
                    <a:p>
                      <a:pPr marL="0" marR="0">
                        <a:spcBef>
                          <a:spcPts val="0"/>
                        </a:spcBef>
                        <a:spcAft>
                          <a:spcPts val="0"/>
                        </a:spcAft>
                      </a:pPr>
                      <a:r>
                        <a:rPr lang="en-US" sz="900">
                          <a:effectLst/>
                        </a:rPr>
                        <a:t>22  43,44</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2</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Fd2.1</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Fd2.2</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Fd2.3</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Fd2.4</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CSI</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SC</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SC</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SC</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SC</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extLst>
                  <a:ext uri="{0D108BD9-81ED-4DB2-BD59-A6C34878D82A}">
                    <a16:rowId xmlns:a16="http://schemas.microsoft.com/office/drawing/2014/main" val="79966310"/>
                  </a:ext>
                </a:extLst>
              </a:tr>
              <a:tr h="152480">
                <a:tc>
                  <a:txBody>
                    <a:bodyPr/>
                    <a:lstStyle/>
                    <a:p>
                      <a:pPr marL="0" marR="0">
                        <a:spcBef>
                          <a:spcPts val="0"/>
                        </a:spcBef>
                        <a:spcAft>
                          <a:spcPts val="0"/>
                        </a:spcAft>
                      </a:pPr>
                      <a:r>
                        <a:rPr lang="en-US" sz="900">
                          <a:effectLst/>
                        </a:rPr>
                        <a:t>23  45,46</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2</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CSI</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Fd2.1</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Fd2.2</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Fd2.3</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Fd2.4</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DEI</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DEI</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DEI</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DEI</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extLst>
                  <a:ext uri="{0D108BD9-81ED-4DB2-BD59-A6C34878D82A}">
                    <a16:rowId xmlns:a16="http://schemas.microsoft.com/office/drawing/2014/main" val="2535675565"/>
                  </a:ext>
                </a:extLst>
              </a:tr>
              <a:tr h="152480">
                <a:tc>
                  <a:txBody>
                    <a:bodyPr/>
                    <a:lstStyle/>
                    <a:p>
                      <a:pPr marL="0" marR="0">
                        <a:spcBef>
                          <a:spcPts val="0"/>
                        </a:spcBef>
                        <a:spcAft>
                          <a:spcPts val="0"/>
                        </a:spcAft>
                      </a:pPr>
                      <a:r>
                        <a:rPr lang="en-US" sz="900">
                          <a:effectLst/>
                        </a:rPr>
                        <a:t>24  47,48</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2</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Fd2.1</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Fd2.2</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Fd2.3</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Fd2.4</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CSI</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DEI</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DEI</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a:effectLst/>
                        </a:rPr>
                        <a:t>DEI</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tc>
                  <a:txBody>
                    <a:bodyPr/>
                    <a:lstStyle/>
                    <a:p>
                      <a:pPr marL="0" marR="0">
                        <a:spcBef>
                          <a:spcPts val="0"/>
                        </a:spcBef>
                        <a:spcAft>
                          <a:spcPts val="0"/>
                        </a:spcAft>
                      </a:pPr>
                      <a:r>
                        <a:rPr lang="en-US" sz="900" dirty="0">
                          <a:effectLst/>
                        </a:rPr>
                        <a:t>DEI</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40457" marR="40457" marT="0" marB="0"/>
                </a:tc>
                <a:extLst>
                  <a:ext uri="{0D108BD9-81ED-4DB2-BD59-A6C34878D82A}">
                    <a16:rowId xmlns:a16="http://schemas.microsoft.com/office/drawing/2014/main" val="300325275"/>
                  </a:ext>
                </a:extLst>
              </a:tr>
            </a:tbl>
          </a:graphicData>
        </a:graphic>
      </p:graphicFrame>
    </p:spTree>
    <p:extLst>
      <p:ext uri="{BB962C8B-B14F-4D97-AF65-F5344CB8AC3E}">
        <p14:creationId xmlns:p14="http://schemas.microsoft.com/office/powerpoint/2010/main" val="6158159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AEA87-CC55-1049-B646-27B46FB16404}"/>
              </a:ext>
            </a:extLst>
          </p:cNvPr>
          <p:cNvSpPr>
            <a:spLocks noGrp="1"/>
          </p:cNvSpPr>
          <p:nvPr>
            <p:ph type="title"/>
          </p:nvPr>
        </p:nvSpPr>
        <p:spPr>
          <a:xfrm>
            <a:off x="674005" y="136525"/>
            <a:ext cx="7886700" cy="826860"/>
          </a:xfrm>
        </p:spPr>
        <p:txBody>
          <a:bodyPr>
            <a:normAutofit/>
          </a:bodyPr>
          <a:lstStyle/>
          <a:p>
            <a:pPr>
              <a:lnSpc>
                <a:spcPct val="100000"/>
              </a:lnSpc>
            </a:pPr>
            <a:r>
              <a:rPr lang="da-DK" sz="4500" b="1" spc="-1" dirty="0">
                <a:solidFill>
                  <a:srgbClr val="000000"/>
                </a:solidFill>
                <a:ea typeface="DejaVu Sans"/>
              </a:rPr>
              <a:t>SCHEDULE for Session 7</a:t>
            </a:r>
            <a:endParaRPr lang="en-CH" sz="4500" dirty="0"/>
          </a:p>
        </p:txBody>
      </p:sp>
      <p:sp>
        <p:nvSpPr>
          <p:cNvPr id="3" name="Content Placeholder 2">
            <a:extLst>
              <a:ext uri="{FF2B5EF4-FFF2-40B4-BE49-F238E27FC236}">
                <a16:creationId xmlns:a16="http://schemas.microsoft.com/office/drawing/2014/main" id="{686DCE60-9EB8-B149-86A7-830D792EA0F7}"/>
              </a:ext>
            </a:extLst>
          </p:cNvPr>
          <p:cNvSpPr>
            <a:spLocks noGrp="1"/>
          </p:cNvSpPr>
          <p:nvPr>
            <p:ph idx="1"/>
          </p:nvPr>
        </p:nvSpPr>
        <p:spPr>
          <a:xfrm>
            <a:off x="722992" y="981075"/>
            <a:ext cx="5135336" cy="5740400"/>
          </a:xfrm>
        </p:spPr>
        <p:txBody>
          <a:bodyPr>
            <a:noAutofit/>
          </a:bodyPr>
          <a:lstStyle/>
          <a:p>
            <a:pPr marL="0" indent="0">
              <a:lnSpc>
                <a:spcPct val="100000"/>
              </a:lnSpc>
              <a:buNone/>
            </a:pPr>
            <a:r>
              <a:rPr lang="da-DK" sz="1500" b="1" spc="-1" dirty="0">
                <a:solidFill>
                  <a:srgbClr val="000000"/>
                </a:solidFill>
                <a:ea typeface="DejaVu Sans"/>
              </a:rPr>
              <a:t>SCHEDULE for Session 7</a:t>
            </a:r>
            <a:endParaRPr lang="en-US" sz="1500" spc="-1" dirty="0">
              <a:latin typeface="Arial"/>
            </a:endParaRPr>
          </a:p>
          <a:p>
            <a:pPr marL="0" indent="0">
              <a:lnSpc>
                <a:spcPct val="100000"/>
              </a:lnSpc>
              <a:buNone/>
            </a:pPr>
            <a:endParaRPr lang="en-US" sz="1500" spc="-1" dirty="0">
              <a:latin typeface="Arial"/>
            </a:endParaRPr>
          </a:p>
          <a:p>
            <a:pPr marL="0" indent="0">
              <a:lnSpc>
                <a:spcPct val="100000"/>
              </a:lnSpc>
              <a:buNone/>
            </a:pPr>
            <a:r>
              <a:rPr lang="da-DK" sz="1500" spc="-1" dirty="0">
                <a:solidFill>
                  <a:srgbClr val="000000"/>
                </a:solidFill>
                <a:ea typeface="DejaVu Sans"/>
              </a:rPr>
              <a:t>8:45-9:00 </a:t>
            </a:r>
            <a:r>
              <a:rPr lang="da-DK" sz="1500" spc="-1" dirty="0" err="1">
                <a:solidFill>
                  <a:srgbClr val="000000"/>
                </a:solidFill>
                <a:ea typeface="DejaVu Sans"/>
              </a:rPr>
              <a:t>Pre</a:t>
            </a:r>
            <a:r>
              <a:rPr lang="da-DK" sz="1500" spc="-1" dirty="0">
                <a:solidFill>
                  <a:srgbClr val="000000"/>
                </a:solidFill>
                <a:ea typeface="DejaVu Sans"/>
              </a:rPr>
              <a:t>-session ”</a:t>
            </a:r>
            <a:r>
              <a:rPr lang="da-DK" sz="1500" spc="-1" dirty="0" err="1">
                <a:solidFill>
                  <a:srgbClr val="000000"/>
                </a:solidFill>
                <a:ea typeface="DejaVu Sans"/>
              </a:rPr>
              <a:t>coffee</a:t>
            </a:r>
            <a:r>
              <a:rPr lang="da-DK" sz="1500" spc="-1" dirty="0">
                <a:solidFill>
                  <a:srgbClr val="000000"/>
                </a:solidFill>
                <a:ea typeface="DejaVu Sans"/>
              </a:rPr>
              <a:t>:” Lena</a:t>
            </a:r>
            <a:endParaRPr lang="en-US" sz="1500" spc="-1" dirty="0">
              <a:latin typeface="Arial"/>
            </a:endParaRPr>
          </a:p>
          <a:p>
            <a:pPr marL="0" indent="0">
              <a:lnSpc>
                <a:spcPct val="100000"/>
              </a:lnSpc>
              <a:buNone/>
            </a:pPr>
            <a:r>
              <a:rPr lang="da-DK" sz="1500" spc="-1" dirty="0">
                <a:solidFill>
                  <a:srgbClr val="000000"/>
                </a:solidFill>
                <a:ea typeface="DejaVu Sans"/>
              </a:rPr>
              <a:t>9-9:05 </a:t>
            </a:r>
            <a:r>
              <a:rPr lang="da-DK" sz="1500" spc="-1" dirty="0" err="1">
                <a:solidFill>
                  <a:srgbClr val="000000"/>
                </a:solidFill>
                <a:ea typeface="DejaVu Sans"/>
              </a:rPr>
              <a:t>Welcome</a:t>
            </a:r>
            <a:r>
              <a:rPr lang="da-DK" sz="1500" spc="-1" dirty="0">
                <a:solidFill>
                  <a:srgbClr val="000000"/>
                </a:solidFill>
                <a:ea typeface="DejaVu Sans"/>
              </a:rPr>
              <a:t>; Check-in and Agenda for the session Lena</a:t>
            </a:r>
            <a:endParaRPr lang="en-US" sz="1500" spc="-1" dirty="0">
              <a:latin typeface="Arial"/>
            </a:endParaRPr>
          </a:p>
          <a:p>
            <a:pPr marL="0" indent="0">
              <a:lnSpc>
                <a:spcPct val="100000"/>
              </a:lnSpc>
              <a:buNone/>
            </a:pPr>
            <a:r>
              <a:rPr lang="da-DK" sz="1500" spc="-1" dirty="0">
                <a:solidFill>
                  <a:srgbClr val="000000"/>
                </a:solidFill>
                <a:ea typeface="DejaVu Sans"/>
              </a:rPr>
              <a:t>9:05-9:10 </a:t>
            </a:r>
            <a:r>
              <a:rPr lang="da-DK" sz="1500" spc="-1" dirty="0" err="1">
                <a:solidFill>
                  <a:srgbClr val="000000"/>
                </a:solidFill>
                <a:ea typeface="DejaVu Sans"/>
              </a:rPr>
              <a:t>Groundrules</a:t>
            </a:r>
            <a:r>
              <a:rPr lang="da-DK" sz="1500" spc="-1" dirty="0">
                <a:solidFill>
                  <a:srgbClr val="000000"/>
                </a:solidFill>
                <a:ea typeface="DejaVu Sans"/>
              </a:rPr>
              <a:t>; (</a:t>
            </a:r>
            <a:r>
              <a:rPr lang="da-DK" sz="1500" spc="-1" dirty="0" err="1">
                <a:solidFill>
                  <a:srgbClr val="000000"/>
                </a:solidFill>
                <a:ea typeface="DejaVu Sans"/>
              </a:rPr>
              <a:t>homework</a:t>
            </a:r>
            <a:r>
              <a:rPr lang="da-DK" sz="1500" spc="-1" dirty="0">
                <a:solidFill>
                  <a:srgbClr val="000000"/>
                </a:solidFill>
                <a:ea typeface="DejaVu Sans"/>
              </a:rPr>
              <a:t> at the end);  </a:t>
            </a:r>
            <a:r>
              <a:rPr lang="da-DK" sz="1500" spc="-1" dirty="0" err="1">
                <a:solidFill>
                  <a:srgbClr val="000000"/>
                </a:solidFill>
                <a:ea typeface="DejaVu Sans"/>
              </a:rPr>
              <a:t>GraceAnn</a:t>
            </a:r>
            <a:endParaRPr lang="en-US" sz="1500" spc="-1" dirty="0">
              <a:latin typeface="Arial"/>
            </a:endParaRPr>
          </a:p>
          <a:p>
            <a:pPr marL="0" indent="0">
              <a:lnSpc>
                <a:spcPct val="100000"/>
              </a:lnSpc>
              <a:buNone/>
            </a:pPr>
            <a:r>
              <a:rPr lang="da-DK" sz="1500" spc="-1" dirty="0">
                <a:solidFill>
                  <a:srgbClr val="000000"/>
                </a:solidFill>
                <a:ea typeface="DejaVu Sans"/>
              </a:rPr>
              <a:t>9:10-9:20 </a:t>
            </a:r>
            <a:r>
              <a:rPr lang="da-DK" sz="1500" spc="-1" dirty="0" err="1">
                <a:solidFill>
                  <a:srgbClr val="000000"/>
                </a:solidFill>
                <a:ea typeface="DejaVu Sans"/>
              </a:rPr>
              <a:t>Nuts&amp;Bolts</a:t>
            </a:r>
            <a:r>
              <a:rPr lang="da-DK" sz="1500" spc="-1" dirty="0">
                <a:solidFill>
                  <a:srgbClr val="000000"/>
                </a:solidFill>
                <a:ea typeface="DejaVu Sans"/>
              </a:rPr>
              <a:t> of </a:t>
            </a:r>
            <a:r>
              <a:rPr lang="da-DK" sz="1500" spc="-1" dirty="0" err="1">
                <a:solidFill>
                  <a:srgbClr val="000000"/>
                </a:solidFill>
                <a:ea typeface="DejaVu Sans"/>
              </a:rPr>
              <a:t>Embodied</a:t>
            </a:r>
            <a:r>
              <a:rPr lang="da-DK" sz="1500" spc="-1" dirty="0">
                <a:solidFill>
                  <a:srgbClr val="000000"/>
                </a:solidFill>
                <a:ea typeface="DejaVu Sans"/>
              </a:rPr>
              <a:t> </a:t>
            </a:r>
            <a:r>
              <a:rPr lang="da-DK" sz="1500" spc="-1" dirty="0" err="1">
                <a:solidFill>
                  <a:srgbClr val="000000"/>
                </a:solidFill>
                <a:ea typeface="DejaVu Sans"/>
              </a:rPr>
              <a:t>Reflection</a:t>
            </a:r>
            <a:r>
              <a:rPr lang="da-DK" sz="1500" spc="-1" dirty="0">
                <a:solidFill>
                  <a:srgbClr val="000000"/>
                </a:solidFill>
                <a:ea typeface="DejaVu Sans"/>
              </a:rPr>
              <a:t>: GA</a:t>
            </a:r>
            <a:endParaRPr lang="en-US" sz="1500" spc="-1" dirty="0">
              <a:latin typeface="Arial"/>
            </a:endParaRPr>
          </a:p>
          <a:p>
            <a:pPr marL="0" indent="0">
              <a:spcBef>
                <a:spcPts val="1001"/>
              </a:spcBef>
              <a:buNone/>
              <a:tabLst>
                <a:tab pos="0" algn="l"/>
              </a:tabLst>
            </a:pPr>
            <a:endParaRPr lang="en-US" sz="1500" spc="-1" dirty="0">
              <a:latin typeface="Arial"/>
            </a:endParaRPr>
          </a:p>
          <a:p>
            <a:pPr marL="0" indent="0">
              <a:lnSpc>
                <a:spcPct val="100000"/>
              </a:lnSpc>
              <a:buNone/>
              <a:tabLst>
                <a:tab pos="0" algn="l"/>
              </a:tabLst>
            </a:pPr>
            <a:r>
              <a:rPr lang="da-DK" sz="1500" spc="-1" dirty="0">
                <a:solidFill>
                  <a:srgbClr val="000000"/>
                </a:solidFill>
                <a:ea typeface="DejaVu Sans"/>
              </a:rPr>
              <a:t>9:20-9:35 </a:t>
            </a:r>
            <a:r>
              <a:rPr lang="da-DK" sz="1500" spc="-1" dirty="0" err="1">
                <a:solidFill>
                  <a:srgbClr val="000000"/>
                </a:solidFill>
                <a:ea typeface="DejaVu Sans"/>
              </a:rPr>
              <a:t>Principle</a:t>
            </a:r>
            <a:r>
              <a:rPr lang="da-DK" sz="1500" spc="-1" dirty="0">
                <a:solidFill>
                  <a:srgbClr val="000000"/>
                </a:solidFill>
                <a:ea typeface="DejaVu Sans"/>
              </a:rPr>
              <a:t> 7 </a:t>
            </a:r>
            <a:r>
              <a:rPr lang="da-DK" sz="1500" spc="-1" dirty="0" err="1">
                <a:solidFill>
                  <a:srgbClr val="000000"/>
                </a:solidFill>
                <a:ea typeface="DejaVu Sans"/>
              </a:rPr>
              <a:t>Embodied</a:t>
            </a:r>
            <a:r>
              <a:rPr lang="da-DK" sz="1500" spc="-1" dirty="0">
                <a:solidFill>
                  <a:srgbClr val="000000"/>
                </a:solidFill>
                <a:ea typeface="DejaVu Sans"/>
              </a:rPr>
              <a:t> </a:t>
            </a:r>
            <a:r>
              <a:rPr lang="da-DK" sz="1500" spc="-1" dirty="0" err="1">
                <a:solidFill>
                  <a:srgbClr val="000000"/>
                </a:solidFill>
                <a:ea typeface="DejaVu Sans"/>
              </a:rPr>
              <a:t>Reflection</a:t>
            </a:r>
            <a:r>
              <a:rPr lang="da-DK" sz="1500" spc="-1" dirty="0">
                <a:solidFill>
                  <a:srgbClr val="000000"/>
                </a:solidFill>
                <a:ea typeface="DejaVu Sans"/>
              </a:rPr>
              <a:t> : Jens</a:t>
            </a:r>
            <a:endParaRPr lang="en-US" sz="1500" spc="-1" dirty="0">
              <a:latin typeface="Arial"/>
            </a:endParaRPr>
          </a:p>
          <a:p>
            <a:pPr marL="0" indent="0">
              <a:lnSpc>
                <a:spcPct val="100000"/>
              </a:lnSpc>
              <a:buNone/>
              <a:tabLst>
                <a:tab pos="0" algn="l"/>
              </a:tabLst>
            </a:pPr>
            <a:r>
              <a:rPr lang="da-DK" sz="1500" spc="-1" dirty="0">
                <a:solidFill>
                  <a:srgbClr val="000000"/>
                </a:solidFill>
                <a:ea typeface="DejaVu Sans"/>
              </a:rPr>
              <a:t>9:35-9:50 </a:t>
            </a:r>
            <a:r>
              <a:rPr lang="da-DK" sz="1500" spc="-1" dirty="0" err="1">
                <a:solidFill>
                  <a:srgbClr val="000000"/>
                </a:solidFill>
                <a:ea typeface="DejaVu Sans"/>
              </a:rPr>
              <a:t>Principle</a:t>
            </a:r>
            <a:r>
              <a:rPr lang="da-DK" sz="1500" spc="-1" dirty="0">
                <a:solidFill>
                  <a:srgbClr val="000000"/>
                </a:solidFill>
                <a:ea typeface="DejaVu Sans"/>
              </a:rPr>
              <a:t> 7 </a:t>
            </a:r>
            <a:r>
              <a:rPr lang="da-DK" sz="1500" spc="-1" dirty="0" err="1">
                <a:solidFill>
                  <a:srgbClr val="000000"/>
                </a:solidFill>
                <a:ea typeface="DejaVu Sans"/>
              </a:rPr>
              <a:t>Embodied</a:t>
            </a:r>
            <a:r>
              <a:rPr lang="da-DK" sz="1500" spc="-1" dirty="0">
                <a:solidFill>
                  <a:srgbClr val="000000"/>
                </a:solidFill>
                <a:ea typeface="DejaVu Sans"/>
              </a:rPr>
              <a:t> </a:t>
            </a:r>
            <a:r>
              <a:rPr lang="da-DK" sz="1500" spc="-1" dirty="0" err="1">
                <a:solidFill>
                  <a:srgbClr val="000000"/>
                </a:solidFill>
                <a:ea typeface="DejaVu Sans"/>
              </a:rPr>
              <a:t>Reflection</a:t>
            </a:r>
            <a:r>
              <a:rPr lang="da-DK" sz="1500" spc="-1" dirty="0">
                <a:solidFill>
                  <a:srgbClr val="000000"/>
                </a:solidFill>
                <a:ea typeface="DejaVu Sans"/>
              </a:rPr>
              <a:t>: David</a:t>
            </a:r>
            <a:endParaRPr lang="en-US" sz="1500" spc="-1" dirty="0">
              <a:latin typeface="Arial"/>
            </a:endParaRPr>
          </a:p>
          <a:p>
            <a:pPr marL="0" indent="0">
              <a:lnSpc>
                <a:spcPct val="100000"/>
              </a:lnSpc>
              <a:buNone/>
              <a:tabLst>
                <a:tab pos="0" algn="l"/>
              </a:tabLst>
            </a:pPr>
            <a:r>
              <a:rPr lang="da-DK" sz="1500" spc="-1" dirty="0">
                <a:solidFill>
                  <a:srgbClr val="000000"/>
                </a:solidFill>
                <a:ea typeface="DejaVu Sans"/>
              </a:rPr>
              <a:t>9:50-9:55 Set Up for Videos and Feedback </a:t>
            </a:r>
            <a:r>
              <a:rPr lang="da-DK" sz="1500" spc="-1" dirty="0" err="1">
                <a:solidFill>
                  <a:srgbClr val="000000"/>
                </a:solidFill>
                <a:ea typeface="DejaVu Sans"/>
              </a:rPr>
              <a:t>Instructions</a:t>
            </a:r>
            <a:r>
              <a:rPr lang="da-DK" sz="1500" spc="-1" dirty="0">
                <a:solidFill>
                  <a:srgbClr val="000000"/>
                </a:solidFill>
                <a:ea typeface="DejaVu Sans"/>
              </a:rPr>
              <a:t>: </a:t>
            </a:r>
          </a:p>
          <a:p>
            <a:pPr marL="0" indent="0">
              <a:lnSpc>
                <a:spcPct val="100000"/>
              </a:lnSpc>
              <a:buNone/>
              <a:tabLst>
                <a:tab pos="0" algn="l"/>
              </a:tabLst>
            </a:pPr>
            <a:r>
              <a:rPr lang="da-DK" sz="1500" spc="-1" dirty="0">
                <a:solidFill>
                  <a:srgbClr val="000000"/>
                </a:solidFill>
                <a:ea typeface="DejaVu Sans"/>
              </a:rPr>
              <a:t>		3 min </a:t>
            </a:r>
            <a:r>
              <a:rPr lang="da-DK" sz="1500" spc="-1" dirty="0" err="1">
                <a:solidFill>
                  <a:srgbClr val="000000"/>
                </a:solidFill>
                <a:ea typeface="DejaVu Sans"/>
              </a:rPr>
              <a:t>each</a:t>
            </a:r>
            <a:r>
              <a:rPr lang="da-DK" sz="1500" spc="-1" dirty="0">
                <a:solidFill>
                  <a:srgbClr val="000000"/>
                </a:solidFill>
                <a:ea typeface="DejaVu Sans"/>
              </a:rPr>
              <a:t> video</a:t>
            </a:r>
          </a:p>
          <a:p>
            <a:pPr marL="0" indent="0">
              <a:lnSpc>
                <a:spcPct val="100000"/>
              </a:lnSpc>
              <a:buNone/>
              <a:tabLst>
                <a:tab pos="0" algn="l"/>
              </a:tabLst>
            </a:pPr>
            <a:r>
              <a:rPr lang="da-DK" sz="1500" spc="-1" dirty="0">
                <a:solidFill>
                  <a:srgbClr val="000000"/>
                </a:solidFill>
                <a:ea typeface="DejaVu Sans"/>
              </a:rPr>
              <a:t>		+ 1 min feedback via CHAT and live</a:t>
            </a:r>
          </a:p>
          <a:p>
            <a:pPr marL="0" indent="0">
              <a:lnSpc>
                <a:spcPct val="100000"/>
              </a:lnSpc>
              <a:buNone/>
              <a:tabLst>
                <a:tab pos="0" algn="l"/>
              </a:tabLst>
            </a:pPr>
            <a:r>
              <a:rPr lang="da-DK" sz="1500" spc="-1" dirty="0">
                <a:solidFill>
                  <a:srgbClr val="000000"/>
                </a:solidFill>
                <a:ea typeface="DejaVu Sans"/>
              </a:rPr>
              <a:t>		+ 1 min transition to </a:t>
            </a:r>
            <a:r>
              <a:rPr lang="da-DK" sz="1500" spc="-1" dirty="0" err="1">
                <a:solidFill>
                  <a:srgbClr val="000000"/>
                </a:solidFill>
                <a:ea typeface="DejaVu Sans"/>
              </a:rPr>
              <a:t>next</a:t>
            </a:r>
            <a:r>
              <a:rPr lang="da-DK" sz="1500" spc="-1" dirty="0">
                <a:solidFill>
                  <a:srgbClr val="000000"/>
                </a:solidFill>
                <a:ea typeface="DejaVu Sans"/>
              </a:rPr>
              <a:t> speaker </a:t>
            </a:r>
            <a:endParaRPr lang="en-US" sz="1500" spc="-1" dirty="0">
              <a:latin typeface="Arial"/>
            </a:endParaRPr>
          </a:p>
          <a:p>
            <a:pPr marL="0" indent="0">
              <a:lnSpc>
                <a:spcPct val="100000"/>
              </a:lnSpc>
              <a:buNone/>
              <a:tabLst>
                <a:tab pos="0" algn="l"/>
              </a:tabLst>
            </a:pPr>
            <a:r>
              <a:rPr lang="da-DK" sz="1500" spc="-1" dirty="0">
                <a:solidFill>
                  <a:srgbClr val="000000"/>
                </a:solidFill>
                <a:ea typeface="DejaVu Sans"/>
              </a:rPr>
              <a:t>9:55-10:00  Transition to VIDEOS</a:t>
            </a:r>
            <a:endParaRPr lang="en-US" sz="1500" spc="-1" dirty="0">
              <a:latin typeface="Arial"/>
            </a:endParaRPr>
          </a:p>
          <a:p>
            <a:pPr marL="0" indent="0">
              <a:lnSpc>
                <a:spcPct val="100000"/>
              </a:lnSpc>
              <a:buNone/>
              <a:tabLst>
                <a:tab pos="0" algn="l"/>
              </a:tabLst>
            </a:pPr>
            <a:r>
              <a:rPr lang="da-DK" sz="1500" spc="-1" dirty="0">
                <a:solidFill>
                  <a:srgbClr val="000000"/>
                </a:solidFill>
                <a:ea typeface="DejaVu Sans"/>
              </a:rPr>
              <a:t>10:00-10:30  VIDEOS plus feedback (6 5-min </a:t>
            </a:r>
            <a:r>
              <a:rPr lang="da-DK" sz="1500" spc="-1" dirty="0" err="1">
                <a:solidFill>
                  <a:srgbClr val="000000"/>
                </a:solidFill>
                <a:ea typeface="DejaVu Sans"/>
              </a:rPr>
              <a:t>rounds</a:t>
            </a:r>
            <a:r>
              <a:rPr lang="da-DK" sz="1500" spc="-1" dirty="0">
                <a:solidFill>
                  <a:srgbClr val="000000"/>
                </a:solidFill>
                <a:ea typeface="DejaVu Sans"/>
              </a:rPr>
              <a:t>)</a:t>
            </a:r>
            <a:endParaRPr lang="en-US" sz="1500" spc="-1" dirty="0">
              <a:latin typeface="Arial"/>
            </a:endParaRPr>
          </a:p>
          <a:p>
            <a:pPr marL="0" indent="0">
              <a:lnSpc>
                <a:spcPct val="100000"/>
              </a:lnSpc>
              <a:buNone/>
              <a:tabLst>
                <a:tab pos="0" algn="l"/>
              </a:tabLst>
            </a:pPr>
            <a:r>
              <a:rPr lang="da-DK" sz="1500" spc="-1" dirty="0">
                <a:solidFill>
                  <a:srgbClr val="000000"/>
                </a:solidFill>
                <a:ea typeface="DejaVu Sans"/>
              </a:rPr>
              <a:t>10:30-10:45  GRADUATION!  And NEXT STEPS</a:t>
            </a:r>
          </a:p>
        </p:txBody>
      </p:sp>
      <p:sp>
        <p:nvSpPr>
          <p:cNvPr id="4" name="Slide Number Placeholder 3">
            <a:extLst>
              <a:ext uri="{FF2B5EF4-FFF2-40B4-BE49-F238E27FC236}">
                <a16:creationId xmlns:a16="http://schemas.microsoft.com/office/drawing/2014/main" id="{C70BD959-1BFA-C449-A5EE-56066CC7B1D3}"/>
              </a:ext>
            </a:extLst>
          </p:cNvPr>
          <p:cNvSpPr>
            <a:spLocks noGrp="1"/>
          </p:cNvSpPr>
          <p:nvPr>
            <p:ph type="sldNum" sz="quarter" idx="12"/>
          </p:nvPr>
        </p:nvSpPr>
        <p:spPr/>
        <p:txBody>
          <a:bodyPr/>
          <a:lstStyle/>
          <a:p>
            <a:fld id="{2CB0B10C-1642-FC46-B864-C0A2CDEA0834}" type="slidenum">
              <a:rPr lang="en-CH" smtClean="0"/>
              <a:t>26</a:t>
            </a:fld>
            <a:endParaRPr lang="en-CH"/>
          </a:p>
        </p:txBody>
      </p:sp>
      <p:pic>
        <p:nvPicPr>
          <p:cNvPr id="5" name="Picture 2_10" descr="OVID-19 – We're All in This Together – Haliburton, Kawartha, Pine R">
            <a:extLst>
              <a:ext uri="{FF2B5EF4-FFF2-40B4-BE49-F238E27FC236}">
                <a16:creationId xmlns:a16="http://schemas.microsoft.com/office/drawing/2014/main" id="{E8516064-ABB9-184B-BD6B-789E30934569}"/>
              </a:ext>
            </a:extLst>
          </p:cNvPr>
          <p:cNvPicPr/>
          <p:nvPr/>
        </p:nvPicPr>
        <p:blipFill>
          <a:blip r:embed="rId2"/>
          <a:stretch/>
        </p:blipFill>
        <p:spPr>
          <a:xfrm>
            <a:off x="5763986" y="1551060"/>
            <a:ext cx="3380014" cy="2971954"/>
          </a:xfrm>
          <a:prstGeom prst="rect">
            <a:avLst/>
          </a:prstGeom>
          <a:ln w="0">
            <a:noFill/>
          </a:ln>
        </p:spPr>
      </p:pic>
      <p:cxnSp>
        <p:nvCxnSpPr>
          <p:cNvPr id="7" name="Straight Connector 6">
            <a:extLst>
              <a:ext uri="{FF2B5EF4-FFF2-40B4-BE49-F238E27FC236}">
                <a16:creationId xmlns:a16="http://schemas.microsoft.com/office/drawing/2014/main" id="{078954F8-E317-FA46-B17C-785570479948}"/>
              </a:ext>
            </a:extLst>
          </p:cNvPr>
          <p:cNvCxnSpPr/>
          <p:nvPr/>
        </p:nvCxnSpPr>
        <p:spPr>
          <a:xfrm>
            <a:off x="755650" y="2624827"/>
            <a:ext cx="4824073"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C47CA90-3539-CA4B-9FA4-018BDBDC37E1}"/>
              </a:ext>
            </a:extLst>
          </p:cNvPr>
          <p:cNvCxnSpPr/>
          <p:nvPr/>
        </p:nvCxnSpPr>
        <p:spPr>
          <a:xfrm>
            <a:off x="722992" y="3955008"/>
            <a:ext cx="4824073"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78BF7EB-22EC-6241-8ED6-286BCBB664EE}"/>
              </a:ext>
            </a:extLst>
          </p:cNvPr>
          <p:cNvCxnSpPr/>
          <p:nvPr/>
        </p:nvCxnSpPr>
        <p:spPr>
          <a:xfrm>
            <a:off x="741362" y="5913075"/>
            <a:ext cx="4824073"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59349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a:extLst>
              <a:ext uri="{FF2B5EF4-FFF2-40B4-BE49-F238E27FC236}">
                <a16:creationId xmlns:a16="http://schemas.microsoft.com/office/drawing/2014/main" id="{7E6BC2A3-2DD1-9D48-B36D-278640C629A7}"/>
              </a:ext>
            </a:extLst>
          </p:cNvPr>
          <p:cNvSpPr/>
          <p:nvPr/>
        </p:nvSpPr>
        <p:spPr>
          <a:xfrm>
            <a:off x="622570" y="4207748"/>
            <a:ext cx="1821826" cy="470799"/>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solidFill>
                <a:schemeClr val="accent3">
                  <a:lumMod val="60000"/>
                  <a:lumOff val="40000"/>
                </a:schemeClr>
              </a:solidFill>
            </a:endParaRPr>
          </a:p>
        </p:txBody>
      </p:sp>
      <p:sp>
        <p:nvSpPr>
          <p:cNvPr id="16" name="Rounded Rectangle 15">
            <a:extLst>
              <a:ext uri="{FF2B5EF4-FFF2-40B4-BE49-F238E27FC236}">
                <a16:creationId xmlns:a16="http://schemas.microsoft.com/office/drawing/2014/main" id="{E8520A81-F3FB-1E47-A0AB-8A79B8132041}"/>
              </a:ext>
            </a:extLst>
          </p:cNvPr>
          <p:cNvSpPr/>
          <p:nvPr/>
        </p:nvSpPr>
        <p:spPr>
          <a:xfrm>
            <a:off x="610847" y="1769663"/>
            <a:ext cx="1821826" cy="470799"/>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solidFill>
                <a:schemeClr val="accent3">
                  <a:lumMod val="60000"/>
                  <a:lumOff val="40000"/>
                </a:schemeClr>
              </a:solidFill>
            </a:endParaRPr>
          </a:p>
        </p:txBody>
      </p:sp>
      <p:sp>
        <p:nvSpPr>
          <p:cNvPr id="4" name="Title 3">
            <a:extLst>
              <a:ext uri="{FF2B5EF4-FFF2-40B4-BE49-F238E27FC236}">
                <a16:creationId xmlns:a16="http://schemas.microsoft.com/office/drawing/2014/main" id="{F93386BC-EAEB-3847-ABA7-89D2816D62F1}"/>
              </a:ext>
            </a:extLst>
          </p:cNvPr>
          <p:cNvSpPr>
            <a:spLocks noGrp="1"/>
          </p:cNvSpPr>
          <p:nvPr>
            <p:ph type="title"/>
          </p:nvPr>
        </p:nvSpPr>
        <p:spPr>
          <a:xfrm>
            <a:off x="592676" y="232047"/>
            <a:ext cx="8201841" cy="1093516"/>
          </a:xfrm>
        </p:spPr>
        <p:txBody>
          <a:bodyPr>
            <a:normAutofit/>
          </a:bodyPr>
          <a:lstStyle/>
          <a:p>
            <a:r>
              <a:rPr lang="en-US" sz="4500" b="1" spc="-1" dirty="0">
                <a:solidFill>
                  <a:schemeClr val="accent3">
                    <a:lumMod val="50000"/>
                  </a:schemeClr>
                </a:solidFill>
                <a:ea typeface="DejaVu Sans"/>
              </a:rPr>
              <a:t>ROADMAP</a:t>
            </a:r>
            <a:endParaRPr lang="en-CH" sz="4500" dirty="0"/>
          </a:p>
        </p:txBody>
      </p:sp>
      <p:sp>
        <p:nvSpPr>
          <p:cNvPr id="5" name="Content Placeholder 4">
            <a:extLst>
              <a:ext uri="{FF2B5EF4-FFF2-40B4-BE49-F238E27FC236}">
                <a16:creationId xmlns:a16="http://schemas.microsoft.com/office/drawing/2014/main" id="{D5AA2BA5-7DCB-8442-976E-F29CAF9AFC40}"/>
              </a:ext>
            </a:extLst>
          </p:cNvPr>
          <p:cNvSpPr>
            <a:spLocks noGrp="1"/>
          </p:cNvSpPr>
          <p:nvPr>
            <p:ph idx="1"/>
          </p:nvPr>
        </p:nvSpPr>
        <p:spPr>
          <a:xfrm>
            <a:off x="622251" y="1790700"/>
            <a:ext cx="4053924" cy="4835253"/>
          </a:xfrm>
        </p:spPr>
        <p:txBody>
          <a:bodyPr>
            <a:normAutofit/>
          </a:bodyPr>
          <a:lstStyle/>
          <a:p>
            <a:pPr marL="343980" indent="-342900">
              <a:lnSpc>
                <a:spcPct val="100000"/>
              </a:lnSpc>
              <a:spcBef>
                <a:spcPts val="1350"/>
              </a:spcBef>
              <a:buClr>
                <a:srgbClr val="000000"/>
              </a:buClr>
              <a:buFont typeface="Wingdings" pitchFamily="2" charset="2"/>
              <a:buChar char="ü"/>
            </a:pPr>
            <a:r>
              <a:rPr lang="en-US" sz="2200" b="1" spc="-1" dirty="0">
                <a:solidFill>
                  <a:schemeClr val="accent5">
                    <a:lumMod val="50000"/>
                  </a:schemeClr>
                </a:solidFill>
                <a:ea typeface="DejaVu Sans"/>
              </a:rPr>
              <a:t>Last Week: </a:t>
            </a:r>
            <a:endParaRPr lang="en-US" sz="2200" b="1" spc="-1" dirty="0">
              <a:solidFill>
                <a:schemeClr val="accent5">
                  <a:lumMod val="50000"/>
                </a:schemeClr>
              </a:solidFill>
            </a:endParaRPr>
          </a:p>
          <a:p>
            <a:pPr marL="0" indent="0">
              <a:spcBef>
                <a:spcPts val="1950"/>
              </a:spcBef>
              <a:spcAft>
                <a:spcPts val="601"/>
              </a:spcAft>
              <a:buNone/>
            </a:pPr>
            <a:r>
              <a:rPr lang="en-US" sz="2200" b="1" spc="-1" dirty="0">
                <a:latin typeface="Calibri Light"/>
                <a:ea typeface="DejaVu Sans"/>
              </a:rPr>
              <a:t>Principle 6 – </a:t>
            </a:r>
          </a:p>
          <a:p>
            <a:pPr marL="0" indent="0">
              <a:spcBef>
                <a:spcPts val="1350"/>
              </a:spcBef>
              <a:spcAft>
                <a:spcPts val="601"/>
              </a:spcAft>
              <a:buNone/>
            </a:pPr>
            <a:r>
              <a:rPr lang="en-US" sz="2200" b="1" spc="-1" dirty="0">
                <a:latin typeface="Calibri Light"/>
                <a:ea typeface="DejaVu Sans"/>
              </a:rPr>
              <a:t>Staging &amp; </a:t>
            </a:r>
            <a:br>
              <a:rPr lang="en-US" sz="2200" b="1" spc="-1" dirty="0">
                <a:latin typeface="Calibri Light"/>
                <a:ea typeface="DejaVu Sans"/>
              </a:rPr>
            </a:br>
            <a:r>
              <a:rPr lang="en-US" sz="2200" b="1" spc="-1" dirty="0">
                <a:latin typeface="Calibri Light"/>
                <a:ea typeface="DejaVu Sans"/>
              </a:rPr>
              <a:t>Between  </a:t>
            </a:r>
            <a:br>
              <a:rPr lang="en-US" sz="2200" b="1" spc="-1" dirty="0">
                <a:latin typeface="Calibri Light"/>
                <a:ea typeface="DejaVu Sans"/>
              </a:rPr>
            </a:br>
            <a:r>
              <a:rPr lang="en-US" sz="2200" b="1" spc="-1" dirty="0">
                <a:latin typeface="Calibri Light"/>
                <a:ea typeface="DejaVu Sans"/>
              </a:rPr>
              <a:t>Hearts </a:t>
            </a:r>
          </a:p>
          <a:p>
            <a:pPr marL="0" indent="0">
              <a:spcBef>
                <a:spcPts val="150"/>
              </a:spcBef>
              <a:spcAft>
                <a:spcPts val="601"/>
              </a:spcAft>
              <a:buNone/>
            </a:pPr>
            <a:endParaRPr lang="en-US" sz="1000" spc="-1" dirty="0">
              <a:latin typeface="Arial"/>
            </a:endParaRPr>
          </a:p>
          <a:p>
            <a:pPr>
              <a:spcAft>
                <a:spcPts val="601"/>
              </a:spcAft>
              <a:buFont typeface="Wingdings" pitchFamily="2" charset="2"/>
              <a:buChar char="ü"/>
            </a:pPr>
            <a:r>
              <a:rPr lang="en-US" sz="2200" b="1" spc="-1" dirty="0">
                <a:ea typeface="DejaVu Sans"/>
              </a:rPr>
              <a:t> </a:t>
            </a:r>
            <a:r>
              <a:rPr lang="en-US" sz="2200" b="1" spc="-1" dirty="0">
                <a:solidFill>
                  <a:schemeClr val="accent5">
                    <a:lumMod val="50000"/>
                  </a:schemeClr>
                </a:solidFill>
                <a:ea typeface="DejaVu Sans"/>
              </a:rPr>
              <a:t>This week: </a:t>
            </a:r>
            <a:endParaRPr lang="en-US" sz="2200" b="1" spc="-1" dirty="0">
              <a:solidFill>
                <a:schemeClr val="accent5">
                  <a:lumMod val="50000"/>
                </a:schemeClr>
              </a:solidFill>
            </a:endParaRPr>
          </a:p>
          <a:p>
            <a:pPr marL="0" indent="0">
              <a:spcBef>
                <a:spcPts val="1950"/>
              </a:spcBef>
              <a:spcAft>
                <a:spcPts val="601"/>
              </a:spcAft>
              <a:buNone/>
            </a:pPr>
            <a:r>
              <a:rPr lang="en-US" sz="2200" b="1" spc="-1" dirty="0">
                <a:latin typeface="Calibri Light"/>
                <a:ea typeface="DejaVu Sans"/>
              </a:rPr>
              <a:t>Principle 7 – </a:t>
            </a:r>
          </a:p>
          <a:p>
            <a:pPr marL="0" indent="0">
              <a:spcBef>
                <a:spcPts val="1350"/>
              </a:spcBef>
              <a:spcAft>
                <a:spcPts val="601"/>
              </a:spcAft>
              <a:buNone/>
            </a:pPr>
            <a:r>
              <a:rPr lang="en-US" sz="2200" b="1" spc="-1" dirty="0">
                <a:latin typeface="Calibri Light"/>
                <a:ea typeface="DejaVu Sans"/>
              </a:rPr>
              <a:t>Reflection &amp; BEYOND</a:t>
            </a:r>
            <a:endParaRPr lang="en-US" sz="2200" spc="-1" dirty="0">
              <a:latin typeface="Arial"/>
            </a:endParaRPr>
          </a:p>
          <a:p>
            <a:pPr marL="0" indent="0">
              <a:spcAft>
                <a:spcPts val="601"/>
              </a:spcAft>
              <a:buNone/>
            </a:pPr>
            <a:r>
              <a:rPr lang="en-US" sz="2200" b="1" spc="-1" dirty="0">
                <a:latin typeface="Calibri Light"/>
                <a:ea typeface="DejaVu Sans"/>
              </a:rPr>
              <a:t>Nuts and Bolts Training</a:t>
            </a:r>
            <a:endParaRPr lang="en-US" sz="2200" spc="-1" dirty="0">
              <a:latin typeface="Arial"/>
            </a:endParaRPr>
          </a:p>
        </p:txBody>
      </p:sp>
      <p:sp>
        <p:nvSpPr>
          <p:cNvPr id="2" name="Slide Number Placeholder 1">
            <a:extLst>
              <a:ext uri="{FF2B5EF4-FFF2-40B4-BE49-F238E27FC236}">
                <a16:creationId xmlns:a16="http://schemas.microsoft.com/office/drawing/2014/main" id="{3934C5B7-CF54-F34F-AB82-A42A1B8EB309}"/>
              </a:ext>
            </a:extLst>
          </p:cNvPr>
          <p:cNvSpPr>
            <a:spLocks noGrp="1"/>
          </p:cNvSpPr>
          <p:nvPr>
            <p:ph type="sldNum" sz="quarter" idx="12"/>
          </p:nvPr>
        </p:nvSpPr>
        <p:spPr/>
        <p:txBody>
          <a:bodyPr/>
          <a:lstStyle/>
          <a:p>
            <a:fld id="{2CB0B10C-1642-FC46-B864-C0A2CDEA0834}" type="slidenum">
              <a:rPr lang="en-CH" smtClean="0"/>
              <a:t>3</a:t>
            </a:fld>
            <a:endParaRPr lang="en-CH"/>
          </a:p>
        </p:txBody>
      </p:sp>
      <p:pic>
        <p:nvPicPr>
          <p:cNvPr id="27" name="Picture 26" descr="Diagram&#10;&#10;Description automatically generated">
            <a:extLst>
              <a:ext uri="{FF2B5EF4-FFF2-40B4-BE49-F238E27FC236}">
                <a16:creationId xmlns:a16="http://schemas.microsoft.com/office/drawing/2014/main" id="{5EC46F38-EAB5-D349-812B-6A04BC48501A}"/>
              </a:ext>
            </a:extLst>
          </p:cNvPr>
          <p:cNvPicPr>
            <a:picLocks noChangeAspect="1"/>
          </p:cNvPicPr>
          <p:nvPr/>
        </p:nvPicPr>
        <p:blipFill>
          <a:blip r:embed="rId3"/>
          <a:stretch>
            <a:fillRect/>
          </a:stretch>
        </p:blipFill>
        <p:spPr>
          <a:xfrm>
            <a:off x="2649213" y="1458913"/>
            <a:ext cx="6389225" cy="3687898"/>
          </a:xfrm>
          <a:prstGeom prst="rect">
            <a:avLst/>
          </a:prstGeom>
        </p:spPr>
      </p:pic>
    </p:spTree>
    <p:extLst>
      <p:ext uri="{BB962C8B-B14F-4D97-AF65-F5344CB8AC3E}">
        <p14:creationId xmlns:p14="http://schemas.microsoft.com/office/powerpoint/2010/main" val="6471402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595D281-4644-FB43-8A84-F66C29C4E6EB}"/>
              </a:ext>
            </a:extLst>
          </p:cNvPr>
          <p:cNvSpPr>
            <a:spLocks noGrp="1"/>
          </p:cNvSpPr>
          <p:nvPr>
            <p:ph type="title"/>
          </p:nvPr>
        </p:nvSpPr>
        <p:spPr>
          <a:xfrm>
            <a:off x="628650" y="659757"/>
            <a:ext cx="7886700" cy="1030931"/>
          </a:xfrm>
        </p:spPr>
        <p:txBody>
          <a:bodyPr anchor="ctr">
            <a:normAutofit/>
          </a:bodyPr>
          <a:lstStyle/>
          <a:p>
            <a:r>
              <a:rPr lang="en-CH" sz="4500" b="1" dirty="0">
                <a:solidFill>
                  <a:schemeClr val="accent4">
                    <a:lumMod val="50000"/>
                  </a:schemeClr>
                </a:solidFill>
              </a:rPr>
              <a:t>Groundrules</a:t>
            </a:r>
            <a:r>
              <a:rPr lang="en-CH" sz="4500" b="1" dirty="0">
                <a:solidFill>
                  <a:schemeClr val="accent3">
                    <a:lumMod val="50000"/>
                  </a:schemeClr>
                </a:solidFill>
              </a:rPr>
              <a:t> </a:t>
            </a:r>
          </a:p>
        </p:txBody>
      </p:sp>
      <p:sp>
        <p:nvSpPr>
          <p:cNvPr id="5" name="Slide Number Placeholder 4">
            <a:extLst>
              <a:ext uri="{FF2B5EF4-FFF2-40B4-BE49-F238E27FC236}">
                <a16:creationId xmlns:a16="http://schemas.microsoft.com/office/drawing/2014/main" id="{6513D70F-E3C5-BC49-9750-F61D91DAA6BA}"/>
              </a:ext>
            </a:extLst>
          </p:cNvPr>
          <p:cNvSpPr>
            <a:spLocks noGrp="1"/>
          </p:cNvSpPr>
          <p:nvPr>
            <p:ph type="sldNum" sz="quarter" idx="12"/>
          </p:nvPr>
        </p:nvSpPr>
        <p:spPr>
          <a:xfrm>
            <a:off x="5556608" y="6356350"/>
            <a:ext cx="2057400" cy="365125"/>
          </a:xfrm>
        </p:spPr>
        <p:txBody>
          <a:bodyPr>
            <a:normAutofit/>
          </a:bodyPr>
          <a:lstStyle/>
          <a:p>
            <a:pPr>
              <a:spcAft>
                <a:spcPts val="600"/>
              </a:spcAft>
            </a:pPr>
            <a:fld id="{2CB0B10C-1642-FC46-B864-C0A2CDEA0834}" type="slidenum">
              <a:rPr lang="en-CH" smtClean="0"/>
              <a:pPr>
                <a:spcAft>
                  <a:spcPts val="600"/>
                </a:spcAft>
              </a:pPr>
              <a:t>4</a:t>
            </a:fld>
            <a:endParaRPr lang="en-CH" dirty="0"/>
          </a:p>
        </p:txBody>
      </p:sp>
      <p:pic>
        <p:nvPicPr>
          <p:cNvPr id="30" name="Picture 29">
            <a:extLst>
              <a:ext uri="{FF2B5EF4-FFF2-40B4-BE49-F238E27FC236}">
                <a16:creationId xmlns:a16="http://schemas.microsoft.com/office/drawing/2014/main" id="{552F9EA5-67D5-2B4B-A64C-21075F2489F3}"/>
              </a:ext>
            </a:extLst>
          </p:cNvPr>
          <p:cNvPicPr>
            <a:picLocks noChangeAspect="1"/>
          </p:cNvPicPr>
          <p:nvPr/>
        </p:nvPicPr>
        <p:blipFill>
          <a:blip r:embed="rId2"/>
          <a:stretch>
            <a:fillRect/>
          </a:stretch>
        </p:blipFill>
        <p:spPr>
          <a:xfrm>
            <a:off x="6608875" y="5081452"/>
            <a:ext cx="3355474" cy="2556551"/>
          </a:xfrm>
          <a:prstGeom prst="rect">
            <a:avLst/>
          </a:prstGeom>
        </p:spPr>
      </p:pic>
      <p:graphicFrame>
        <p:nvGraphicFramePr>
          <p:cNvPr id="9" name="Content Placeholder 2">
            <a:extLst>
              <a:ext uri="{FF2B5EF4-FFF2-40B4-BE49-F238E27FC236}">
                <a16:creationId xmlns:a16="http://schemas.microsoft.com/office/drawing/2014/main" id="{D4D4DBD4-01A7-2A4A-B229-DDD331CB4515}"/>
              </a:ext>
            </a:extLst>
          </p:cNvPr>
          <p:cNvGraphicFramePr>
            <a:graphicFrameLocks/>
          </p:cNvGraphicFramePr>
          <p:nvPr>
            <p:extLst>
              <p:ext uri="{D42A27DB-BD31-4B8C-83A1-F6EECF244321}">
                <p14:modId xmlns:p14="http://schemas.microsoft.com/office/powerpoint/2010/main" val="4223305136"/>
              </p:ext>
            </p:extLst>
          </p:nvPr>
        </p:nvGraphicFramePr>
        <p:xfrm>
          <a:off x="203200" y="1690688"/>
          <a:ext cx="8699500" cy="47754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725036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9">
            <a:extLst>
              <a:ext uri="{FF2B5EF4-FFF2-40B4-BE49-F238E27FC236}">
                <a16:creationId xmlns:a16="http://schemas.microsoft.com/office/drawing/2014/main" id="{31B7BF38-FBE4-4749-B758-46C5A43E5B19}"/>
              </a:ext>
            </a:extLst>
          </p:cNvPr>
          <p:cNvSpPr/>
          <p:nvPr/>
        </p:nvSpPr>
        <p:spPr>
          <a:xfrm>
            <a:off x="574573" y="4997901"/>
            <a:ext cx="5251334" cy="50659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solidFill>
                <a:schemeClr val="accent3">
                  <a:lumMod val="60000"/>
                  <a:lumOff val="40000"/>
                </a:schemeClr>
              </a:solidFill>
            </a:endParaRPr>
          </a:p>
        </p:txBody>
      </p:sp>
      <p:sp>
        <p:nvSpPr>
          <p:cNvPr id="19" name="Rounded Rectangle 18">
            <a:extLst>
              <a:ext uri="{FF2B5EF4-FFF2-40B4-BE49-F238E27FC236}">
                <a16:creationId xmlns:a16="http://schemas.microsoft.com/office/drawing/2014/main" id="{30AE612B-691F-4345-A662-496F7BD5F544}"/>
              </a:ext>
            </a:extLst>
          </p:cNvPr>
          <p:cNvSpPr/>
          <p:nvPr/>
        </p:nvSpPr>
        <p:spPr>
          <a:xfrm>
            <a:off x="574573" y="4065920"/>
            <a:ext cx="5251334" cy="824154"/>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solidFill>
                <a:schemeClr val="accent3">
                  <a:lumMod val="60000"/>
                  <a:lumOff val="40000"/>
                </a:schemeClr>
              </a:solidFill>
            </a:endParaRPr>
          </a:p>
        </p:txBody>
      </p:sp>
      <p:sp>
        <p:nvSpPr>
          <p:cNvPr id="18" name="Rounded Rectangle 17">
            <a:extLst>
              <a:ext uri="{FF2B5EF4-FFF2-40B4-BE49-F238E27FC236}">
                <a16:creationId xmlns:a16="http://schemas.microsoft.com/office/drawing/2014/main" id="{88A649E3-5998-4448-AB7F-72658D2FDB14}"/>
              </a:ext>
            </a:extLst>
          </p:cNvPr>
          <p:cNvSpPr/>
          <p:nvPr/>
        </p:nvSpPr>
        <p:spPr>
          <a:xfrm>
            <a:off x="574573" y="3512323"/>
            <a:ext cx="5251334" cy="470799"/>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solidFill>
                <a:schemeClr val="accent3">
                  <a:lumMod val="60000"/>
                  <a:lumOff val="40000"/>
                </a:schemeClr>
              </a:solidFill>
            </a:endParaRPr>
          </a:p>
        </p:txBody>
      </p:sp>
      <p:sp>
        <p:nvSpPr>
          <p:cNvPr id="21" name="Rounded Rectangle 20">
            <a:extLst>
              <a:ext uri="{FF2B5EF4-FFF2-40B4-BE49-F238E27FC236}">
                <a16:creationId xmlns:a16="http://schemas.microsoft.com/office/drawing/2014/main" id="{3B38CBBA-9D11-2144-A745-F3A16BFA376A}"/>
              </a:ext>
            </a:extLst>
          </p:cNvPr>
          <p:cNvSpPr/>
          <p:nvPr/>
        </p:nvSpPr>
        <p:spPr>
          <a:xfrm>
            <a:off x="574573" y="2571065"/>
            <a:ext cx="5251334" cy="857935"/>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solidFill>
                <a:schemeClr val="accent3">
                  <a:lumMod val="60000"/>
                  <a:lumOff val="40000"/>
                </a:schemeClr>
              </a:solidFill>
            </a:endParaRPr>
          </a:p>
        </p:txBody>
      </p:sp>
      <p:sp>
        <p:nvSpPr>
          <p:cNvPr id="23" name="Rounded Rectangle 22">
            <a:extLst>
              <a:ext uri="{FF2B5EF4-FFF2-40B4-BE49-F238E27FC236}">
                <a16:creationId xmlns:a16="http://schemas.microsoft.com/office/drawing/2014/main" id="{24D85BB8-DF93-134B-9A6E-4E593EBDA326}"/>
              </a:ext>
            </a:extLst>
          </p:cNvPr>
          <p:cNvSpPr/>
          <p:nvPr/>
        </p:nvSpPr>
        <p:spPr>
          <a:xfrm>
            <a:off x="574573" y="1985936"/>
            <a:ext cx="5251334" cy="470799"/>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solidFill>
                <a:schemeClr val="accent3">
                  <a:lumMod val="60000"/>
                  <a:lumOff val="40000"/>
                </a:schemeClr>
              </a:solidFill>
            </a:endParaRPr>
          </a:p>
        </p:txBody>
      </p:sp>
      <p:sp>
        <p:nvSpPr>
          <p:cNvPr id="7" name="Rounded Rectangle 6">
            <a:extLst>
              <a:ext uri="{FF2B5EF4-FFF2-40B4-BE49-F238E27FC236}">
                <a16:creationId xmlns:a16="http://schemas.microsoft.com/office/drawing/2014/main" id="{181A44D9-52D7-9D42-9046-B2521D7433FD}"/>
              </a:ext>
            </a:extLst>
          </p:cNvPr>
          <p:cNvSpPr/>
          <p:nvPr/>
        </p:nvSpPr>
        <p:spPr>
          <a:xfrm>
            <a:off x="574573" y="1400807"/>
            <a:ext cx="5251334" cy="470799"/>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solidFill>
                <a:schemeClr val="accent3">
                  <a:lumMod val="60000"/>
                  <a:lumOff val="40000"/>
                </a:schemeClr>
              </a:solidFill>
            </a:endParaRPr>
          </a:p>
        </p:txBody>
      </p:sp>
      <p:sp>
        <p:nvSpPr>
          <p:cNvPr id="3" name="Content Placeholder 2">
            <a:extLst>
              <a:ext uri="{FF2B5EF4-FFF2-40B4-BE49-F238E27FC236}">
                <a16:creationId xmlns:a16="http://schemas.microsoft.com/office/drawing/2014/main" id="{99691B7E-DC84-4B49-8411-66A0FEE77580}"/>
              </a:ext>
            </a:extLst>
          </p:cNvPr>
          <p:cNvSpPr>
            <a:spLocks noGrp="1"/>
          </p:cNvSpPr>
          <p:nvPr>
            <p:ph idx="1"/>
          </p:nvPr>
        </p:nvSpPr>
        <p:spPr>
          <a:xfrm>
            <a:off x="510180" y="1416249"/>
            <a:ext cx="5693906" cy="5164137"/>
          </a:xfrm>
        </p:spPr>
        <p:txBody>
          <a:bodyPr>
            <a:normAutofit/>
          </a:bodyPr>
          <a:lstStyle/>
          <a:p>
            <a:pPr marL="108720" indent="0">
              <a:lnSpc>
                <a:spcPct val="100000"/>
              </a:lnSpc>
              <a:spcBef>
                <a:spcPts val="2017"/>
              </a:spcBef>
              <a:buClr>
                <a:srgbClr val="000000"/>
              </a:buClr>
              <a:buSzPct val="45000"/>
              <a:buNone/>
            </a:pPr>
            <a:r>
              <a:rPr lang="en-US" sz="2200" b="1" spc="-1" dirty="0">
                <a:solidFill>
                  <a:schemeClr val="accent4">
                    <a:lumMod val="50000"/>
                  </a:schemeClr>
                </a:solidFill>
                <a:ea typeface="DejaVu Sans"/>
              </a:rPr>
              <a:t>PART I        </a:t>
            </a:r>
            <a:r>
              <a:rPr lang="en-US" sz="2200" spc="-1" dirty="0">
                <a:solidFill>
                  <a:schemeClr val="accent4">
                    <a:lumMod val="50000"/>
                  </a:schemeClr>
                </a:solidFill>
                <a:ea typeface="DejaVu Sans"/>
              </a:rPr>
              <a:t>Check-In of Group &amp; ROADMAP</a:t>
            </a:r>
            <a:endParaRPr lang="en-US" sz="2200" spc="-1" dirty="0">
              <a:solidFill>
                <a:schemeClr val="accent4">
                  <a:lumMod val="50000"/>
                </a:schemeClr>
              </a:solidFill>
            </a:endParaRPr>
          </a:p>
          <a:p>
            <a:pPr marL="108720" indent="0">
              <a:lnSpc>
                <a:spcPct val="100000"/>
              </a:lnSpc>
              <a:spcBef>
                <a:spcPts val="2017"/>
              </a:spcBef>
              <a:buClr>
                <a:srgbClr val="000000"/>
              </a:buClr>
              <a:buSzPct val="45000"/>
              <a:buNone/>
            </a:pPr>
            <a:r>
              <a:rPr lang="en-US" sz="2200" b="1" spc="-1" dirty="0">
                <a:solidFill>
                  <a:schemeClr val="accent4">
                    <a:lumMod val="50000"/>
                  </a:schemeClr>
                </a:solidFill>
                <a:ea typeface="DejaVu Sans"/>
              </a:rPr>
              <a:t>PART II  </a:t>
            </a:r>
            <a:r>
              <a:rPr lang="en-US" sz="2200" spc="-1" dirty="0">
                <a:solidFill>
                  <a:schemeClr val="accent4">
                    <a:lumMod val="50000"/>
                  </a:schemeClr>
                </a:solidFill>
              </a:rPr>
              <a:t>    </a:t>
            </a:r>
            <a:r>
              <a:rPr lang="en-US" sz="2200" spc="-1" dirty="0">
                <a:solidFill>
                  <a:schemeClr val="accent4">
                    <a:lumMod val="50000"/>
                  </a:schemeClr>
                </a:solidFill>
                <a:ea typeface="DejaVu Sans"/>
              </a:rPr>
              <a:t>NUTS &amp; BOLTS – ‘’Reflection”</a:t>
            </a:r>
          </a:p>
          <a:p>
            <a:pPr marL="108720" indent="0">
              <a:lnSpc>
                <a:spcPct val="100000"/>
              </a:lnSpc>
              <a:spcBef>
                <a:spcPts val="2017"/>
              </a:spcBef>
              <a:buClr>
                <a:srgbClr val="000000"/>
              </a:buClr>
              <a:buSzPct val="45000"/>
              <a:buNone/>
            </a:pPr>
            <a:r>
              <a:rPr lang="en-US" sz="2200" b="1" spc="-1" dirty="0">
                <a:solidFill>
                  <a:schemeClr val="accent4">
                    <a:lumMod val="50000"/>
                  </a:schemeClr>
                </a:solidFill>
                <a:ea typeface="DejaVu Sans"/>
              </a:rPr>
              <a:t>PART III      Introduce Principle 7 </a:t>
            </a:r>
            <a:br>
              <a:rPr lang="en-US" sz="2200" b="1" spc="-1" dirty="0">
                <a:solidFill>
                  <a:schemeClr val="accent4">
                    <a:lumMod val="50000"/>
                  </a:schemeClr>
                </a:solidFill>
                <a:ea typeface="DejaVu Sans"/>
              </a:rPr>
            </a:br>
            <a:r>
              <a:rPr lang="en-US" sz="2200" b="1" spc="-1" dirty="0">
                <a:solidFill>
                  <a:schemeClr val="accent4">
                    <a:lumMod val="50000"/>
                  </a:schemeClr>
                </a:solidFill>
                <a:ea typeface="DejaVu Sans"/>
              </a:rPr>
              <a:t>                    Reflection &amp; Guiding </a:t>
            </a:r>
            <a:endParaRPr lang="en-US" sz="2200" b="0" strike="noStrike" spc="-1" dirty="0">
              <a:solidFill>
                <a:schemeClr val="accent4">
                  <a:lumMod val="50000"/>
                </a:schemeClr>
              </a:solidFill>
            </a:endParaRPr>
          </a:p>
          <a:p>
            <a:pPr marL="108720" indent="0">
              <a:lnSpc>
                <a:spcPct val="100000"/>
              </a:lnSpc>
              <a:spcBef>
                <a:spcPts val="2017"/>
              </a:spcBef>
              <a:buClr>
                <a:srgbClr val="000000"/>
              </a:buClr>
              <a:buSzPct val="45000"/>
              <a:buNone/>
            </a:pPr>
            <a:r>
              <a:rPr lang="en-US" sz="2200" b="1" spc="-1" dirty="0">
                <a:solidFill>
                  <a:schemeClr val="accent4">
                    <a:lumMod val="50000"/>
                  </a:schemeClr>
                </a:solidFill>
                <a:ea typeface="DejaVu Sans"/>
              </a:rPr>
              <a:t>PART IV      </a:t>
            </a:r>
            <a:r>
              <a:rPr lang="en-US" sz="2200" spc="-1" dirty="0">
                <a:solidFill>
                  <a:schemeClr val="accent4">
                    <a:lumMod val="50000"/>
                  </a:schemeClr>
                </a:solidFill>
                <a:ea typeface="DejaVu Sans"/>
              </a:rPr>
              <a:t>Pre-Reflective </a:t>
            </a:r>
            <a:r>
              <a:rPr lang="en-US" sz="2200" spc="-1" dirty="0">
                <a:solidFill>
                  <a:srgbClr val="000000"/>
                </a:solidFill>
                <a:ea typeface="DejaVu Sans"/>
              </a:rPr>
              <a:t>BEYOND-♥</a:t>
            </a:r>
            <a:endParaRPr lang="en-US" sz="2200" spc="-1" dirty="0">
              <a:solidFill>
                <a:schemeClr val="accent4">
                  <a:lumMod val="50000"/>
                </a:schemeClr>
              </a:solidFill>
              <a:ea typeface="DejaVu Sans"/>
            </a:endParaRPr>
          </a:p>
          <a:p>
            <a:pPr marL="108720" indent="0">
              <a:lnSpc>
                <a:spcPct val="100000"/>
              </a:lnSpc>
              <a:spcBef>
                <a:spcPts val="2017"/>
              </a:spcBef>
              <a:buClr>
                <a:srgbClr val="000000"/>
              </a:buClr>
              <a:buSzPct val="45000"/>
              <a:buNone/>
            </a:pPr>
            <a:r>
              <a:rPr lang="en-US" sz="2200" b="1" spc="-1" dirty="0">
                <a:solidFill>
                  <a:schemeClr val="accent4">
                    <a:lumMod val="50000"/>
                  </a:schemeClr>
                </a:solidFill>
                <a:ea typeface="DejaVu Sans"/>
              </a:rPr>
              <a:t>PART V 	</a:t>
            </a:r>
            <a:r>
              <a:rPr lang="en-US" sz="2200" b="1" spc="-1" dirty="0">
                <a:solidFill>
                  <a:srgbClr val="000000"/>
                </a:solidFill>
                <a:ea typeface="DejaVu Sans"/>
              </a:rPr>
              <a:t>Your 3-minute films </a:t>
            </a:r>
            <a:br>
              <a:rPr lang="en-US" sz="2200" spc="-1" dirty="0">
                <a:solidFill>
                  <a:srgbClr val="000000"/>
                </a:solidFill>
                <a:ea typeface="DejaVu Sans"/>
              </a:rPr>
            </a:br>
            <a:r>
              <a:rPr lang="en-US" sz="2200" spc="-1" dirty="0">
                <a:solidFill>
                  <a:srgbClr val="000000"/>
                </a:solidFill>
                <a:ea typeface="DejaVu Sans"/>
              </a:rPr>
              <a:t>		(carrying over into “Lobby”)</a:t>
            </a:r>
            <a:endParaRPr lang="en-US" sz="2200" spc="-1" dirty="0">
              <a:solidFill>
                <a:schemeClr val="accent4">
                  <a:lumMod val="50000"/>
                </a:schemeClr>
              </a:solidFill>
            </a:endParaRPr>
          </a:p>
          <a:p>
            <a:pPr marL="108720" indent="0">
              <a:lnSpc>
                <a:spcPct val="100000"/>
              </a:lnSpc>
              <a:spcBef>
                <a:spcPts val="2017"/>
              </a:spcBef>
              <a:buClr>
                <a:srgbClr val="000000"/>
              </a:buClr>
              <a:buSzPct val="45000"/>
              <a:buNone/>
            </a:pPr>
            <a:r>
              <a:rPr lang="en-US" sz="2200" b="1" strike="noStrike" spc="-1" dirty="0">
                <a:solidFill>
                  <a:schemeClr val="accent4">
                    <a:lumMod val="50000"/>
                  </a:schemeClr>
                </a:solidFill>
              </a:rPr>
              <a:t>PART VII    </a:t>
            </a:r>
            <a:r>
              <a:rPr lang="en-US" sz="2200" strike="noStrike" spc="-1" dirty="0">
                <a:solidFill>
                  <a:schemeClr val="accent4">
                    <a:lumMod val="50000"/>
                  </a:schemeClr>
                </a:solidFill>
              </a:rPr>
              <a:t>GRADUATION! &amp; Next Steps</a:t>
            </a:r>
          </a:p>
        </p:txBody>
      </p:sp>
      <p:sp>
        <p:nvSpPr>
          <p:cNvPr id="2" name="Title 1">
            <a:extLst>
              <a:ext uri="{FF2B5EF4-FFF2-40B4-BE49-F238E27FC236}">
                <a16:creationId xmlns:a16="http://schemas.microsoft.com/office/drawing/2014/main" id="{ABECC7AF-1318-314C-9C0B-479832620721}"/>
              </a:ext>
            </a:extLst>
          </p:cNvPr>
          <p:cNvSpPr>
            <a:spLocks noGrp="1"/>
          </p:cNvSpPr>
          <p:nvPr>
            <p:ph type="title"/>
          </p:nvPr>
        </p:nvSpPr>
        <p:spPr>
          <a:xfrm>
            <a:off x="628650" y="444993"/>
            <a:ext cx="7886700" cy="712476"/>
          </a:xfrm>
        </p:spPr>
        <p:txBody>
          <a:bodyPr anchor="ctr">
            <a:normAutofit/>
          </a:bodyPr>
          <a:lstStyle/>
          <a:p>
            <a:r>
              <a:rPr lang="en-US" sz="4500" b="1" spc="-1" dirty="0">
                <a:solidFill>
                  <a:schemeClr val="accent4">
                    <a:lumMod val="50000"/>
                  </a:schemeClr>
                </a:solidFill>
                <a:ea typeface="DejaVu Sans"/>
              </a:rPr>
              <a:t>Agenda</a:t>
            </a:r>
            <a:r>
              <a:rPr lang="da-DK" sz="4500" b="1" spc="-1" dirty="0">
                <a:solidFill>
                  <a:schemeClr val="accent4">
                    <a:lumMod val="50000"/>
                  </a:schemeClr>
                </a:solidFill>
                <a:ea typeface="DejaVu Sans"/>
              </a:rPr>
              <a:t> for </a:t>
            </a:r>
            <a:r>
              <a:rPr lang="en-US" sz="4500" b="1" spc="-1" dirty="0">
                <a:solidFill>
                  <a:schemeClr val="accent4">
                    <a:lumMod val="50000"/>
                  </a:schemeClr>
                </a:solidFill>
                <a:ea typeface="DejaVu Sans"/>
              </a:rPr>
              <a:t>Today</a:t>
            </a:r>
            <a:endParaRPr lang="en-CH" sz="4500" b="1" dirty="0">
              <a:solidFill>
                <a:schemeClr val="accent4">
                  <a:lumMod val="50000"/>
                </a:schemeClr>
              </a:solidFill>
            </a:endParaRPr>
          </a:p>
        </p:txBody>
      </p:sp>
      <p:sp>
        <p:nvSpPr>
          <p:cNvPr id="4" name="Slide Number Placeholder 3">
            <a:extLst>
              <a:ext uri="{FF2B5EF4-FFF2-40B4-BE49-F238E27FC236}">
                <a16:creationId xmlns:a16="http://schemas.microsoft.com/office/drawing/2014/main" id="{E9ECD471-8E04-8745-ABAE-1B7EFD86E1EB}"/>
              </a:ext>
            </a:extLst>
          </p:cNvPr>
          <p:cNvSpPr>
            <a:spLocks noGrp="1"/>
          </p:cNvSpPr>
          <p:nvPr>
            <p:ph type="sldNum" sz="quarter" idx="12"/>
          </p:nvPr>
        </p:nvSpPr>
        <p:spPr/>
        <p:txBody>
          <a:bodyPr/>
          <a:lstStyle/>
          <a:p>
            <a:fld id="{2CB0B10C-1642-FC46-B864-C0A2CDEA0834}" type="slidenum">
              <a:rPr lang="en-CH" smtClean="0"/>
              <a:t>5</a:t>
            </a:fld>
            <a:endParaRPr lang="en-CH"/>
          </a:p>
        </p:txBody>
      </p:sp>
      <p:pic>
        <p:nvPicPr>
          <p:cNvPr id="16" name="Billede 2">
            <a:extLst>
              <a:ext uri="{FF2B5EF4-FFF2-40B4-BE49-F238E27FC236}">
                <a16:creationId xmlns:a16="http://schemas.microsoft.com/office/drawing/2014/main" id="{54F552E0-AECD-0748-B990-DD4B9EA209E1}"/>
              </a:ext>
            </a:extLst>
          </p:cNvPr>
          <p:cNvPicPr/>
          <p:nvPr/>
        </p:nvPicPr>
        <p:blipFill>
          <a:blip r:embed="rId3"/>
          <a:stretch/>
        </p:blipFill>
        <p:spPr>
          <a:xfrm>
            <a:off x="6056703" y="1687485"/>
            <a:ext cx="3071608" cy="2234839"/>
          </a:xfrm>
          <a:prstGeom prst="rect">
            <a:avLst/>
          </a:prstGeom>
          <a:ln w="0">
            <a:noFill/>
          </a:ln>
        </p:spPr>
      </p:pic>
    </p:spTree>
    <p:extLst>
      <p:ext uri="{BB962C8B-B14F-4D97-AF65-F5344CB8AC3E}">
        <p14:creationId xmlns:p14="http://schemas.microsoft.com/office/powerpoint/2010/main" val="13748818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id="{0E72FCAA-EF4F-764D-B207-B493A89E4A9A}"/>
              </a:ext>
            </a:extLst>
          </p:cNvPr>
          <p:cNvSpPr/>
          <p:nvPr/>
        </p:nvSpPr>
        <p:spPr>
          <a:xfrm>
            <a:off x="556420" y="3667388"/>
            <a:ext cx="5363734" cy="497653"/>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solidFill>
                <a:schemeClr val="accent3">
                  <a:lumMod val="60000"/>
                  <a:lumOff val="40000"/>
                </a:schemeClr>
              </a:solidFill>
            </a:endParaRPr>
          </a:p>
        </p:txBody>
      </p:sp>
      <p:sp>
        <p:nvSpPr>
          <p:cNvPr id="7" name="Rounded Rectangle 6">
            <a:extLst>
              <a:ext uri="{FF2B5EF4-FFF2-40B4-BE49-F238E27FC236}">
                <a16:creationId xmlns:a16="http://schemas.microsoft.com/office/drawing/2014/main" id="{BA6DB5F8-DE5C-1B41-BB49-D370787E9693}"/>
              </a:ext>
            </a:extLst>
          </p:cNvPr>
          <p:cNvSpPr/>
          <p:nvPr/>
        </p:nvSpPr>
        <p:spPr>
          <a:xfrm>
            <a:off x="556420" y="1378039"/>
            <a:ext cx="5363734" cy="497653"/>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solidFill>
                <a:schemeClr val="accent3">
                  <a:lumMod val="60000"/>
                  <a:lumOff val="40000"/>
                </a:schemeClr>
              </a:solidFill>
            </a:endParaRPr>
          </a:p>
        </p:txBody>
      </p:sp>
      <p:sp>
        <p:nvSpPr>
          <p:cNvPr id="4" name="Title 3">
            <a:extLst>
              <a:ext uri="{FF2B5EF4-FFF2-40B4-BE49-F238E27FC236}">
                <a16:creationId xmlns:a16="http://schemas.microsoft.com/office/drawing/2014/main" id="{F93386BC-EAEB-3847-ABA7-89D2816D62F1}"/>
              </a:ext>
            </a:extLst>
          </p:cNvPr>
          <p:cNvSpPr>
            <a:spLocks noGrp="1"/>
          </p:cNvSpPr>
          <p:nvPr>
            <p:ph type="title"/>
          </p:nvPr>
        </p:nvSpPr>
        <p:spPr>
          <a:xfrm>
            <a:off x="597476" y="239486"/>
            <a:ext cx="7886700" cy="1106372"/>
          </a:xfrm>
        </p:spPr>
        <p:txBody>
          <a:bodyPr>
            <a:normAutofit/>
          </a:bodyPr>
          <a:lstStyle/>
          <a:p>
            <a:r>
              <a:rPr lang="en-US" sz="4500" b="1" spc="-1" dirty="0">
                <a:solidFill>
                  <a:schemeClr val="accent6">
                    <a:lumMod val="50000"/>
                  </a:schemeClr>
                </a:solidFill>
                <a:ea typeface="DejaVu Sans"/>
              </a:rPr>
              <a:t>PART III — NUTS &amp; BOLTS</a:t>
            </a:r>
            <a:endParaRPr lang="en-CH" sz="4500" dirty="0">
              <a:solidFill>
                <a:schemeClr val="accent6">
                  <a:lumMod val="50000"/>
                </a:schemeClr>
              </a:solidFill>
            </a:endParaRPr>
          </a:p>
        </p:txBody>
      </p:sp>
      <p:sp>
        <p:nvSpPr>
          <p:cNvPr id="5" name="Content Placeholder 4">
            <a:extLst>
              <a:ext uri="{FF2B5EF4-FFF2-40B4-BE49-F238E27FC236}">
                <a16:creationId xmlns:a16="http://schemas.microsoft.com/office/drawing/2014/main" id="{D5AA2BA5-7DCB-8442-976E-F29CAF9AFC40}"/>
              </a:ext>
            </a:extLst>
          </p:cNvPr>
          <p:cNvSpPr>
            <a:spLocks noGrp="1"/>
          </p:cNvSpPr>
          <p:nvPr>
            <p:ph idx="1"/>
          </p:nvPr>
        </p:nvSpPr>
        <p:spPr>
          <a:xfrm>
            <a:off x="628650" y="1451431"/>
            <a:ext cx="5662113" cy="5167083"/>
          </a:xfrm>
        </p:spPr>
        <p:txBody>
          <a:bodyPr>
            <a:normAutofit/>
          </a:bodyPr>
          <a:lstStyle/>
          <a:p>
            <a:pPr marL="0" indent="0">
              <a:spcAft>
                <a:spcPts val="601"/>
              </a:spcAft>
              <a:buNone/>
            </a:pPr>
            <a:r>
              <a:rPr lang="en-US" sz="2200" b="1" spc="-1" dirty="0">
                <a:solidFill>
                  <a:schemeClr val="accent2">
                    <a:lumMod val="50000"/>
                  </a:schemeClr>
                </a:solidFill>
              </a:rPr>
              <a:t>LAST WEEK: STAGING and Memory Aids</a:t>
            </a:r>
          </a:p>
          <a:p>
            <a:pPr marL="0" indent="0">
              <a:lnSpc>
                <a:spcPct val="70000"/>
              </a:lnSpc>
              <a:spcBef>
                <a:spcPts val="1350"/>
              </a:spcBef>
              <a:buNone/>
            </a:pPr>
            <a:r>
              <a:rPr lang="en-US" sz="2200" b="1" spc="-1" dirty="0">
                <a:solidFill>
                  <a:schemeClr val="accent2">
                    <a:lumMod val="50000"/>
                  </a:schemeClr>
                </a:solidFill>
              </a:rPr>
              <a:t>– 6X6 role; 18 points font</a:t>
            </a:r>
          </a:p>
          <a:p>
            <a:pPr marL="0" indent="0">
              <a:lnSpc>
                <a:spcPct val="70000"/>
              </a:lnSpc>
              <a:buNone/>
            </a:pPr>
            <a:r>
              <a:rPr lang="en-US" sz="2200" b="1" spc="-1" dirty="0">
                <a:solidFill>
                  <a:schemeClr val="accent2">
                    <a:lumMod val="50000"/>
                  </a:schemeClr>
                </a:solidFill>
              </a:rPr>
              <a:t>– Material Objects, Nature, Music, Art</a:t>
            </a:r>
          </a:p>
          <a:p>
            <a:pPr marL="0" indent="0">
              <a:buNone/>
            </a:pPr>
            <a:r>
              <a:rPr lang="en-US" sz="2200" b="1" spc="-1" dirty="0">
                <a:solidFill>
                  <a:schemeClr val="accent2">
                    <a:lumMod val="50000"/>
                  </a:schemeClr>
                </a:solidFill>
              </a:rPr>
              <a:t>– Use Physical Objects, Quasi-Objects, Action</a:t>
            </a:r>
            <a:br>
              <a:rPr lang="en-US" sz="2200" b="1" spc="-1" dirty="0">
                <a:solidFill>
                  <a:schemeClr val="accent2">
                    <a:lumMod val="50000"/>
                  </a:schemeClr>
                </a:solidFill>
              </a:rPr>
            </a:br>
            <a:r>
              <a:rPr lang="en-US" sz="2200" b="1" spc="-1" dirty="0">
                <a:solidFill>
                  <a:schemeClr val="accent2">
                    <a:lumMod val="50000"/>
                  </a:schemeClr>
                </a:solidFill>
              </a:rPr>
              <a:t>    Holmberg’s error; Traffic Stop Story</a:t>
            </a:r>
          </a:p>
          <a:p>
            <a:pPr marL="0" indent="0">
              <a:lnSpc>
                <a:spcPct val="70000"/>
              </a:lnSpc>
              <a:buNone/>
            </a:pPr>
            <a:endParaRPr lang="en-US" sz="2200" b="1" spc="-1" dirty="0">
              <a:solidFill>
                <a:schemeClr val="accent4">
                  <a:lumMod val="50000"/>
                </a:schemeClr>
              </a:solidFill>
            </a:endParaRPr>
          </a:p>
          <a:p>
            <a:pPr marL="0" indent="0">
              <a:spcAft>
                <a:spcPts val="601"/>
              </a:spcAft>
              <a:buClr>
                <a:srgbClr val="000000"/>
              </a:buClr>
              <a:buNone/>
            </a:pPr>
            <a:r>
              <a:rPr lang="en-US" sz="2200" b="1" spc="-1" dirty="0">
                <a:solidFill>
                  <a:schemeClr val="accent4">
                    <a:lumMod val="50000"/>
                  </a:schemeClr>
                </a:solidFill>
              </a:rPr>
              <a:t>THIS WEEK: Reflection - WHICH Mirror?</a:t>
            </a:r>
          </a:p>
          <a:p>
            <a:pPr marL="0" indent="0">
              <a:lnSpc>
                <a:spcPct val="70000"/>
              </a:lnSpc>
              <a:spcBef>
                <a:spcPts val="1350"/>
              </a:spcBef>
              <a:buNone/>
            </a:pPr>
            <a:r>
              <a:rPr lang="en-US" sz="2200" b="1" spc="-1" dirty="0">
                <a:solidFill>
                  <a:schemeClr val="accent4">
                    <a:lumMod val="50000"/>
                  </a:schemeClr>
                </a:solidFill>
              </a:rPr>
              <a:t>– Introspection/Self-Reflection</a:t>
            </a:r>
          </a:p>
          <a:p>
            <a:pPr marL="0" indent="0">
              <a:lnSpc>
                <a:spcPct val="70000"/>
              </a:lnSpc>
              <a:spcBef>
                <a:spcPts val="1350"/>
              </a:spcBef>
              <a:buNone/>
            </a:pPr>
            <a:r>
              <a:rPr lang="en-US" sz="2200" b="1" spc="-1" dirty="0">
                <a:solidFill>
                  <a:schemeClr val="accent4">
                    <a:lumMod val="50000"/>
                  </a:schemeClr>
                </a:solidFill>
              </a:rPr>
              <a:t>	</a:t>
            </a:r>
            <a:r>
              <a:rPr lang="en-US" sz="2200" b="1" spc="-1" dirty="0">
                <a:solidFill>
                  <a:schemeClr val="accent4">
                    <a:lumMod val="50000"/>
                  </a:schemeClr>
                </a:solidFill>
                <a:sym typeface="Wingdings" pitchFamily="2" charset="2"/>
              </a:rPr>
              <a:t> * Internal/External Attribution</a:t>
            </a:r>
            <a:endParaRPr lang="en-US" sz="2200" b="1" spc="-1" dirty="0">
              <a:solidFill>
                <a:schemeClr val="accent4">
                  <a:lumMod val="50000"/>
                </a:schemeClr>
              </a:solidFill>
            </a:endParaRPr>
          </a:p>
          <a:p>
            <a:pPr marL="0" indent="0">
              <a:lnSpc>
                <a:spcPct val="70000"/>
              </a:lnSpc>
              <a:buNone/>
            </a:pPr>
            <a:r>
              <a:rPr lang="en-US" sz="2200" b="1" spc="-1" dirty="0">
                <a:solidFill>
                  <a:schemeClr val="accent4">
                    <a:lumMod val="50000"/>
                  </a:schemeClr>
                </a:solidFill>
              </a:rPr>
              <a:t>– Others: Johari Window</a:t>
            </a:r>
          </a:p>
          <a:p>
            <a:pPr marL="0" indent="0">
              <a:lnSpc>
                <a:spcPct val="70000"/>
              </a:lnSpc>
              <a:buNone/>
            </a:pPr>
            <a:r>
              <a:rPr lang="en-US" sz="2200" b="1" spc="-1" dirty="0">
                <a:solidFill>
                  <a:schemeClr val="accent4">
                    <a:lumMod val="50000"/>
                  </a:schemeClr>
                </a:solidFill>
              </a:rPr>
              <a:t>	</a:t>
            </a:r>
            <a:r>
              <a:rPr lang="en-US" sz="2200" b="1" spc="-1" dirty="0">
                <a:solidFill>
                  <a:schemeClr val="accent4">
                    <a:lumMod val="50000"/>
                  </a:schemeClr>
                </a:solidFill>
                <a:sym typeface="Wingdings" pitchFamily="2" charset="2"/>
              </a:rPr>
              <a:t>* </a:t>
            </a:r>
            <a:r>
              <a:rPr lang="en-US" sz="2200" b="1" spc="-1" dirty="0">
                <a:solidFill>
                  <a:schemeClr val="accent4">
                    <a:lumMod val="50000"/>
                  </a:schemeClr>
                </a:solidFill>
              </a:rPr>
              <a:t>Public, Hidden, Blind, Unknown</a:t>
            </a:r>
          </a:p>
          <a:p>
            <a:pPr marL="0" indent="0">
              <a:buNone/>
            </a:pPr>
            <a:r>
              <a:rPr lang="en-US" sz="2200" b="1" spc="-1" dirty="0">
                <a:solidFill>
                  <a:schemeClr val="accent4">
                    <a:lumMod val="50000"/>
                  </a:schemeClr>
                </a:solidFill>
              </a:rPr>
              <a:t>– Let a Horse Be Your Mirror</a:t>
            </a:r>
          </a:p>
          <a:p>
            <a:pPr marL="0" indent="0">
              <a:buNone/>
            </a:pPr>
            <a:r>
              <a:rPr lang="en-US" sz="2200" b="1" spc="-1" dirty="0">
                <a:solidFill>
                  <a:schemeClr val="accent4">
                    <a:lumMod val="50000"/>
                  </a:schemeClr>
                </a:solidFill>
              </a:rPr>
              <a:t>– Actual Mirror / Film</a:t>
            </a:r>
          </a:p>
        </p:txBody>
      </p:sp>
      <p:sp>
        <p:nvSpPr>
          <p:cNvPr id="2" name="Slide Number Placeholder 1">
            <a:extLst>
              <a:ext uri="{FF2B5EF4-FFF2-40B4-BE49-F238E27FC236}">
                <a16:creationId xmlns:a16="http://schemas.microsoft.com/office/drawing/2014/main" id="{3934C5B7-CF54-F34F-AB82-A42A1B8EB309}"/>
              </a:ext>
            </a:extLst>
          </p:cNvPr>
          <p:cNvSpPr>
            <a:spLocks noGrp="1"/>
          </p:cNvSpPr>
          <p:nvPr>
            <p:ph type="sldNum" sz="quarter" idx="12"/>
          </p:nvPr>
        </p:nvSpPr>
        <p:spPr/>
        <p:txBody>
          <a:bodyPr/>
          <a:lstStyle/>
          <a:p>
            <a:fld id="{2CB0B10C-1642-FC46-B864-C0A2CDEA0834}" type="slidenum">
              <a:rPr lang="en-CH" smtClean="0"/>
              <a:t>6</a:t>
            </a:fld>
            <a:endParaRPr lang="en-CH"/>
          </a:p>
        </p:txBody>
      </p:sp>
      <p:pic>
        <p:nvPicPr>
          <p:cNvPr id="11" name="Picture 10">
            <a:extLst>
              <a:ext uri="{FF2B5EF4-FFF2-40B4-BE49-F238E27FC236}">
                <a16:creationId xmlns:a16="http://schemas.microsoft.com/office/drawing/2014/main" id="{7C77B38B-9404-824A-B66F-D819DC1495FD}"/>
              </a:ext>
            </a:extLst>
          </p:cNvPr>
          <p:cNvPicPr/>
          <p:nvPr/>
        </p:nvPicPr>
        <p:blipFill>
          <a:blip r:embed="rId3">
            <a:extLst>
              <a:ext uri="{28A0092B-C50C-407E-A947-70E740481C1C}">
                <a14:useLocalDpi xmlns:a14="http://schemas.microsoft.com/office/drawing/2010/main" val="0"/>
              </a:ext>
            </a:extLst>
          </a:blip>
          <a:stretch>
            <a:fillRect/>
          </a:stretch>
        </p:blipFill>
        <p:spPr bwMode="auto">
          <a:xfrm>
            <a:off x="6338366" y="2489879"/>
            <a:ext cx="2778337" cy="2355017"/>
          </a:xfrm>
          <a:prstGeom prst="rect">
            <a:avLst/>
          </a:prstGeom>
          <a:noFill/>
        </p:spPr>
      </p:pic>
    </p:spTree>
    <p:extLst>
      <p:ext uri="{BB962C8B-B14F-4D97-AF65-F5344CB8AC3E}">
        <p14:creationId xmlns:p14="http://schemas.microsoft.com/office/powerpoint/2010/main" val="21416856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934C5B7-CF54-F34F-AB82-A42A1B8EB309}"/>
              </a:ext>
            </a:extLst>
          </p:cNvPr>
          <p:cNvSpPr>
            <a:spLocks noGrp="1"/>
          </p:cNvSpPr>
          <p:nvPr>
            <p:ph type="sldNum" sz="quarter" idx="12"/>
          </p:nvPr>
        </p:nvSpPr>
        <p:spPr/>
        <p:txBody>
          <a:bodyPr/>
          <a:lstStyle/>
          <a:p>
            <a:fld id="{2CB0B10C-1642-FC46-B864-C0A2CDEA0834}" type="slidenum">
              <a:rPr lang="en-CH" smtClean="0"/>
              <a:t>7</a:t>
            </a:fld>
            <a:endParaRPr lang="en-CH"/>
          </a:p>
        </p:txBody>
      </p:sp>
      <p:sp>
        <p:nvSpPr>
          <p:cNvPr id="20" name="Title 3">
            <a:extLst>
              <a:ext uri="{FF2B5EF4-FFF2-40B4-BE49-F238E27FC236}">
                <a16:creationId xmlns:a16="http://schemas.microsoft.com/office/drawing/2014/main" id="{0243DC2A-B00F-1542-982B-275F0C881DBB}"/>
              </a:ext>
            </a:extLst>
          </p:cNvPr>
          <p:cNvSpPr txBox="1">
            <a:spLocks/>
          </p:cNvSpPr>
          <p:nvPr/>
        </p:nvSpPr>
        <p:spPr>
          <a:xfrm>
            <a:off x="637954" y="335363"/>
            <a:ext cx="8442251" cy="983074"/>
          </a:xfrm>
          <a:prstGeom prst="rect">
            <a:avLst/>
          </a:prstGeom>
        </p:spPr>
        <p:txBody>
          <a:bodyPr vert="horz" lIns="91440" tIns="45720" rIns="91440" bIns="45720" rtlCol="0" anchor="ctr">
            <a:noAutofit/>
          </a:bodyPr>
          <a:lstStyle>
            <a:lvl1pPr defTabSz="685800">
              <a:lnSpc>
                <a:spcPct val="90000"/>
              </a:lnSpc>
              <a:spcBef>
                <a:spcPct val="0"/>
              </a:spcBef>
              <a:buNone/>
              <a:defRPr sz="4500" b="1" spc="-1">
                <a:solidFill>
                  <a:schemeClr val="accent6">
                    <a:lumMod val="50000"/>
                  </a:schemeClr>
                </a:solidFill>
                <a:latin typeface="+mj-lt"/>
                <a:ea typeface="DejaVu Sans"/>
                <a:cs typeface="+mj-cs"/>
              </a:defRPr>
            </a:lvl1pPr>
          </a:lstStyle>
          <a:p>
            <a:r>
              <a:rPr lang="en-US" sz="3300" dirty="0"/>
              <a:t>REFLECTION</a:t>
            </a:r>
          </a:p>
          <a:p>
            <a:endParaRPr lang="en-US" sz="3300" dirty="0"/>
          </a:p>
        </p:txBody>
      </p:sp>
      <p:pic>
        <p:nvPicPr>
          <p:cNvPr id="5" name="Picture 4">
            <a:extLst>
              <a:ext uri="{FF2B5EF4-FFF2-40B4-BE49-F238E27FC236}">
                <a16:creationId xmlns:a16="http://schemas.microsoft.com/office/drawing/2014/main" id="{FB27F199-842D-DF4C-B007-A78E118D218C}"/>
              </a:ext>
            </a:extLst>
          </p:cNvPr>
          <p:cNvPicPr/>
          <p:nvPr/>
        </p:nvPicPr>
        <p:blipFill>
          <a:blip r:embed="rId3" cstate="print"/>
          <a:stretch>
            <a:fillRect/>
          </a:stretch>
        </p:blipFill>
        <p:spPr bwMode="auto">
          <a:xfrm>
            <a:off x="719138" y="944563"/>
            <a:ext cx="7381508" cy="4940422"/>
          </a:xfrm>
          <a:prstGeom prst="rect">
            <a:avLst/>
          </a:prstGeom>
          <a:noFill/>
        </p:spPr>
      </p:pic>
    </p:spTree>
    <p:extLst>
      <p:ext uri="{BB962C8B-B14F-4D97-AF65-F5344CB8AC3E}">
        <p14:creationId xmlns:p14="http://schemas.microsoft.com/office/powerpoint/2010/main" val="25190450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16">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1" name="Freeform: Shape 18">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2" name="Freeform: Shape 20">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5499"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3" name="Rectangle 22">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34" name="Rectangle 24">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158" y="2194560"/>
            <a:ext cx="366903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26">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158" y="2194560"/>
            <a:ext cx="36690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2" name="Slide Number Placeholder 1">
            <a:extLst>
              <a:ext uri="{FF2B5EF4-FFF2-40B4-BE49-F238E27FC236}">
                <a16:creationId xmlns:a16="http://schemas.microsoft.com/office/drawing/2014/main" id="{3076DD28-97C1-1041-B7BD-F5ECBB771B70}"/>
              </a:ext>
            </a:extLst>
          </p:cNvPr>
          <p:cNvSpPr>
            <a:spLocks noGrp="1"/>
          </p:cNvSpPr>
          <p:nvPr>
            <p:ph type="sldNum" sz="quarter" idx="12"/>
          </p:nvPr>
        </p:nvSpPr>
        <p:spPr>
          <a:xfrm>
            <a:off x="6757416" y="6356350"/>
            <a:ext cx="2057400" cy="365125"/>
          </a:xfrm>
        </p:spPr>
        <p:txBody>
          <a:bodyPr vert="horz" lIns="91440" tIns="45720" rIns="91440" bIns="45720" rtlCol="0" anchor="ctr">
            <a:normAutofit/>
          </a:bodyPr>
          <a:lstStyle/>
          <a:p>
            <a:pPr>
              <a:spcAft>
                <a:spcPts val="600"/>
              </a:spcAft>
            </a:pPr>
            <a:fld id="{2CB0B10C-1642-FC46-B864-C0A2CDEA0834}" type="slidenum">
              <a:rPr lang="en-US" sz="1200">
                <a:solidFill>
                  <a:schemeClr val="bg1"/>
                </a:solidFill>
              </a:rPr>
              <a:pPr>
                <a:spcAft>
                  <a:spcPts val="600"/>
                </a:spcAft>
              </a:pPr>
              <a:t>8</a:t>
            </a:fld>
            <a:endParaRPr lang="en-US" sz="1200">
              <a:solidFill>
                <a:schemeClr val="bg1"/>
              </a:solidFill>
            </a:endParaRPr>
          </a:p>
        </p:txBody>
      </p:sp>
      <p:grpSp>
        <p:nvGrpSpPr>
          <p:cNvPr id="44" name="Group 43">
            <a:extLst>
              <a:ext uri="{FF2B5EF4-FFF2-40B4-BE49-F238E27FC236}">
                <a16:creationId xmlns:a16="http://schemas.microsoft.com/office/drawing/2014/main" id="{E7447EB4-1AF1-7341-8C03-5E8A69F0CD25}"/>
              </a:ext>
            </a:extLst>
          </p:cNvPr>
          <p:cNvGrpSpPr/>
          <p:nvPr/>
        </p:nvGrpSpPr>
        <p:grpSpPr>
          <a:xfrm>
            <a:off x="0" y="20386"/>
            <a:ext cx="9144000" cy="6858000"/>
            <a:chOff x="0" y="0"/>
            <a:chExt cx="9144000" cy="6858000"/>
          </a:xfrm>
        </p:grpSpPr>
        <p:sp>
          <p:nvSpPr>
            <p:cNvPr id="8" name="Rectangle 7">
              <a:extLst>
                <a:ext uri="{FF2B5EF4-FFF2-40B4-BE49-F238E27FC236}">
                  <a16:creationId xmlns:a16="http://schemas.microsoft.com/office/drawing/2014/main" id="{DE4BB4DB-6A23-AE44-BFE6-71F6DE4A4BD0}"/>
                </a:ext>
              </a:extLst>
            </p:cNvPr>
            <p:cNvSpPr/>
            <p:nvPr/>
          </p:nvSpPr>
          <p:spPr>
            <a:xfrm>
              <a:off x="0" y="0"/>
              <a:ext cx="3662268"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7" name="Rectangle 36">
              <a:extLst>
                <a:ext uri="{FF2B5EF4-FFF2-40B4-BE49-F238E27FC236}">
                  <a16:creationId xmlns:a16="http://schemas.microsoft.com/office/drawing/2014/main" id="{F9700080-C628-3F44-B532-DB968A2869D6}"/>
                </a:ext>
              </a:extLst>
            </p:cNvPr>
            <p:cNvSpPr/>
            <p:nvPr/>
          </p:nvSpPr>
          <p:spPr>
            <a:xfrm>
              <a:off x="4572000" y="3364992"/>
              <a:ext cx="4572000" cy="12801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1" name="Rectangle 40">
              <a:extLst>
                <a:ext uri="{FF2B5EF4-FFF2-40B4-BE49-F238E27FC236}">
                  <a16:creationId xmlns:a16="http://schemas.microsoft.com/office/drawing/2014/main" id="{AF64D096-5549-E14B-A12D-511A8EA43C7D}"/>
                </a:ext>
              </a:extLst>
            </p:cNvPr>
            <p:cNvSpPr/>
            <p:nvPr/>
          </p:nvSpPr>
          <p:spPr>
            <a:xfrm>
              <a:off x="3586068" y="1135063"/>
              <a:ext cx="1443132" cy="460533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2" name="Right Triangle 41">
              <a:extLst>
                <a:ext uri="{FF2B5EF4-FFF2-40B4-BE49-F238E27FC236}">
                  <a16:creationId xmlns:a16="http://schemas.microsoft.com/office/drawing/2014/main" id="{B749DF55-524F-F145-9729-7CD22744AF00}"/>
                </a:ext>
              </a:extLst>
            </p:cNvPr>
            <p:cNvSpPr/>
            <p:nvPr/>
          </p:nvSpPr>
          <p:spPr>
            <a:xfrm>
              <a:off x="3662267" y="0"/>
              <a:ext cx="903231" cy="1170432"/>
            </a:xfrm>
            <a:prstGeom prst="rtTriangl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3" name="Right Triangle 42">
              <a:extLst>
                <a:ext uri="{FF2B5EF4-FFF2-40B4-BE49-F238E27FC236}">
                  <a16:creationId xmlns:a16="http://schemas.microsoft.com/office/drawing/2014/main" id="{332268A2-FEB3-D84B-856D-04C161D6BA58}"/>
                </a:ext>
              </a:extLst>
            </p:cNvPr>
            <p:cNvSpPr/>
            <p:nvPr/>
          </p:nvSpPr>
          <p:spPr>
            <a:xfrm flipV="1">
              <a:off x="3635110" y="5731667"/>
              <a:ext cx="1013089" cy="1109663"/>
            </a:xfrm>
            <a:prstGeom prst="rtTriangl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grpSp>
      <p:pic>
        <p:nvPicPr>
          <p:cNvPr id="10" name="Pladsholder til indhold 6_1">
            <a:extLst>
              <a:ext uri="{FF2B5EF4-FFF2-40B4-BE49-F238E27FC236}">
                <a16:creationId xmlns:a16="http://schemas.microsoft.com/office/drawing/2014/main" id="{38315C69-6A54-B743-AF1B-BE1C83CFCE0D}"/>
              </a:ext>
            </a:extLst>
          </p:cNvPr>
          <p:cNvPicPr/>
          <p:nvPr/>
        </p:nvPicPr>
        <p:blipFill rotWithShape="1">
          <a:blip r:embed="rId3"/>
          <a:srcRect l="9802" r="15262"/>
          <a:stretch/>
        </p:blipFill>
        <p:spPr>
          <a:xfrm>
            <a:off x="3662268" y="3492500"/>
            <a:ext cx="5481732"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pic>
        <p:nvPicPr>
          <p:cNvPr id="11" name="Pladsholder til indhold 5_1">
            <a:extLst>
              <a:ext uri="{FF2B5EF4-FFF2-40B4-BE49-F238E27FC236}">
                <a16:creationId xmlns:a16="http://schemas.microsoft.com/office/drawing/2014/main" id="{E6D58F9B-F9FA-BE4D-84A8-F01C4A84D051}"/>
              </a:ext>
            </a:extLst>
          </p:cNvPr>
          <p:cNvPicPr/>
          <p:nvPr/>
        </p:nvPicPr>
        <p:blipFill rotWithShape="1">
          <a:blip r:embed="rId4"/>
          <a:srcRect l="4770" r="20294"/>
          <a:stretch/>
        </p:blipFill>
        <p:spPr>
          <a:xfrm>
            <a:off x="3662268" y="10"/>
            <a:ext cx="5481732"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sp>
        <p:nvSpPr>
          <p:cNvPr id="7" name="TextBox 6">
            <a:extLst>
              <a:ext uri="{FF2B5EF4-FFF2-40B4-BE49-F238E27FC236}">
                <a16:creationId xmlns:a16="http://schemas.microsoft.com/office/drawing/2014/main" id="{84AF6441-09BF-9943-88F6-C7A69208124B}"/>
              </a:ext>
            </a:extLst>
          </p:cNvPr>
          <p:cNvSpPr txBox="1"/>
          <p:nvPr/>
        </p:nvSpPr>
        <p:spPr>
          <a:xfrm>
            <a:off x="604130" y="475488"/>
            <a:ext cx="3624601" cy="1243584"/>
          </a:xfrm>
          <a:prstGeom prst="rect">
            <a:avLst/>
          </a:prstGeom>
        </p:spPr>
        <p:txBody>
          <a:bodyPr vert="horz" lIns="91440" tIns="45720" rIns="91440" bIns="45720" rtlCol="0" anchor="ctr">
            <a:noAutofit/>
          </a:bodyPr>
          <a:lstStyle>
            <a:lvl1pPr defTabSz="685800">
              <a:lnSpc>
                <a:spcPts val="4020"/>
              </a:lnSpc>
              <a:spcBef>
                <a:spcPct val="0"/>
              </a:spcBef>
              <a:buNone/>
              <a:defRPr sz="4100" b="1" spc="-1">
                <a:solidFill>
                  <a:schemeClr val="accent6">
                    <a:lumMod val="50000"/>
                  </a:schemeClr>
                </a:solidFill>
                <a:latin typeface="+mj-lt"/>
                <a:ea typeface="+mj-ea"/>
                <a:cs typeface="+mj-cs"/>
              </a:defRPr>
            </a:lvl1pPr>
          </a:lstStyle>
          <a:p>
            <a:pPr defTabSz="914400">
              <a:lnSpc>
                <a:spcPct val="90000"/>
              </a:lnSpc>
              <a:spcAft>
                <a:spcPts val="600"/>
              </a:spcAft>
            </a:pPr>
            <a:r>
              <a:rPr lang="en-US" sz="4500" kern="1200" dirty="0">
                <a:solidFill>
                  <a:schemeClr val="tx1"/>
                </a:solidFill>
                <a:latin typeface="+mj-lt"/>
                <a:ea typeface="+mj-ea"/>
                <a:cs typeface="+mj-cs"/>
              </a:rPr>
              <a:t>Principle 7: Reflect</a:t>
            </a:r>
          </a:p>
        </p:txBody>
      </p:sp>
      <p:sp>
        <p:nvSpPr>
          <p:cNvPr id="6" name="TextBox 5">
            <a:extLst>
              <a:ext uri="{FF2B5EF4-FFF2-40B4-BE49-F238E27FC236}">
                <a16:creationId xmlns:a16="http://schemas.microsoft.com/office/drawing/2014/main" id="{9322BCF5-D240-B447-B906-EDED7996E0B0}"/>
              </a:ext>
            </a:extLst>
          </p:cNvPr>
          <p:cNvSpPr txBox="1"/>
          <p:nvPr/>
        </p:nvSpPr>
        <p:spPr>
          <a:xfrm>
            <a:off x="299061" y="2995926"/>
            <a:ext cx="4730139" cy="2041301"/>
          </a:xfrm>
          <a:prstGeom prst="rect">
            <a:avLst/>
          </a:prstGeom>
        </p:spPr>
        <p:txBody>
          <a:bodyPr vert="horz" lIns="91440" tIns="45720" rIns="91440" bIns="45720" rtlCol="0">
            <a:normAutofit/>
          </a:bodyPr>
          <a:lstStyle/>
          <a:p>
            <a:pPr>
              <a:lnSpc>
                <a:spcPct val="90000"/>
              </a:lnSpc>
              <a:spcAft>
                <a:spcPts val="600"/>
              </a:spcAft>
            </a:pPr>
            <a:r>
              <a:rPr lang="en-US" sz="3000" spc="-1" dirty="0"/>
              <a:t>You must r</a:t>
            </a:r>
            <a:r>
              <a:rPr lang="en-US" sz="3000" b="1" spc="-1" dirty="0">
                <a:solidFill>
                  <a:schemeClr val="accent3">
                    <a:lumMod val="50000"/>
                  </a:schemeClr>
                </a:solidFill>
              </a:rPr>
              <a:t>eflect</a:t>
            </a:r>
            <a:r>
              <a:rPr lang="en-US" sz="3000" spc="-1" dirty="0"/>
              <a:t> on the stories &amp; how they </a:t>
            </a:r>
            <a:r>
              <a:rPr lang="en-US" sz="3000" b="1" spc="-1" dirty="0">
                <a:solidFill>
                  <a:schemeClr val="accent3">
                    <a:lumMod val="50000"/>
                  </a:schemeClr>
                </a:solidFill>
              </a:rPr>
              <a:t>create value</a:t>
            </a:r>
            <a:endParaRPr lang="en-US" sz="3000" dirty="0"/>
          </a:p>
        </p:txBody>
      </p:sp>
      <p:sp>
        <p:nvSpPr>
          <p:cNvPr id="48" name="Slide Number Placeholder 1">
            <a:extLst>
              <a:ext uri="{FF2B5EF4-FFF2-40B4-BE49-F238E27FC236}">
                <a16:creationId xmlns:a16="http://schemas.microsoft.com/office/drawing/2014/main" id="{57040150-CE40-6442-A9B6-56B079E6A886}"/>
              </a:ext>
            </a:extLst>
          </p:cNvPr>
          <p:cNvSpPr txBox="1">
            <a:spLocks/>
          </p:cNvSpPr>
          <p:nvPr/>
        </p:nvSpPr>
        <p:spPr>
          <a:xfrm>
            <a:off x="5579723" y="6356350"/>
            <a:ext cx="2057400" cy="365125"/>
          </a:xfrm>
          <a:prstGeom prst="rect">
            <a:avLst/>
          </a:prstGeom>
        </p:spPr>
        <p:txBody>
          <a:bodyPr vert="horz" lIns="91440" tIns="45720" rIns="91440" bIns="45720" rtlCol="0" anchor="ctr"/>
          <a:lstStyle>
            <a:defPPr>
              <a:defRPr lang="en-CH"/>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CB0B10C-1642-FC46-B864-C0A2CDEA0834}" type="slidenum">
              <a:rPr lang="en-CH" smtClean="0">
                <a:solidFill>
                  <a:schemeClr val="accent2">
                    <a:lumMod val="20000"/>
                    <a:lumOff val="80000"/>
                  </a:schemeClr>
                </a:solidFill>
              </a:rPr>
              <a:pPr/>
              <a:t>8</a:t>
            </a:fld>
            <a:endParaRPr lang="en-CH">
              <a:solidFill>
                <a:schemeClr val="accent2">
                  <a:lumMod val="20000"/>
                  <a:lumOff val="80000"/>
                </a:schemeClr>
              </a:solidFill>
            </a:endParaRPr>
          </a:p>
        </p:txBody>
      </p:sp>
      <p:pic>
        <p:nvPicPr>
          <p:cNvPr id="49" name="Picture 48">
            <a:extLst>
              <a:ext uri="{FF2B5EF4-FFF2-40B4-BE49-F238E27FC236}">
                <a16:creationId xmlns:a16="http://schemas.microsoft.com/office/drawing/2014/main" id="{A8DF4918-D3EB-6942-8969-2196A017FA57}"/>
              </a:ext>
            </a:extLst>
          </p:cNvPr>
          <p:cNvPicPr>
            <a:picLocks noChangeAspect="1"/>
          </p:cNvPicPr>
          <p:nvPr/>
        </p:nvPicPr>
        <p:blipFill>
          <a:blip r:embed="rId5"/>
          <a:stretch>
            <a:fillRect/>
          </a:stretch>
        </p:blipFill>
        <p:spPr>
          <a:xfrm>
            <a:off x="6561931" y="5054600"/>
            <a:ext cx="3450431" cy="2628900"/>
          </a:xfrm>
          <a:prstGeom prst="rect">
            <a:avLst/>
          </a:prstGeom>
        </p:spPr>
      </p:pic>
    </p:spTree>
    <p:extLst>
      <p:ext uri="{BB962C8B-B14F-4D97-AF65-F5344CB8AC3E}">
        <p14:creationId xmlns:p14="http://schemas.microsoft.com/office/powerpoint/2010/main" val="20047334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9268C5B-7F29-8642-B8E8-2C270FDBCED1}"/>
              </a:ext>
            </a:extLst>
          </p:cNvPr>
          <p:cNvSpPr>
            <a:spLocks noGrp="1"/>
          </p:cNvSpPr>
          <p:nvPr>
            <p:ph type="sldNum" sz="quarter" idx="12"/>
          </p:nvPr>
        </p:nvSpPr>
        <p:spPr/>
        <p:txBody>
          <a:bodyPr/>
          <a:lstStyle/>
          <a:p>
            <a:fld id="{2CB0B10C-1642-FC46-B864-C0A2CDEA0834}" type="slidenum">
              <a:rPr lang="en-CH" smtClean="0"/>
              <a:t>9</a:t>
            </a:fld>
            <a:endParaRPr lang="en-CH"/>
          </a:p>
        </p:txBody>
      </p:sp>
      <p:sp>
        <p:nvSpPr>
          <p:cNvPr id="6" name="Title 3">
            <a:extLst>
              <a:ext uri="{FF2B5EF4-FFF2-40B4-BE49-F238E27FC236}">
                <a16:creationId xmlns:a16="http://schemas.microsoft.com/office/drawing/2014/main" id="{1B87A1B4-E4C6-0E43-B5E7-10061C9EEC00}"/>
              </a:ext>
            </a:extLst>
          </p:cNvPr>
          <p:cNvSpPr>
            <a:spLocks noGrp="1"/>
          </p:cNvSpPr>
          <p:nvPr>
            <p:ph type="title"/>
          </p:nvPr>
        </p:nvSpPr>
        <p:spPr>
          <a:xfrm>
            <a:off x="346605" y="274563"/>
            <a:ext cx="8966727" cy="1069072"/>
          </a:xfrm>
        </p:spPr>
        <p:txBody>
          <a:bodyPr vert="horz" lIns="91440" tIns="45720" rIns="91440" bIns="45720" rtlCol="0" anchor="ctr">
            <a:noAutofit/>
          </a:bodyPr>
          <a:lstStyle/>
          <a:p>
            <a:pPr>
              <a:lnSpc>
                <a:spcPts val="4020"/>
              </a:lnSpc>
            </a:pPr>
            <a:r>
              <a:rPr lang="en-US" sz="3700" b="1" spc="-1" dirty="0">
                <a:solidFill>
                  <a:schemeClr val="accent6">
                    <a:lumMod val="50000"/>
                  </a:schemeClr>
                </a:solidFill>
              </a:rPr>
              <a:t>The BEYOND process of fore-grasping</a:t>
            </a:r>
            <a:endParaRPr lang="en-CH" sz="3700" b="1" spc="-1" dirty="0">
              <a:solidFill>
                <a:schemeClr val="accent6">
                  <a:lumMod val="50000"/>
                </a:schemeClr>
              </a:solidFill>
            </a:endParaRPr>
          </a:p>
        </p:txBody>
      </p:sp>
      <p:pic>
        <p:nvPicPr>
          <p:cNvPr id="1026" name="Picture 2">
            <a:extLst>
              <a:ext uri="{FF2B5EF4-FFF2-40B4-BE49-F238E27FC236}">
                <a16:creationId xmlns:a16="http://schemas.microsoft.com/office/drawing/2014/main" id="{C9B1A40D-1214-6A43-8978-3222D8B6E0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066" y="1234256"/>
            <a:ext cx="8421329" cy="473699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4275801-CC44-E64D-888A-43CD9635B5DE}"/>
              </a:ext>
            </a:extLst>
          </p:cNvPr>
          <p:cNvSpPr txBox="1"/>
          <p:nvPr/>
        </p:nvSpPr>
        <p:spPr>
          <a:xfrm>
            <a:off x="973394" y="6356350"/>
            <a:ext cx="5796116" cy="369332"/>
          </a:xfrm>
          <a:prstGeom prst="rect">
            <a:avLst/>
          </a:prstGeom>
          <a:noFill/>
        </p:spPr>
        <p:txBody>
          <a:bodyPr wrap="square" rtlCol="0">
            <a:spAutoFit/>
          </a:bodyPr>
          <a:lstStyle/>
          <a:p>
            <a:r>
              <a:rPr lang="en-US" dirty="0">
                <a:hlinkClick r:id="rId4"/>
              </a:rPr>
              <a:t>Study Guide for BEYOND-heart Fore-grasping</a:t>
            </a:r>
            <a:endParaRPr lang="en-US" dirty="0"/>
          </a:p>
        </p:txBody>
      </p:sp>
    </p:spTree>
    <p:extLst>
      <p:ext uri="{BB962C8B-B14F-4D97-AF65-F5344CB8AC3E}">
        <p14:creationId xmlns:p14="http://schemas.microsoft.com/office/powerpoint/2010/main" val="38561897"/>
      </p:ext>
    </p:extLst>
  </p:cSld>
  <p:clrMapOvr>
    <a:masterClrMapping/>
  </p:clrMapOvr>
</p:sld>
</file>

<file path=ppt/theme/theme1.xml><?xml version="1.0" encoding="utf-8"?>
<a:theme xmlns:a="http://schemas.openxmlformats.org/drawingml/2006/main" name="Office Theme">
  <a:themeElements>
    <a:clrScheme name="TSI_1">
      <a:dk1>
        <a:srgbClr val="000000"/>
      </a:dk1>
      <a:lt1>
        <a:srgbClr val="FFFFFF"/>
      </a:lt1>
      <a:dk2>
        <a:srgbClr val="515151"/>
      </a:dk2>
      <a:lt2>
        <a:srgbClr val="E7E6E6"/>
      </a:lt2>
      <a:accent1>
        <a:srgbClr val="595034"/>
      </a:accent1>
      <a:accent2>
        <a:srgbClr val="E2B553"/>
      </a:accent2>
      <a:accent3>
        <a:srgbClr val="909F43"/>
      </a:accent3>
      <a:accent4>
        <a:srgbClr val="495634"/>
      </a:accent4>
      <a:accent5>
        <a:srgbClr val="D8AF7F"/>
      </a:accent5>
      <a:accent6>
        <a:srgbClr val="80673B"/>
      </a:accent6>
      <a:hlink>
        <a:srgbClr val="8E7D69"/>
      </a:hlink>
      <a:folHlink>
        <a:srgbClr val="BB8A4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7521</TotalTime>
  <Words>4007</Words>
  <Application>Microsoft Macintosh PowerPoint</Application>
  <PresentationFormat>On-screen Show (4:3)</PresentationFormat>
  <Paragraphs>932</Paragraphs>
  <Slides>26</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Calibri Light</vt:lpstr>
      <vt:lpstr>Wingdings</vt:lpstr>
      <vt:lpstr>Office Theme</vt:lpstr>
      <vt:lpstr>TRUE STORYTELLING™   Train-the‑Trainers     Level II — Session 7</vt:lpstr>
      <vt:lpstr>PRE- SESSION</vt:lpstr>
      <vt:lpstr>ROADMAP</vt:lpstr>
      <vt:lpstr>Groundrules </vt:lpstr>
      <vt:lpstr>Agenda for Today</vt:lpstr>
      <vt:lpstr>PART III — NUTS &amp; BOLTS</vt:lpstr>
      <vt:lpstr>PowerPoint Presentation</vt:lpstr>
      <vt:lpstr>PowerPoint Presentation</vt:lpstr>
      <vt:lpstr>The BEYOND process of fore-grasping</vt:lpstr>
      <vt:lpstr>Examples of Pre-Reflective Embodiment</vt:lpstr>
      <vt:lpstr>PowerPoint Presentation</vt:lpstr>
      <vt:lpstr>BIG PICTURE: Pre-Reflective Embodiment→ BEYOND</vt:lpstr>
      <vt:lpstr>The 7 Principles</vt:lpstr>
      <vt:lpstr>Share Feedback the videos</vt:lpstr>
      <vt:lpstr>Embodied Performances 3-min presentations</vt:lpstr>
      <vt:lpstr>CONGRATULATIONS!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SCHEDULE for Session 7</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Karin Strzeletz Ivertsen</dc:creator>
  <cp:lastModifiedBy>David Boje</cp:lastModifiedBy>
  <cp:revision>54</cp:revision>
  <cp:lastPrinted>2021-05-31T19:22:02Z</cp:lastPrinted>
  <dcterms:created xsi:type="dcterms:W3CDTF">2021-05-29T13:13:37Z</dcterms:created>
  <dcterms:modified xsi:type="dcterms:W3CDTF">2021-07-13T15:34:15Z</dcterms:modified>
</cp:coreProperties>
</file>