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70" r:id="rId3"/>
    <p:sldId id="265" r:id="rId4"/>
    <p:sldId id="274" r:id="rId5"/>
    <p:sldId id="275" r:id="rId6"/>
    <p:sldId id="264" r:id="rId7"/>
    <p:sldId id="257" r:id="rId8"/>
    <p:sldId id="269" r:id="rId9"/>
    <p:sldId id="267" r:id="rId10"/>
    <p:sldId id="259" r:id="rId11"/>
    <p:sldId id="262" r:id="rId12"/>
    <p:sldId id="261" r:id="rId13"/>
    <p:sldId id="258" r:id="rId14"/>
    <p:sldId id="260" r:id="rId15"/>
    <p:sldId id="263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3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6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5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5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2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7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1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0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davidboje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Storyboard Homework for Sept 14 session 3 of True Storytelling End Racism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M. Boje &amp; </a:t>
            </a:r>
          </a:p>
          <a:p>
            <a:r>
              <a:rPr lang="en-US" dirty="0" smtClean="0"/>
              <a:t>Oscar Edwards</a:t>
            </a:r>
          </a:p>
          <a:p>
            <a:r>
              <a:rPr lang="en-US" dirty="0" smtClean="0"/>
              <a:t>Co-hosts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41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7512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Sabine </a:t>
            </a:r>
            <a:r>
              <a:rPr lang="en-US" dirty="0"/>
              <a:t>T</a:t>
            </a:r>
            <a:r>
              <a:rPr lang="en-US" dirty="0" smtClean="0"/>
              <a:t>rafimow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9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01"/>
            <a:ext cx="8229600" cy="7150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Ernest </a:t>
            </a:r>
            <a:r>
              <a:rPr lang="en-US" dirty="0" err="1" smtClean="0"/>
              <a:t>Dillihay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68091" y="-709298"/>
            <a:ext cx="6099208" cy="90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267" y="0"/>
            <a:ext cx="1634067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Rico Smith</a:t>
            </a:r>
            <a:endParaRPr lang="en-US" dirty="0"/>
          </a:p>
        </p:txBody>
      </p:sp>
      <p:pic>
        <p:nvPicPr>
          <p:cNvPr id="3" name="Picture 2" descr="Screen Shot 2020-09-14 at 6.4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0180"/>
            <a:ext cx="9144000" cy="667820"/>
          </a:xfrm>
          <a:prstGeom prst="rect">
            <a:avLst/>
          </a:prstGeom>
        </p:spPr>
      </p:pic>
      <p:pic>
        <p:nvPicPr>
          <p:cNvPr id="4" name="Picture 3" descr="Screen Shot 2020-09-14 at 6.43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45122"/>
            <a:ext cx="6629500" cy="2964678"/>
          </a:xfrm>
          <a:prstGeom prst="rect">
            <a:avLst/>
          </a:prstGeom>
        </p:spPr>
      </p:pic>
      <p:pic>
        <p:nvPicPr>
          <p:cNvPr id="6" name="Picture 5" descr="Screen Shot 2020-09-14 at 6.43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"/>
            <a:ext cx="76962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9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1934466" cy="3057451"/>
          </a:xfrm>
        </p:spPr>
        <p:txBody>
          <a:bodyPr/>
          <a:lstStyle/>
          <a:p>
            <a:r>
              <a:rPr lang="en-US" dirty="0" smtClean="0"/>
              <a:t>Bob Skinner</a:t>
            </a:r>
            <a:endParaRPr lang="en-US" dirty="0"/>
          </a:p>
        </p:txBody>
      </p:sp>
      <p:pic>
        <p:nvPicPr>
          <p:cNvPr id="3" name="Picture 2" descr="Bob Skinner Storyboard homewor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66" y="0"/>
            <a:ext cx="67523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14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393"/>
            <a:ext cx="8229600" cy="61611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Asma</a:t>
            </a:r>
            <a:r>
              <a:rPr lang="en-US" dirty="0" smtClean="0"/>
              <a:t> </a:t>
            </a:r>
            <a:r>
              <a:rPr lang="en-US" dirty="0" err="1" smtClean="0"/>
              <a:t>Mashalim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6268" y="-212557"/>
            <a:ext cx="6121489" cy="80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8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06"/>
            <a:ext cx="8229600" cy="6161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Ken Long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756"/>
            <a:ext cx="9144000" cy="5385789"/>
          </a:xfrm>
          <a:prstGeom prst="rect">
            <a:avLst/>
          </a:prstGeom>
        </p:spPr>
      </p:pic>
      <p:pic>
        <p:nvPicPr>
          <p:cNvPr id="4" name="Picture 3" descr="Screen Shot 2020-09-14 at 6.52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325"/>
            <a:ext cx="9144000" cy="62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17C2A533-208A-DE46-9D9A-1BD98E41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9" y="805544"/>
            <a:ext cx="8989181" cy="6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2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206" y="1282700"/>
            <a:ext cx="3056320" cy="4220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 for Storyboard Homework Received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7" y="1600200"/>
            <a:ext cx="8505363" cy="51299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Karin </a:t>
            </a:r>
            <a:r>
              <a:rPr lang="en-US" dirty="0" err="1" smtClean="0"/>
              <a:t>Strzeletz</a:t>
            </a:r>
            <a:r>
              <a:rPr lang="en-US" dirty="0"/>
              <a:t> </a:t>
            </a:r>
            <a:r>
              <a:rPr lang="en-US" dirty="0" err="1"/>
              <a:t>Ivertsen</a:t>
            </a:r>
            <a:endParaRPr lang="en-US" dirty="0" smtClean="0"/>
          </a:p>
          <a:p>
            <a:r>
              <a:rPr lang="en-US" dirty="0" smtClean="0"/>
              <a:t>Joyce </a:t>
            </a:r>
            <a:r>
              <a:rPr lang="en-US" dirty="0"/>
              <a:t>Anastasia</a:t>
            </a:r>
          </a:p>
          <a:p>
            <a:r>
              <a:rPr lang="en-US" dirty="0"/>
              <a:t>Olivia Parr-</a:t>
            </a:r>
            <a:r>
              <a:rPr lang="en-US" dirty="0" err="1" smtClean="0"/>
              <a:t>Rud</a:t>
            </a:r>
            <a:endParaRPr lang="en-US" dirty="0"/>
          </a:p>
          <a:p>
            <a:r>
              <a:rPr lang="en-US" dirty="0"/>
              <a:t>Bob Skinner</a:t>
            </a:r>
          </a:p>
          <a:p>
            <a:r>
              <a:rPr lang="en-US" dirty="0"/>
              <a:t>Sabine Trafimow</a:t>
            </a:r>
          </a:p>
          <a:p>
            <a:r>
              <a:rPr lang="en-US" dirty="0" err="1"/>
              <a:t>Asma</a:t>
            </a:r>
            <a:r>
              <a:rPr lang="en-US" dirty="0"/>
              <a:t> Manshalin</a:t>
            </a:r>
          </a:p>
          <a:p>
            <a:r>
              <a:rPr lang="en-US" dirty="0"/>
              <a:t>Rico Smith</a:t>
            </a:r>
          </a:p>
          <a:p>
            <a:r>
              <a:rPr lang="en-US" dirty="0"/>
              <a:t>Ernest </a:t>
            </a:r>
            <a:r>
              <a:rPr lang="en-US" dirty="0" err="1"/>
              <a:t>Dillihay</a:t>
            </a:r>
            <a:endParaRPr lang="en-US" dirty="0"/>
          </a:p>
          <a:p>
            <a:r>
              <a:rPr lang="en-US" dirty="0"/>
              <a:t>Ken Long</a:t>
            </a:r>
          </a:p>
          <a:p>
            <a:r>
              <a:rPr lang="en-US" dirty="0"/>
              <a:t>Jens Larsen</a:t>
            </a:r>
          </a:p>
          <a:p>
            <a:r>
              <a:rPr lang="en-US" dirty="0"/>
              <a:t>Ben Wesson</a:t>
            </a:r>
          </a:p>
          <a:p>
            <a:r>
              <a:rPr lang="en-US" dirty="0"/>
              <a:t>Jim Sibel</a:t>
            </a:r>
          </a:p>
          <a:p>
            <a:r>
              <a:rPr lang="en-US" dirty="0"/>
              <a:t>David Boje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5177433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Not received, Please mail to</a:t>
            </a:r>
          </a:p>
          <a:p>
            <a:r>
              <a:rPr lang="en-US" sz="3200" dirty="0" smtClean="0">
                <a:hlinkClick r:id="rId3"/>
              </a:rPr>
              <a:t>davidboje@gmail.com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6857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gen tilgængelig billedbeskrivels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69" y="596880"/>
            <a:ext cx="2150291" cy="19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ledet indeholder sandsynligvis: 2 personer, smilende perso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43" y="1979715"/>
            <a:ext cx="1208753" cy="229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en tilgængelig billedbeskrivels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7" y="596879"/>
            <a:ext cx="2395331" cy="20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ske bisser, banditter og mennesker på Vesterb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7" y="4270686"/>
            <a:ext cx="2534478" cy="19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l du hjælpe? Det må du gøre, hvis du møder en flygtn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202" y="4028661"/>
            <a:ext cx="2451194" cy="183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4070495" y="4412975"/>
            <a:ext cx="125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err="1" smtClean="0"/>
              <a:t>Storyteller</a:t>
            </a:r>
            <a:endParaRPr lang="da-DK" dirty="0" smtClean="0"/>
          </a:p>
          <a:p>
            <a:pPr algn="ctr"/>
            <a:r>
              <a:rPr lang="da-DK" dirty="0" smtClean="0"/>
              <a:t>My </a:t>
            </a:r>
            <a:r>
              <a:rPr lang="da-DK" dirty="0" err="1" smtClean="0"/>
              <a:t>teacher</a:t>
            </a:r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3955386" y="273713"/>
            <a:ext cx="16997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b="1" dirty="0" smtClean="0"/>
              <a:t>Jens Larsen</a:t>
            </a:r>
          </a:p>
          <a:p>
            <a:pPr algn="ctr"/>
            <a:endParaRPr lang="da-DK" b="1" dirty="0" smtClean="0"/>
          </a:p>
          <a:p>
            <a:pPr algn="ctr"/>
            <a:r>
              <a:rPr lang="da-DK" b="1" dirty="0" smtClean="0"/>
              <a:t>EXTERNALIZE</a:t>
            </a:r>
            <a:endParaRPr lang="da-DK" b="1" dirty="0"/>
          </a:p>
          <a:p>
            <a:pPr algn="ctr"/>
            <a:r>
              <a:rPr lang="da-DK" b="1" dirty="0" smtClean="0"/>
              <a:t>I </a:t>
            </a:r>
            <a:r>
              <a:rPr lang="da-DK" b="1" dirty="0" err="1" smtClean="0"/>
              <a:t>call</a:t>
            </a:r>
            <a:r>
              <a:rPr lang="da-DK" b="1" dirty="0" smtClean="0"/>
              <a:t> the </a:t>
            </a:r>
            <a:r>
              <a:rPr lang="da-DK" b="1" dirty="0" err="1" smtClean="0"/>
              <a:t>animal</a:t>
            </a:r>
            <a:endParaRPr lang="da-DK" b="1" dirty="0"/>
          </a:p>
          <a:p>
            <a:pPr algn="ctr"/>
            <a:r>
              <a:rPr lang="da-DK" b="1" dirty="0" smtClean="0"/>
              <a:t>”DISTANCE”</a:t>
            </a:r>
            <a:endParaRPr lang="da-DK" b="1" dirty="0"/>
          </a:p>
          <a:p>
            <a:endParaRPr lang="da-DK" dirty="0"/>
          </a:p>
        </p:txBody>
      </p:sp>
      <p:sp>
        <p:nvSpPr>
          <p:cNvPr id="2" name="Tekstfelt 1"/>
          <p:cNvSpPr txBox="1"/>
          <p:nvPr/>
        </p:nvSpPr>
        <p:spPr>
          <a:xfrm>
            <a:off x="1381539" y="6294783"/>
            <a:ext cx="156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My kids </a:t>
            </a:r>
            <a:r>
              <a:rPr lang="da-DK" dirty="0" err="1" smtClean="0"/>
              <a:t>school</a:t>
            </a:r>
            <a:endParaRPr lang="da-DK" dirty="0"/>
          </a:p>
        </p:txBody>
      </p:sp>
      <p:sp>
        <p:nvSpPr>
          <p:cNvPr id="3" name="Tekstfelt 2"/>
          <p:cNvSpPr txBox="1"/>
          <p:nvPr/>
        </p:nvSpPr>
        <p:spPr>
          <a:xfrm>
            <a:off x="6758609" y="2546476"/>
            <a:ext cx="98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My </a:t>
            </a:r>
            <a:r>
              <a:rPr lang="da-DK" dirty="0" err="1" smtClean="0"/>
              <a:t>class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6731882" y="5936175"/>
            <a:ext cx="21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Refugees</a:t>
            </a:r>
            <a:r>
              <a:rPr lang="da-DK" dirty="0" smtClean="0"/>
              <a:t>, </a:t>
            </a:r>
            <a:r>
              <a:rPr lang="da-DK" dirty="0" err="1" smtClean="0"/>
              <a:t>Syria</a:t>
            </a:r>
            <a:endParaRPr lang="da-DK" dirty="0" smtClean="0"/>
          </a:p>
          <a:p>
            <a:r>
              <a:rPr lang="da-DK" dirty="0" smtClean="0"/>
              <a:t>On a Danish </a:t>
            </a:r>
            <a:r>
              <a:rPr lang="da-DK" dirty="0" err="1" smtClean="0"/>
              <a:t>Freeway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1381539" y="3058510"/>
            <a:ext cx="217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My </a:t>
            </a:r>
            <a:r>
              <a:rPr lang="da-DK" dirty="0" err="1" smtClean="0"/>
              <a:t>hometown</a:t>
            </a:r>
            <a:r>
              <a:rPr lang="da-DK" dirty="0" smtClean="0"/>
              <a:t> </a:t>
            </a:r>
            <a:r>
              <a:rPr lang="da-DK" dirty="0" err="1" smtClean="0"/>
              <a:t>street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0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6F0952-A5A2-AC40-9C23-A48F3C0A440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B7D032D-0F92-48E7-8BE6-3F897645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83020E-1B03-DE4B-AFA3-369F2D7C7C4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xmlns="" id="{8E79E054-4A8A-3F43-B14D-75E8B30C3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32" y="100013"/>
            <a:ext cx="6753668" cy="664368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74638"/>
            <a:ext cx="2507126" cy="251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Karin </a:t>
            </a:r>
            <a:r>
              <a:rPr lang="en-US" dirty="0" err="1" smtClean="0"/>
              <a:t>Strzeletz</a:t>
            </a:r>
            <a:r>
              <a:rPr lang="en-US" dirty="0" smtClean="0"/>
              <a:t> </a:t>
            </a:r>
          </a:p>
          <a:p>
            <a:r>
              <a:rPr lang="en-US" dirty="0" err="1" smtClean="0"/>
              <a:t>Ivertsen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32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892AAB-680B-1447-8A8F-E0B2654932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D842CF3-0D79-439E-B8F7-4D6B56D2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2F6FEB-8FA9-984D-97E8-45C5CAA4A4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147D2B67-95B2-DE4E-A1DC-824B4796B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74638"/>
            <a:ext cx="2507126" cy="2513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Karin </a:t>
            </a:r>
            <a:r>
              <a:rPr lang="en-US" dirty="0" err="1" smtClean="0"/>
              <a:t>Strzeletz</a:t>
            </a:r>
            <a:r>
              <a:rPr lang="en-US" dirty="0" smtClean="0"/>
              <a:t> </a:t>
            </a:r>
          </a:p>
          <a:p>
            <a:r>
              <a:rPr lang="en-US" dirty="0" err="1" smtClean="0"/>
              <a:t>Ivertsen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8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0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Jim Sibel</a:t>
            </a:r>
            <a:endParaRPr lang="en-US" dirty="0"/>
          </a:p>
        </p:txBody>
      </p:sp>
      <p:pic>
        <p:nvPicPr>
          <p:cNvPr id="3" name="Picture 2" descr="Screen Shot 2020-09-14 at 6.5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100"/>
            <a:ext cx="9144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6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Joyce </a:t>
            </a:r>
            <a:r>
              <a:rPr lang="en-US" dirty="0" err="1" smtClean="0"/>
              <a:t>Anestasia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319"/>
            <a:ext cx="9144000" cy="62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6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01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Ben Wesson</a:t>
            </a:r>
            <a:endParaRPr lang="en-US" dirty="0"/>
          </a:p>
        </p:txBody>
      </p:sp>
      <p:pic>
        <p:nvPicPr>
          <p:cNvPr id="3" name="Picture 2" descr="Screen Shot 2020-09-14 at 7.0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6" y="586605"/>
            <a:ext cx="8500724" cy="62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56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" name="Connector: Curved 88">
            <a:extLst>
              <a:ext uri="{FF2B5EF4-FFF2-40B4-BE49-F238E27FC236}">
                <a16:creationId xmlns="" xmlns:a16="http://schemas.microsoft.com/office/drawing/2014/main" id="{F4DC1461-9A35-48C3-B025-955A393C370E}"/>
              </a:ext>
            </a:extLst>
          </p:cNvPr>
          <p:cNvCxnSpPr>
            <a:cxnSpLocks/>
          </p:cNvCxnSpPr>
          <p:nvPr/>
        </p:nvCxnSpPr>
        <p:spPr>
          <a:xfrm>
            <a:off x="5479639" y="3007083"/>
            <a:ext cx="1167098" cy="1174853"/>
          </a:xfrm>
          <a:prstGeom prst="curvedConnector2">
            <a:avLst/>
          </a:prstGeom>
          <a:ln w="76200">
            <a:solidFill>
              <a:srgbClr val="742C2A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Curved 72">
            <a:extLst>
              <a:ext uri="{FF2B5EF4-FFF2-40B4-BE49-F238E27FC236}">
                <a16:creationId xmlns="" xmlns:a16="http://schemas.microsoft.com/office/drawing/2014/main" id="{1131F274-14B5-458F-8BA3-520645E3EBCC}"/>
              </a:ext>
            </a:extLst>
          </p:cNvPr>
          <p:cNvCxnSpPr>
            <a:cxnSpLocks/>
          </p:cNvCxnSpPr>
          <p:nvPr/>
        </p:nvCxnSpPr>
        <p:spPr>
          <a:xfrm flipV="1">
            <a:off x="1095991" y="1837546"/>
            <a:ext cx="5415964" cy="489309"/>
          </a:xfrm>
          <a:prstGeom prst="curvedConnector3">
            <a:avLst/>
          </a:prstGeom>
          <a:ln w="76200">
            <a:solidFill>
              <a:srgbClr val="742C2A"/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5993290-0629-4D6E-86D4-C9A4828A2714}"/>
              </a:ext>
            </a:extLst>
          </p:cNvPr>
          <p:cNvSpPr/>
          <p:nvPr/>
        </p:nvSpPr>
        <p:spPr>
          <a:xfrm>
            <a:off x="673217" y="872455"/>
            <a:ext cx="1723938" cy="2827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3ACCF66-C3FF-45DD-B5B0-73B62A47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27" y="1178645"/>
            <a:ext cx="584856" cy="675834"/>
          </a:xfrm>
          <a:prstGeom prst="rect">
            <a:avLst/>
          </a:prstGeom>
        </p:spPr>
      </p:pic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7F010FCC-BA91-4539-B24D-DD03B4A161D4}"/>
              </a:ext>
            </a:extLst>
          </p:cNvPr>
          <p:cNvSpPr/>
          <p:nvPr/>
        </p:nvSpPr>
        <p:spPr>
          <a:xfrm>
            <a:off x="673217" y="117786"/>
            <a:ext cx="1723938" cy="761554"/>
          </a:xfrm>
          <a:prstGeom prst="triangle">
            <a:avLst>
              <a:gd name="adj" fmla="val 5075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BBA9E56-709D-485A-89CB-018404A89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5777" y="2574362"/>
            <a:ext cx="559294" cy="6661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26F373E-CB00-4A0F-B926-AA87B229C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11" y="1084344"/>
            <a:ext cx="711360" cy="8644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B670685-56DD-4ADA-9699-EC498C2CC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798" y="1790201"/>
            <a:ext cx="754027" cy="10053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8BAF496-872A-4EAF-AB87-F94CDC6D7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77" y="2799228"/>
            <a:ext cx="425072" cy="441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E360251-F6E1-4391-B4A7-FCC4ABF1F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071" y="3019868"/>
            <a:ext cx="353287" cy="3803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43" name="Straight Arrow Connector 42">
            <a:extLst>
              <a:ext uri="{FF2B5EF4-FFF2-40B4-BE49-F238E27FC236}">
                <a16:creationId xmlns="" xmlns:a16="http://schemas.microsoft.com/office/drawing/2014/main" id="{A9AB716F-9B26-4FB6-918E-33526492107D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1608865" y="1854480"/>
            <a:ext cx="463990" cy="1051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912BA9F-3C7E-4436-9E87-CC886067AFB8}"/>
              </a:ext>
            </a:extLst>
          </p:cNvPr>
          <p:cNvSpPr txBox="1"/>
          <p:nvPr/>
        </p:nvSpPr>
        <p:spPr>
          <a:xfrm>
            <a:off x="1535186" y="3396005"/>
            <a:ext cx="84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Research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A1C7648-5E83-4868-A5C5-718D8203730B}"/>
              </a:ext>
            </a:extLst>
          </p:cNvPr>
          <p:cNvSpPr txBox="1"/>
          <p:nvPr/>
        </p:nvSpPr>
        <p:spPr>
          <a:xfrm>
            <a:off x="943580" y="3242116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920184D-3135-42E8-90D7-BC5AD81EA47D}"/>
              </a:ext>
            </a:extLst>
          </p:cNvPr>
          <p:cNvSpPr txBox="1"/>
          <p:nvPr/>
        </p:nvSpPr>
        <p:spPr>
          <a:xfrm>
            <a:off x="1221946" y="1857867"/>
            <a:ext cx="106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Roommates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C8BEFA4-479F-43E6-9847-D8B540256691}"/>
              </a:ext>
            </a:extLst>
          </p:cNvPr>
          <p:cNvSpPr txBox="1"/>
          <p:nvPr/>
        </p:nvSpPr>
        <p:spPr>
          <a:xfrm>
            <a:off x="2497667" y="2905780"/>
            <a:ext cx="1152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George Floyd</a:t>
            </a:r>
          </a:p>
          <a:p>
            <a:pPr algn="ctr"/>
            <a:r>
              <a:rPr lang="en-US" sz="1400" dirty="0"/>
              <a:t>Murder</a:t>
            </a:r>
          </a:p>
        </p:txBody>
      </p:sp>
      <p:sp>
        <p:nvSpPr>
          <p:cNvPr id="58" name="Isosceles Triangle 57">
            <a:extLst>
              <a:ext uri="{FF2B5EF4-FFF2-40B4-BE49-F238E27FC236}">
                <a16:creationId xmlns="" xmlns:a16="http://schemas.microsoft.com/office/drawing/2014/main" id="{B37B3099-B12B-47E3-AC27-42D8C3096FE9}"/>
              </a:ext>
            </a:extLst>
          </p:cNvPr>
          <p:cNvSpPr/>
          <p:nvPr/>
        </p:nvSpPr>
        <p:spPr>
          <a:xfrm>
            <a:off x="4021472" y="117786"/>
            <a:ext cx="1723938" cy="761554"/>
          </a:xfrm>
          <a:prstGeom prst="triangle">
            <a:avLst>
              <a:gd name="adj" fmla="val 5075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48CBFC6C-832B-4A7F-ADD9-B84C03900395}"/>
              </a:ext>
            </a:extLst>
          </p:cNvPr>
          <p:cNvSpPr/>
          <p:nvPr/>
        </p:nvSpPr>
        <p:spPr>
          <a:xfrm>
            <a:off x="4055401" y="872455"/>
            <a:ext cx="1723938" cy="28270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DEA9575-2FEF-47ED-B1BF-834369C97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89" y="2695014"/>
            <a:ext cx="584856" cy="67583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C1E051E5-23E2-4324-9B4E-CFA93BC6B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54458" y="2686795"/>
            <a:ext cx="559294" cy="66614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93CE6CAC-D9A5-4B30-A86F-942C16E51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379" y="845636"/>
            <a:ext cx="711360" cy="86443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75060DB9-FBC9-40DA-AE91-7E7C3CA6C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682" y="1372076"/>
            <a:ext cx="350287" cy="33799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05A0AAD7-CD2E-4A2E-8721-CB2CBD95D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3129" y="2886335"/>
            <a:ext cx="336641" cy="40982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DA290179-7430-4215-A15A-ED211A593F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4034" y="805607"/>
            <a:ext cx="1039284" cy="1330145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5AF9D584-B0D2-44ED-A472-8B722D4B62D2}"/>
              </a:ext>
            </a:extLst>
          </p:cNvPr>
          <p:cNvCxnSpPr>
            <a:cxnSpLocks/>
          </p:cNvCxnSpPr>
          <p:nvPr/>
        </p:nvCxnSpPr>
        <p:spPr>
          <a:xfrm flipH="1" flipV="1">
            <a:off x="1264822" y="2215277"/>
            <a:ext cx="317141" cy="671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E799251-FFB2-4397-B475-0134781A737D}"/>
              </a:ext>
            </a:extLst>
          </p:cNvPr>
          <p:cNvSpPr txBox="1"/>
          <p:nvPr/>
        </p:nvSpPr>
        <p:spPr>
          <a:xfrm>
            <a:off x="1099399" y="1643862"/>
            <a:ext cx="39687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000" dirty="0">
                <a:solidFill>
                  <a:srgbClr val="C00000"/>
                </a:solidFill>
                <a:latin typeface="Futura-Medium" panose="020B0600000000000000" pitchFamily="34" charset="0"/>
              </a:rPr>
              <a:t>_</a:t>
            </a:r>
            <a:endParaRPr lang="en-US" sz="1100" dirty="0">
              <a:solidFill>
                <a:srgbClr val="C00000"/>
              </a:solidFill>
              <a:latin typeface="Futura-Heavy" panose="020B0A00000000000000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5E7B74BA-FCCC-4326-B263-4CD905D44D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5409" y="4074591"/>
            <a:ext cx="1450181" cy="195262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E5707E75-ED2F-40A5-961F-44EB1DAA14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0162" y="4019412"/>
            <a:ext cx="1820678" cy="203298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="" xmlns:a16="http://schemas.microsoft.com/office/drawing/2014/main" id="{A95D6515-6FFA-4372-B97F-E25E90EF73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5590" y="6020268"/>
            <a:ext cx="1501622" cy="39052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752F9358-7FBA-4CD7-AE05-A7E23A6C27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0757" y="4460297"/>
            <a:ext cx="1238491" cy="1559971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5DEDBAE9-DB9F-4B31-9747-495DB1943075}"/>
              </a:ext>
            </a:extLst>
          </p:cNvPr>
          <p:cNvSpPr txBox="1"/>
          <p:nvPr/>
        </p:nvSpPr>
        <p:spPr>
          <a:xfrm>
            <a:off x="186416" y="4620693"/>
            <a:ext cx="44214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New budding friendship and understanding. </a:t>
            </a:r>
          </a:p>
          <a:p>
            <a:pPr algn="ctr"/>
            <a:r>
              <a:rPr lang="en-US" sz="1400" dirty="0"/>
              <a:t>Modeling tolerance and appreciation in challenging times.</a:t>
            </a:r>
          </a:p>
          <a:p>
            <a:pPr algn="ctr"/>
            <a:endParaRPr lang="en-US" sz="1400" dirty="0"/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CA3F17E2-0890-4216-9959-6D853D1E1DA0}"/>
              </a:ext>
            </a:extLst>
          </p:cNvPr>
          <p:cNvSpPr txBox="1"/>
          <p:nvPr/>
        </p:nvSpPr>
        <p:spPr>
          <a:xfrm>
            <a:off x="6677700" y="2304378"/>
            <a:ext cx="1151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BLM Protests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3094" y="117786"/>
            <a:ext cx="8229600" cy="6821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Olivia Parr-Rud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7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117</Words>
  <Application>Microsoft Macintosh PowerPoint</Application>
  <PresentationFormat>On-screen Show (4:3)</PresentationFormat>
  <Paragraphs>55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Storyboard Homework for Sept 14 session 3 of True Storytelling End Racism</vt:lpstr>
      <vt:lpstr>Thank you for Storyboard Homework Received </vt:lpstr>
      <vt:lpstr>PowerPoint Presentation</vt:lpstr>
      <vt:lpstr>PowerPoint Presentation</vt:lpstr>
      <vt:lpstr>PowerPoint Presentation</vt:lpstr>
      <vt:lpstr>Jim Sibel</vt:lpstr>
      <vt:lpstr>Joyce Anestasia</vt:lpstr>
      <vt:lpstr>Ben Wesson</vt:lpstr>
      <vt:lpstr>PowerPoint Presentation</vt:lpstr>
      <vt:lpstr>Sabine Trafimow </vt:lpstr>
      <vt:lpstr>Ernest Dillihay</vt:lpstr>
      <vt:lpstr>Rico Smith</vt:lpstr>
      <vt:lpstr>Bob Skinner</vt:lpstr>
      <vt:lpstr>Asma Mashalim</vt:lpstr>
      <vt:lpstr>Ken Long</vt:lpstr>
      <vt:lpstr>PowerPoint Presentation</vt:lpstr>
    </vt:vector>
  </TitlesOfParts>
  <Company>NMSU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Storyboard Homework for Sept 14 session 3 of True Storytelling End Racism</dc:title>
  <dc:creator>David Boje</dc:creator>
  <cp:lastModifiedBy>David Boje</cp:lastModifiedBy>
  <cp:revision>12</cp:revision>
  <dcterms:created xsi:type="dcterms:W3CDTF">2020-09-14T12:28:35Z</dcterms:created>
  <dcterms:modified xsi:type="dcterms:W3CDTF">2020-09-14T13:52:01Z</dcterms:modified>
</cp:coreProperties>
</file>