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5"/>
  </p:notesMasterIdLst>
  <p:handoutMasterIdLst>
    <p:handoutMasterId r:id="rId6"/>
  </p:handoutMasterIdLst>
  <p:sldIdLst>
    <p:sldId id="322" r:id="rId2"/>
    <p:sldId id="287" r:id="rId3"/>
    <p:sldId id="32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B257-13F0-524F-83E0-53D6C10026FB}" type="datetimeFigureOut">
              <a:rPr lang="en-US" smtClean="0"/>
              <a:t>5/24/20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0244-8CE4-F542-8B7C-62402F9DBCC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7F21-1D21-4549-A909-A25588042643}" type="datetimeFigureOut">
              <a:rPr lang="en-US" smtClean="0"/>
              <a:t>5/24/20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A9DC2-25B1-ED49-BF3F-9E95504A2C4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160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16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553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821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427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456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78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662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0096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392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372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6279-4E76-2E4A-813C-BF59BB26FD11}" type="datetime1">
              <a:rPr lang="en-US" smtClean="0"/>
              <a:t>5/24/20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9537" y="404664"/>
            <a:ext cx="7651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Principle 5 Help stories along</a:t>
            </a:r>
          </a:p>
          <a:p>
            <a:r>
              <a:rPr lang="en-US" sz="2400" b="1" dirty="0" smtClean="0"/>
              <a:t>You must be able to help stories on their way and </a:t>
            </a:r>
            <a:br>
              <a:rPr lang="en-US" sz="2400" b="1" dirty="0" smtClean="0"/>
            </a:br>
            <a:r>
              <a:rPr lang="en-US" sz="2400" b="1" dirty="0" smtClean="0"/>
              <a:t>be open to experiment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6" y="2059413"/>
            <a:ext cx="7319855" cy="338478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90991" y="6168066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Marita Svane &amp; David Boje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0926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86" y="200377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+mn-lt"/>
              </a:rPr>
              <a:t>Principle 6: You </a:t>
            </a:r>
            <a:r>
              <a:rPr lang="en-US" sz="3200" b="1" dirty="0">
                <a:latin typeface="+mn-lt"/>
              </a:rPr>
              <a:t>must consider staging including scenography and </a:t>
            </a:r>
            <a:r>
              <a:rPr lang="en-US" sz="3200" b="1" dirty="0" smtClean="0">
                <a:latin typeface="+mn-lt"/>
              </a:rPr>
              <a:t>artifacts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5551"/>
            <a:ext cx="3631943" cy="31818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are material &amp; social agents part of the staging &amp; artifact of RESTORYING?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78" y="1686108"/>
            <a:ext cx="1399804" cy="186640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63" y="356290"/>
            <a:ext cx="1588773" cy="126093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90" y="4799413"/>
            <a:ext cx="2771800" cy="189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336" y="4276824"/>
            <a:ext cx="2949842" cy="1998518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7187888" y="1633155"/>
            <a:ext cx="177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/>
              <a:t>Niels Bohr, 1885-</a:t>
            </a:r>
          </a:p>
          <a:p>
            <a:pPr algn="ctr"/>
            <a:r>
              <a:rPr lang="da-DK" dirty="0" smtClean="0"/>
              <a:t>1962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490" y="6129414"/>
            <a:ext cx="792088" cy="62176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11" y="2312688"/>
            <a:ext cx="2748923" cy="20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kstfelt 2"/>
          <p:cNvSpPr txBox="1"/>
          <p:nvPr/>
        </p:nvSpPr>
        <p:spPr>
          <a:xfrm>
            <a:off x="576775" y="815926"/>
            <a:ext cx="814742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 smtClean="0"/>
              <a:t>Principle</a:t>
            </a:r>
            <a:r>
              <a:rPr lang="da-DK" sz="2800" dirty="0" smtClean="0"/>
              <a:t> 5</a:t>
            </a:r>
          </a:p>
          <a:p>
            <a:endParaRPr lang="da-DK" sz="2800" dirty="0"/>
          </a:p>
          <a:p>
            <a:r>
              <a:rPr lang="da-DK" sz="2800" dirty="0" err="1" smtClean="0"/>
              <a:t>Share</a:t>
            </a:r>
            <a:r>
              <a:rPr lang="da-DK" sz="2800" dirty="0" smtClean="0"/>
              <a:t> a story </a:t>
            </a:r>
            <a:r>
              <a:rPr lang="da-DK" sz="2800" dirty="0" err="1" smtClean="0"/>
              <a:t>about</a:t>
            </a:r>
            <a:r>
              <a:rPr lang="da-DK" sz="2800" dirty="0" smtClean="0"/>
              <a:t> a </a:t>
            </a:r>
            <a:r>
              <a:rPr lang="da-DK" sz="2800" dirty="0" err="1" smtClean="0"/>
              <a:t>your</a:t>
            </a:r>
            <a:r>
              <a:rPr lang="da-DK" sz="2800" dirty="0" smtClean="0"/>
              <a:t> </a:t>
            </a:r>
            <a:r>
              <a:rPr lang="da-DK" sz="2800" dirty="0" err="1" smtClean="0"/>
              <a:t>best</a:t>
            </a:r>
            <a:r>
              <a:rPr lang="da-DK" sz="2800" dirty="0" smtClean="0"/>
              <a:t> </a:t>
            </a:r>
            <a:r>
              <a:rPr lang="da-DK" sz="2800" dirty="0" err="1" smtClean="0"/>
              <a:t>conversation</a:t>
            </a:r>
            <a:r>
              <a:rPr lang="da-DK" sz="2800" dirty="0" smtClean="0"/>
              <a:t> </a:t>
            </a:r>
            <a:r>
              <a:rPr lang="da-DK" sz="2800" dirty="0" err="1" smtClean="0"/>
              <a:t>ever</a:t>
            </a:r>
            <a:r>
              <a:rPr lang="da-DK" sz="2800" dirty="0" smtClean="0"/>
              <a:t> </a:t>
            </a:r>
            <a:r>
              <a:rPr lang="mr-IN" sz="2800" dirty="0" smtClean="0"/>
              <a:t>–</a:t>
            </a:r>
            <a:r>
              <a:rPr lang="da-DK" sz="2800" dirty="0"/>
              <a:t> </a:t>
            </a:r>
            <a:endParaRPr lang="da-DK" sz="2800" dirty="0" smtClean="0"/>
          </a:p>
          <a:p>
            <a:r>
              <a:rPr lang="da-DK" sz="2800" dirty="0" err="1" smtClean="0"/>
              <a:t>which</a:t>
            </a:r>
            <a:r>
              <a:rPr lang="da-DK" sz="2800" dirty="0" smtClean="0"/>
              <a:t> </a:t>
            </a:r>
            <a:r>
              <a:rPr lang="da-DK" sz="2800" dirty="0" err="1" smtClean="0"/>
              <a:t>created</a:t>
            </a:r>
            <a:r>
              <a:rPr lang="da-DK" sz="2800" dirty="0" smtClean="0"/>
              <a:t> a </a:t>
            </a:r>
            <a:r>
              <a:rPr lang="da-DK" sz="2800" dirty="0" err="1" smtClean="0"/>
              <a:t>change</a:t>
            </a:r>
            <a:endParaRPr lang="da-DK" sz="2800" dirty="0" smtClean="0"/>
          </a:p>
          <a:p>
            <a:r>
              <a:rPr lang="da-DK" sz="2800" dirty="0" smtClean="0"/>
              <a:t>How </a:t>
            </a:r>
            <a:r>
              <a:rPr lang="da-DK" sz="2800" dirty="0" err="1" smtClean="0"/>
              <a:t>can</a:t>
            </a:r>
            <a:r>
              <a:rPr lang="da-DK" sz="2800" dirty="0" smtClean="0"/>
              <a:t> it </a:t>
            </a:r>
            <a:r>
              <a:rPr lang="da-DK" sz="2800" dirty="0" err="1" smtClean="0"/>
              <a:t>inspire</a:t>
            </a:r>
            <a:r>
              <a:rPr lang="da-DK" sz="2800" dirty="0" smtClean="0"/>
              <a:t> the </a:t>
            </a:r>
            <a:r>
              <a:rPr lang="da-DK" sz="2800" dirty="0" err="1" smtClean="0"/>
              <a:t>challenge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working</a:t>
            </a:r>
            <a:r>
              <a:rPr lang="da-DK" sz="2800" dirty="0" smtClean="0"/>
              <a:t> with?</a:t>
            </a:r>
          </a:p>
          <a:p>
            <a:endParaRPr lang="da-DK" sz="2800" dirty="0"/>
          </a:p>
          <a:p>
            <a:r>
              <a:rPr lang="da-DK" sz="2800" dirty="0" err="1" smtClean="0"/>
              <a:t>Principle</a:t>
            </a:r>
            <a:r>
              <a:rPr lang="da-DK" sz="2800" dirty="0" smtClean="0"/>
              <a:t> 6</a:t>
            </a:r>
          </a:p>
          <a:p>
            <a:endParaRPr lang="da-DK" sz="2800" dirty="0"/>
          </a:p>
          <a:p>
            <a:r>
              <a:rPr lang="da-DK" sz="2800" dirty="0" err="1" smtClean="0"/>
              <a:t>Share</a:t>
            </a:r>
            <a:r>
              <a:rPr lang="da-DK" sz="2800" dirty="0" smtClean="0"/>
              <a:t> a story </a:t>
            </a:r>
            <a:r>
              <a:rPr lang="da-DK" sz="2800" dirty="0" err="1" smtClean="0"/>
              <a:t>about</a:t>
            </a:r>
            <a:r>
              <a:rPr lang="da-DK" sz="2800" dirty="0" smtClean="0"/>
              <a:t> the </a:t>
            </a:r>
            <a:r>
              <a:rPr lang="da-DK" sz="2800" dirty="0" err="1" smtClean="0"/>
              <a:t>object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brought</a:t>
            </a:r>
            <a:r>
              <a:rPr lang="da-DK" sz="2800" smtClean="0"/>
              <a:t>. </a:t>
            </a:r>
          </a:p>
          <a:p>
            <a:r>
              <a:rPr lang="da-DK" sz="2800" smtClean="0"/>
              <a:t>How </a:t>
            </a:r>
            <a:r>
              <a:rPr lang="da-DK" sz="2800" dirty="0" err="1" smtClean="0"/>
              <a:t>can</a:t>
            </a:r>
            <a:r>
              <a:rPr lang="da-DK" sz="2800" dirty="0" smtClean="0"/>
              <a:t> it support the </a:t>
            </a:r>
            <a:r>
              <a:rPr lang="da-DK" sz="2800" dirty="0" err="1" smtClean="0"/>
              <a:t>way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endParaRPr lang="da-DK" sz="2800" dirty="0" smtClean="0"/>
          </a:p>
          <a:p>
            <a:r>
              <a:rPr lang="da-DK" sz="2800" dirty="0"/>
              <a:t>s</a:t>
            </a:r>
            <a:r>
              <a:rPr lang="da-DK" sz="2800" dirty="0" smtClean="0"/>
              <a:t>tage </a:t>
            </a:r>
            <a:r>
              <a:rPr lang="da-DK" sz="2800" dirty="0" err="1" smtClean="0"/>
              <a:t>your</a:t>
            </a:r>
            <a:r>
              <a:rPr lang="da-DK" sz="2800" dirty="0" smtClean="0"/>
              <a:t> </a:t>
            </a:r>
            <a:r>
              <a:rPr lang="da-DK" sz="2800" dirty="0" err="1" smtClean="0"/>
              <a:t>challenge</a:t>
            </a:r>
            <a:r>
              <a:rPr lang="da-DK" sz="2800" dirty="0" smtClean="0"/>
              <a:t> and true story?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441755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7852</TotalTime>
  <Words>106</Words>
  <Application>Microsoft Macintosh PowerPoint</Application>
  <PresentationFormat>Skærmshow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Calibri Light</vt:lpstr>
      <vt:lpstr>Mangal</vt:lpstr>
      <vt:lpstr>Arial</vt:lpstr>
      <vt:lpstr>Calibri</vt:lpstr>
      <vt:lpstr>Kontortema</vt:lpstr>
      <vt:lpstr>PowerPoint-præsentation</vt:lpstr>
      <vt:lpstr>Principle 6: You must consider staging including scenography and artifacts</vt:lpstr>
      <vt:lpstr>PowerPoint-præsentation</vt:lpstr>
    </vt:vector>
  </TitlesOfParts>
  <Company>NMSU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True Storytelling</dc:title>
  <dc:creator>David Boje</dc:creator>
  <cp:lastModifiedBy>Jens Larsen</cp:lastModifiedBy>
  <cp:revision>240</cp:revision>
  <dcterms:created xsi:type="dcterms:W3CDTF">2018-04-29T05:39:51Z</dcterms:created>
  <dcterms:modified xsi:type="dcterms:W3CDTF">2020-05-24T13:50:36Z</dcterms:modified>
</cp:coreProperties>
</file>