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56" r:id="rId2"/>
    <p:sldId id="258" r:id="rId3"/>
    <p:sldId id="257" r:id="rId4"/>
    <p:sldId id="280" r:id="rId5"/>
    <p:sldId id="263" r:id="rId6"/>
    <p:sldId id="262" r:id="rId7"/>
    <p:sldId id="261" r:id="rId8"/>
    <p:sldId id="259" r:id="rId9"/>
    <p:sldId id="260" r:id="rId10"/>
    <p:sldId id="281" r:id="rId11"/>
    <p:sldId id="500" r:id="rId12"/>
    <p:sldId id="264" r:id="rId13"/>
    <p:sldId id="267" r:id="rId14"/>
    <p:sldId id="307" r:id="rId15"/>
    <p:sldId id="265" r:id="rId16"/>
    <p:sldId id="266" r:id="rId17"/>
    <p:sldId id="271" r:id="rId18"/>
    <p:sldId id="427" r:id="rId19"/>
    <p:sldId id="270" r:id="rId20"/>
    <p:sldId id="269" r:id="rId21"/>
    <p:sldId id="268" r:id="rId22"/>
    <p:sldId id="272" r:id="rId23"/>
    <p:sldId id="273" r:id="rId24"/>
    <p:sldId id="274" r:id="rId25"/>
    <p:sldId id="424" r:id="rId26"/>
    <p:sldId id="499" r:id="rId27"/>
    <p:sldId id="501" r:id="rId28"/>
    <p:sldId id="275" r:id="rId29"/>
    <p:sldId id="276" r:id="rId30"/>
    <p:sldId id="277" r:id="rId31"/>
    <p:sldId id="278" r:id="rId32"/>
    <p:sldId id="279" r:id="rId33"/>
    <p:sldId id="296" r:id="rId34"/>
    <p:sldId id="483" r:id="rId35"/>
    <p:sldId id="439" r:id="rId36"/>
    <p:sldId id="42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94"/>
  </p:normalViewPr>
  <p:slideViewPr>
    <p:cSldViewPr snapToGrid="0">
      <p:cViewPr varScale="1">
        <p:scale>
          <a:sx n="121" d="100"/>
          <a:sy n="121" d="100"/>
        </p:scale>
        <p:origin x="176"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31.svg"/><Relationship Id="rId1" Type="http://schemas.openxmlformats.org/officeDocument/2006/relationships/image" Target="../media/image1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hyperlink" Target="https://davidboje.com/truestorytelling/ejob.html" TargetMode="Externa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diagrams/_rels/data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ata3.xml.rels><?xml version="1.0" encoding="UTF-8" standalone="yes"?>
<Relationships xmlns="http://schemas.openxmlformats.org/package/2006/relationships"><Relationship Id="rId1" Type="http://schemas.openxmlformats.org/officeDocument/2006/relationships/hyperlink" Target="https://davidboje.com/truestorytelling/ejob.html"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31.svg"/><Relationship Id="rId1" Type="http://schemas.openxmlformats.org/officeDocument/2006/relationships/image" Target="../media/image1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3.png"/><Relationship Id="rId5" Type="http://schemas.openxmlformats.org/officeDocument/2006/relationships/hyperlink" Target="https://davidboje.com/truestorytelling/ejob.html" TargetMode="External"/><Relationship Id="rId4" Type="http://schemas.openxmlformats.org/officeDocument/2006/relationships/image" Target="../media/image42.svg"/><Relationship Id="rId9" Type="http://schemas.openxmlformats.org/officeDocument/2006/relationships/image" Target="../media/image46.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rawing3.xml.rels><?xml version="1.0" encoding="UTF-8" standalone="yes"?>
<Relationships xmlns="http://schemas.openxmlformats.org/package/2006/relationships"><Relationship Id="rId1" Type="http://schemas.openxmlformats.org/officeDocument/2006/relationships/hyperlink" Target="https://davidboje.com/truestorytelling/ejob.html"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11313F-6A8D-45AF-8A35-191D46EAEE5A}"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US"/>
        </a:p>
      </dgm:t>
    </dgm:pt>
    <dgm:pt modelId="{D93636F9-5D3A-4B7B-9D8C-290576F5B229}">
      <dgm:prSet/>
      <dgm:spPr/>
      <dgm:t>
        <a:bodyPr/>
        <a:lstStyle/>
        <a:p>
          <a:r>
            <a:rPr lang="en-US" b="0" i="0" dirty="0"/>
            <a:t>Certificate programs are offered at 5 levels</a:t>
          </a:r>
          <a:endParaRPr lang="en-US" dirty="0"/>
        </a:p>
      </dgm:t>
    </dgm:pt>
    <dgm:pt modelId="{0576DB89-0673-41B9-8C0C-0D1187FC7A7F}" type="parTrans" cxnId="{D3C5D1B4-3156-47C5-B7D5-397690FF42BA}">
      <dgm:prSet/>
      <dgm:spPr/>
      <dgm:t>
        <a:bodyPr/>
        <a:lstStyle/>
        <a:p>
          <a:endParaRPr lang="en-US"/>
        </a:p>
      </dgm:t>
    </dgm:pt>
    <dgm:pt modelId="{A9115706-19AF-44D5-96FC-23068B9B8C3A}" type="sibTrans" cxnId="{D3C5D1B4-3156-47C5-B7D5-397690FF42BA}">
      <dgm:prSet/>
      <dgm:spPr/>
      <dgm:t>
        <a:bodyPr/>
        <a:lstStyle/>
        <a:p>
          <a:endParaRPr lang="en-US"/>
        </a:p>
      </dgm:t>
    </dgm:pt>
    <dgm:pt modelId="{A1F36209-3594-48EC-A146-5A55BE9FB6FF}">
      <dgm:prSet/>
      <dgm:spPr/>
      <dgm:t>
        <a:bodyPr/>
        <a:lstStyle/>
        <a:p>
          <a:r>
            <a:rPr lang="en-US" b="0" i="0" dirty="0"/>
            <a:t>1. </a:t>
          </a:r>
          <a:r>
            <a:rPr lang="en-US" b="1" i="0" dirty="0"/>
            <a:t>Truth-Tellers</a:t>
          </a:r>
          <a:endParaRPr lang="en-US" dirty="0"/>
        </a:p>
      </dgm:t>
    </dgm:pt>
    <dgm:pt modelId="{7A0DE895-D036-4F1A-BCED-EFA7DBAB79FC}" type="parTrans" cxnId="{E326BB3F-15DD-40FE-8E85-CBD770017945}">
      <dgm:prSet/>
      <dgm:spPr/>
      <dgm:t>
        <a:bodyPr/>
        <a:lstStyle/>
        <a:p>
          <a:endParaRPr lang="en-US"/>
        </a:p>
      </dgm:t>
    </dgm:pt>
    <dgm:pt modelId="{BCC0ADD6-D527-4D5C-8BC2-5ABBC5746BB5}" type="sibTrans" cxnId="{E326BB3F-15DD-40FE-8E85-CBD770017945}">
      <dgm:prSet/>
      <dgm:spPr/>
      <dgm:t>
        <a:bodyPr/>
        <a:lstStyle/>
        <a:p>
          <a:endParaRPr lang="en-US"/>
        </a:p>
      </dgm:t>
    </dgm:pt>
    <dgm:pt modelId="{E118E684-CFB3-4F55-A67A-B476A1B168CB}">
      <dgm:prSet/>
      <dgm:spPr/>
      <dgm:t>
        <a:bodyPr/>
        <a:lstStyle/>
        <a:p>
          <a:r>
            <a:rPr lang="en-US" b="0" i="0" dirty="0"/>
            <a:t>2. </a:t>
          </a:r>
          <a:r>
            <a:rPr lang="en-US" b="1" i="0" dirty="0"/>
            <a:t>Truth-Listeners</a:t>
          </a:r>
          <a:r>
            <a:rPr lang="en-US" b="0" i="0" dirty="0"/>
            <a:t>  </a:t>
          </a:r>
          <a:endParaRPr lang="en-US" dirty="0"/>
        </a:p>
      </dgm:t>
    </dgm:pt>
    <dgm:pt modelId="{2D87FA37-1290-4C6E-B442-68D815A8405F}" type="parTrans" cxnId="{9F7A9660-7874-4B86-B007-A96AB62CAE64}">
      <dgm:prSet/>
      <dgm:spPr/>
      <dgm:t>
        <a:bodyPr/>
        <a:lstStyle/>
        <a:p>
          <a:endParaRPr lang="en-US"/>
        </a:p>
      </dgm:t>
    </dgm:pt>
    <dgm:pt modelId="{AD198A85-F140-4DB7-8B77-36E0634B0A0B}" type="sibTrans" cxnId="{9F7A9660-7874-4B86-B007-A96AB62CAE64}">
      <dgm:prSet/>
      <dgm:spPr/>
      <dgm:t>
        <a:bodyPr/>
        <a:lstStyle/>
        <a:p>
          <a:endParaRPr lang="en-US"/>
        </a:p>
      </dgm:t>
    </dgm:pt>
    <dgm:pt modelId="{FFCCA351-49E4-41B2-AE37-897D6A749E39}">
      <dgm:prSet/>
      <dgm:spPr/>
      <dgm:t>
        <a:bodyPr/>
        <a:lstStyle/>
        <a:p>
          <a:r>
            <a:rPr lang="en-US" b="0" i="0" dirty="0"/>
            <a:t>3. </a:t>
          </a:r>
          <a:r>
            <a:rPr lang="en-US" b="1" i="0" dirty="0"/>
            <a:t>Truth-Seekers</a:t>
          </a:r>
          <a:endParaRPr lang="en-US" dirty="0"/>
        </a:p>
      </dgm:t>
    </dgm:pt>
    <dgm:pt modelId="{51E39F7C-0FAE-49C4-8EBE-FA3CDA9B7FD1}" type="parTrans" cxnId="{2E1F6F06-10BE-4ECF-B1A6-BAB364D5752F}">
      <dgm:prSet/>
      <dgm:spPr/>
      <dgm:t>
        <a:bodyPr/>
        <a:lstStyle/>
        <a:p>
          <a:endParaRPr lang="en-US"/>
        </a:p>
      </dgm:t>
    </dgm:pt>
    <dgm:pt modelId="{344ECE95-8B17-43C3-89B6-8D4DD045F13E}" type="sibTrans" cxnId="{2E1F6F06-10BE-4ECF-B1A6-BAB364D5752F}">
      <dgm:prSet/>
      <dgm:spPr/>
      <dgm:t>
        <a:bodyPr/>
        <a:lstStyle/>
        <a:p>
          <a:endParaRPr lang="en-US"/>
        </a:p>
      </dgm:t>
    </dgm:pt>
    <dgm:pt modelId="{217E83D7-38AB-E445-9CF5-F74392E38A08}" type="pres">
      <dgm:prSet presAssocID="{6911313F-6A8D-45AF-8A35-191D46EAEE5A}" presName="Name0" presStyleCnt="0">
        <dgm:presLayoutVars>
          <dgm:dir/>
          <dgm:animLvl val="lvl"/>
          <dgm:resizeHandles val="exact"/>
        </dgm:presLayoutVars>
      </dgm:prSet>
      <dgm:spPr/>
    </dgm:pt>
    <dgm:pt modelId="{B266D47F-C9B3-0446-8016-BAA9F227300A}" type="pres">
      <dgm:prSet presAssocID="{D93636F9-5D3A-4B7B-9D8C-290576F5B229}" presName="linNode" presStyleCnt="0"/>
      <dgm:spPr/>
    </dgm:pt>
    <dgm:pt modelId="{78AFBA1A-699C-1544-96C8-7DDEF4B77829}" type="pres">
      <dgm:prSet presAssocID="{D93636F9-5D3A-4B7B-9D8C-290576F5B229}" presName="parentText" presStyleLbl="node1" presStyleIdx="0" presStyleCnt="1">
        <dgm:presLayoutVars>
          <dgm:chMax val="1"/>
          <dgm:bulletEnabled val="1"/>
        </dgm:presLayoutVars>
      </dgm:prSet>
      <dgm:spPr/>
    </dgm:pt>
    <dgm:pt modelId="{B16B2769-18B9-3C44-967E-295699192B05}" type="pres">
      <dgm:prSet presAssocID="{D93636F9-5D3A-4B7B-9D8C-290576F5B229}" presName="descendantText" presStyleLbl="alignAccFollowNode1" presStyleIdx="0" presStyleCnt="1">
        <dgm:presLayoutVars>
          <dgm:bulletEnabled val="1"/>
        </dgm:presLayoutVars>
      </dgm:prSet>
      <dgm:spPr/>
    </dgm:pt>
  </dgm:ptLst>
  <dgm:cxnLst>
    <dgm:cxn modelId="{2E1F6F06-10BE-4ECF-B1A6-BAB364D5752F}" srcId="{D93636F9-5D3A-4B7B-9D8C-290576F5B229}" destId="{FFCCA351-49E4-41B2-AE37-897D6A749E39}" srcOrd="2" destOrd="0" parTransId="{51E39F7C-0FAE-49C4-8EBE-FA3CDA9B7FD1}" sibTransId="{344ECE95-8B17-43C3-89B6-8D4DD045F13E}"/>
    <dgm:cxn modelId="{368FED33-EC04-C24A-9235-18E6A428DC5D}" type="presOf" srcId="{6911313F-6A8D-45AF-8A35-191D46EAEE5A}" destId="{217E83D7-38AB-E445-9CF5-F74392E38A08}" srcOrd="0" destOrd="0" presId="urn:microsoft.com/office/officeart/2005/8/layout/vList5"/>
    <dgm:cxn modelId="{ED62AB3A-918F-4743-BB40-4352A62C8F56}" type="presOf" srcId="{D93636F9-5D3A-4B7B-9D8C-290576F5B229}" destId="{78AFBA1A-699C-1544-96C8-7DDEF4B77829}" srcOrd="0" destOrd="0" presId="urn:microsoft.com/office/officeart/2005/8/layout/vList5"/>
    <dgm:cxn modelId="{E326BB3F-15DD-40FE-8E85-CBD770017945}" srcId="{D93636F9-5D3A-4B7B-9D8C-290576F5B229}" destId="{A1F36209-3594-48EC-A146-5A55BE9FB6FF}" srcOrd="0" destOrd="0" parTransId="{7A0DE895-D036-4F1A-BCED-EFA7DBAB79FC}" sibTransId="{BCC0ADD6-D527-4D5C-8BC2-5ABBC5746BB5}"/>
    <dgm:cxn modelId="{7C0D5253-A6DC-924D-AC8F-CC15B1F03208}" type="presOf" srcId="{FFCCA351-49E4-41B2-AE37-897D6A749E39}" destId="{B16B2769-18B9-3C44-967E-295699192B05}" srcOrd="0" destOrd="2" presId="urn:microsoft.com/office/officeart/2005/8/layout/vList5"/>
    <dgm:cxn modelId="{9F7A9660-7874-4B86-B007-A96AB62CAE64}" srcId="{D93636F9-5D3A-4B7B-9D8C-290576F5B229}" destId="{E118E684-CFB3-4F55-A67A-B476A1B168CB}" srcOrd="1" destOrd="0" parTransId="{2D87FA37-1290-4C6E-B442-68D815A8405F}" sibTransId="{AD198A85-F140-4DB7-8B77-36E0634B0A0B}"/>
    <dgm:cxn modelId="{B081AEA9-3462-C041-B20D-8391289DFDD0}" type="presOf" srcId="{A1F36209-3594-48EC-A146-5A55BE9FB6FF}" destId="{B16B2769-18B9-3C44-967E-295699192B05}" srcOrd="0" destOrd="0" presId="urn:microsoft.com/office/officeart/2005/8/layout/vList5"/>
    <dgm:cxn modelId="{D3C5D1B4-3156-47C5-B7D5-397690FF42BA}" srcId="{6911313F-6A8D-45AF-8A35-191D46EAEE5A}" destId="{D93636F9-5D3A-4B7B-9D8C-290576F5B229}" srcOrd="0" destOrd="0" parTransId="{0576DB89-0673-41B9-8C0C-0D1187FC7A7F}" sibTransId="{A9115706-19AF-44D5-96FC-23068B9B8C3A}"/>
    <dgm:cxn modelId="{BC5789FB-F0AE-D044-AA58-1B6F0FF6F9D3}" type="presOf" srcId="{E118E684-CFB3-4F55-A67A-B476A1B168CB}" destId="{B16B2769-18B9-3C44-967E-295699192B05}" srcOrd="0" destOrd="1" presId="urn:microsoft.com/office/officeart/2005/8/layout/vList5"/>
    <dgm:cxn modelId="{A37697AD-AC89-AF42-942F-6DE2CBB196D0}" type="presParOf" srcId="{217E83D7-38AB-E445-9CF5-F74392E38A08}" destId="{B266D47F-C9B3-0446-8016-BAA9F227300A}" srcOrd="0" destOrd="0" presId="urn:microsoft.com/office/officeart/2005/8/layout/vList5"/>
    <dgm:cxn modelId="{B0B1DE10-66DA-4744-8D47-4EDC28CF77DE}" type="presParOf" srcId="{B266D47F-C9B3-0446-8016-BAA9F227300A}" destId="{78AFBA1A-699C-1544-96C8-7DDEF4B77829}" srcOrd="0" destOrd="0" presId="urn:microsoft.com/office/officeart/2005/8/layout/vList5"/>
    <dgm:cxn modelId="{4CFA2FA6-4E53-A244-B793-2A4544AED462}" type="presParOf" srcId="{B266D47F-C9B3-0446-8016-BAA9F227300A}" destId="{B16B2769-18B9-3C44-967E-295699192B0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9A0736-41DB-4654-B09E-9204A69FCC1C}"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33145FD-5D53-44AB-AAC5-AF71E4D2BC82}">
      <dgm:prSet/>
      <dgm:spPr/>
      <dgm:t>
        <a:bodyPr/>
        <a:lstStyle/>
        <a:p>
          <a:r>
            <a:rPr lang="en-US" i="0" dirty="0"/>
            <a:t>Certifies you know and understand the True Storytelling ®Principles</a:t>
          </a:r>
          <a:br>
            <a:rPr lang="en-US" dirty="0"/>
          </a:br>
          <a:endParaRPr lang="en-US" dirty="0"/>
        </a:p>
      </dgm:t>
    </dgm:pt>
    <dgm:pt modelId="{5A5CB20E-A03A-4DF8-BF0F-7D5E4A153DBD}" type="parTrans" cxnId="{F2784408-8757-4B7C-B95B-D0AE7A986DCC}">
      <dgm:prSet/>
      <dgm:spPr/>
      <dgm:t>
        <a:bodyPr/>
        <a:lstStyle/>
        <a:p>
          <a:endParaRPr lang="en-US"/>
        </a:p>
      </dgm:t>
    </dgm:pt>
    <dgm:pt modelId="{9BD7546B-8925-433E-BC55-668667223E16}" type="sibTrans" cxnId="{F2784408-8757-4B7C-B95B-D0AE7A986DCC}">
      <dgm:prSet/>
      <dgm:spPr/>
      <dgm:t>
        <a:bodyPr/>
        <a:lstStyle/>
        <a:p>
          <a:endParaRPr lang="en-US"/>
        </a:p>
      </dgm:t>
    </dgm:pt>
    <dgm:pt modelId="{EF276B37-5237-4B80-9518-0D673E1F89EA}">
      <dgm:prSet/>
      <dgm:spPr/>
      <dgm:t>
        <a:bodyPr/>
        <a:lstStyle/>
        <a:p>
          <a:r>
            <a:rPr lang="en-US" i="0" dirty="0"/>
            <a:t>Certifies you completed Foundation Ethics Module and earned this Level 2  Advanced Module Certificate.</a:t>
          </a:r>
          <a:br>
            <a:rPr lang="en-US" dirty="0"/>
          </a:br>
          <a:endParaRPr lang="en-US" dirty="0"/>
        </a:p>
      </dgm:t>
    </dgm:pt>
    <dgm:pt modelId="{8932E8FF-3866-4AC7-9307-399488B3CB7B}" type="parTrans" cxnId="{C844E55F-769B-4FFB-8ACC-F6F0514657AD}">
      <dgm:prSet/>
      <dgm:spPr/>
      <dgm:t>
        <a:bodyPr/>
        <a:lstStyle/>
        <a:p>
          <a:endParaRPr lang="en-US"/>
        </a:p>
      </dgm:t>
    </dgm:pt>
    <dgm:pt modelId="{51FED3DA-C50B-43C9-BCC2-118C4C447349}" type="sibTrans" cxnId="{C844E55F-769B-4FFB-8ACC-F6F0514657AD}">
      <dgm:prSet/>
      <dgm:spPr/>
      <dgm:t>
        <a:bodyPr/>
        <a:lstStyle/>
        <a:p>
          <a:endParaRPr lang="en-US"/>
        </a:p>
      </dgm:t>
    </dgm:pt>
    <dgm:pt modelId="{67F487D3-0499-4749-84C6-96EAC086E739}">
      <dgm:prSet/>
      <dgm:spPr/>
      <dgm:t>
        <a:bodyPr/>
        <a:lstStyle/>
        <a:p>
          <a:r>
            <a:rPr lang="en-US" i="0" dirty="0"/>
            <a:t>Entitles you to host practices module exercises with Alumni of TSI modules </a:t>
          </a:r>
          <a:br>
            <a:rPr lang="en-US" dirty="0"/>
          </a:br>
          <a:endParaRPr lang="en-US" dirty="0"/>
        </a:p>
        <a:p>
          <a:r>
            <a:rPr lang="en-US" i="0" dirty="0"/>
            <a:t>Does allow you to become a ©TSI trainer, consultant, or coach(takes years of training) with your own clients.</a:t>
          </a:r>
          <a:endParaRPr lang="en-US" dirty="0"/>
        </a:p>
      </dgm:t>
    </dgm:pt>
    <dgm:pt modelId="{F2C54C8F-878E-4788-B326-25A7D79CF239}" type="parTrans" cxnId="{E6A51252-8C7F-416E-A6E8-679DF5BDE910}">
      <dgm:prSet/>
      <dgm:spPr/>
      <dgm:t>
        <a:bodyPr/>
        <a:lstStyle/>
        <a:p>
          <a:endParaRPr lang="en-US"/>
        </a:p>
      </dgm:t>
    </dgm:pt>
    <dgm:pt modelId="{35E16A1C-C3BE-47D1-8133-8BFF8806A553}" type="sibTrans" cxnId="{E6A51252-8C7F-416E-A6E8-679DF5BDE910}">
      <dgm:prSet/>
      <dgm:spPr/>
      <dgm:t>
        <a:bodyPr/>
        <a:lstStyle/>
        <a:p>
          <a:endParaRPr lang="en-US"/>
        </a:p>
      </dgm:t>
    </dgm:pt>
    <dgm:pt modelId="{D4FE9DA8-25FA-49AD-A20C-96C38C23E987}">
      <dgm:prSet/>
      <dgm:spPr/>
      <dgm:t>
        <a:bodyPr/>
        <a:lstStyle/>
        <a:p>
          <a:r>
            <a:rPr lang="en-US" dirty="0"/>
            <a:t>Does not allow training outside your work organization.. You can not teach others to be trainers.  </a:t>
          </a:r>
        </a:p>
      </dgm:t>
    </dgm:pt>
    <dgm:pt modelId="{EDD9D6EA-93E9-4E3B-A877-CC98F054DD60}" type="parTrans" cxnId="{2439B6C2-2557-4B5E-911E-05FB8AC008C3}">
      <dgm:prSet/>
      <dgm:spPr/>
      <dgm:t>
        <a:bodyPr/>
        <a:lstStyle/>
        <a:p>
          <a:endParaRPr lang="en-US"/>
        </a:p>
      </dgm:t>
    </dgm:pt>
    <dgm:pt modelId="{67387A40-4FB1-4B9C-8271-9FED69A43A71}" type="sibTrans" cxnId="{2439B6C2-2557-4B5E-911E-05FB8AC008C3}">
      <dgm:prSet/>
      <dgm:spPr/>
      <dgm:t>
        <a:bodyPr/>
        <a:lstStyle/>
        <a:p>
          <a:endParaRPr lang="en-US"/>
        </a:p>
      </dgm:t>
    </dgm:pt>
    <dgm:pt modelId="{4A083216-D6F5-4ECD-8DC0-1362C24FBD80}" type="pres">
      <dgm:prSet presAssocID="{F29A0736-41DB-4654-B09E-9204A69FCC1C}" presName="root" presStyleCnt="0">
        <dgm:presLayoutVars>
          <dgm:dir/>
          <dgm:resizeHandles val="exact"/>
        </dgm:presLayoutVars>
      </dgm:prSet>
      <dgm:spPr/>
    </dgm:pt>
    <dgm:pt modelId="{57D1651E-CECE-43B0-8522-13530292F0F9}" type="pres">
      <dgm:prSet presAssocID="{F29A0736-41DB-4654-B09E-9204A69FCC1C}" presName="container" presStyleCnt="0">
        <dgm:presLayoutVars>
          <dgm:dir/>
          <dgm:resizeHandles val="exact"/>
        </dgm:presLayoutVars>
      </dgm:prSet>
      <dgm:spPr/>
    </dgm:pt>
    <dgm:pt modelId="{674C69E5-03DD-4FC8-9335-F87CE83AA3FA}" type="pres">
      <dgm:prSet presAssocID="{C33145FD-5D53-44AB-AAC5-AF71E4D2BC82}" presName="compNode" presStyleCnt="0"/>
      <dgm:spPr/>
    </dgm:pt>
    <dgm:pt modelId="{0B7183E7-B325-443C-A7D2-3398ED95903C}" type="pres">
      <dgm:prSet presAssocID="{C33145FD-5D53-44AB-AAC5-AF71E4D2BC82}" presName="iconBgRect" presStyleLbl="bgShp" presStyleIdx="0" presStyleCnt="4"/>
      <dgm:spPr/>
    </dgm:pt>
    <dgm:pt modelId="{9E7D6270-65CF-4A62-8553-CAB247A0A4B0}" type="pres">
      <dgm:prSet presAssocID="{C33145FD-5D53-44AB-AAC5-AF71E4D2BC8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95A79110-44E3-48B3-9516-156DEF515EF9}" type="pres">
      <dgm:prSet presAssocID="{C33145FD-5D53-44AB-AAC5-AF71E4D2BC82}" presName="spaceRect" presStyleCnt="0"/>
      <dgm:spPr/>
    </dgm:pt>
    <dgm:pt modelId="{084599CD-0FA9-46EC-A9AA-A8DC4C55839C}" type="pres">
      <dgm:prSet presAssocID="{C33145FD-5D53-44AB-AAC5-AF71E4D2BC82}" presName="textRect" presStyleLbl="revTx" presStyleIdx="0" presStyleCnt="4">
        <dgm:presLayoutVars>
          <dgm:chMax val="1"/>
          <dgm:chPref val="1"/>
        </dgm:presLayoutVars>
      </dgm:prSet>
      <dgm:spPr/>
    </dgm:pt>
    <dgm:pt modelId="{7ED2F22C-A3EC-4334-B86E-6DDB800EA4B2}" type="pres">
      <dgm:prSet presAssocID="{9BD7546B-8925-433E-BC55-668667223E16}" presName="sibTrans" presStyleLbl="sibTrans2D1" presStyleIdx="0" presStyleCnt="0"/>
      <dgm:spPr/>
    </dgm:pt>
    <dgm:pt modelId="{DE687D93-AA9F-4AB7-8450-FD71604CFDA6}" type="pres">
      <dgm:prSet presAssocID="{EF276B37-5237-4B80-9518-0D673E1F89EA}" presName="compNode" presStyleCnt="0"/>
      <dgm:spPr/>
    </dgm:pt>
    <dgm:pt modelId="{74ED6635-D46B-4785-84E3-3E92D40D4A63}" type="pres">
      <dgm:prSet presAssocID="{EF276B37-5237-4B80-9518-0D673E1F89EA}" presName="iconBgRect" presStyleLbl="bgShp" presStyleIdx="1" presStyleCnt="4"/>
      <dgm:spPr/>
    </dgm:pt>
    <dgm:pt modelId="{7696BB1C-4846-4795-9441-E92D16B396D9}" type="pres">
      <dgm:prSet presAssocID="{EF276B37-5237-4B80-9518-0D673E1F89E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a:ext>
      </dgm:extLst>
    </dgm:pt>
    <dgm:pt modelId="{95F6ADC4-99B7-45C2-9E85-62789CB7A062}" type="pres">
      <dgm:prSet presAssocID="{EF276B37-5237-4B80-9518-0D673E1F89EA}" presName="spaceRect" presStyleCnt="0"/>
      <dgm:spPr/>
    </dgm:pt>
    <dgm:pt modelId="{40E9B4E1-6286-4334-AD69-556DD516BE6C}" type="pres">
      <dgm:prSet presAssocID="{EF276B37-5237-4B80-9518-0D673E1F89EA}" presName="textRect" presStyleLbl="revTx" presStyleIdx="1" presStyleCnt="4">
        <dgm:presLayoutVars>
          <dgm:chMax val="1"/>
          <dgm:chPref val="1"/>
        </dgm:presLayoutVars>
      </dgm:prSet>
      <dgm:spPr/>
    </dgm:pt>
    <dgm:pt modelId="{6AD56390-4AA6-4357-909D-EB34A69D6F2C}" type="pres">
      <dgm:prSet presAssocID="{51FED3DA-C50B-43C9-BCC2-118C4C447349}" presName="sibTrans" presStyleLbl="sibTrans2D1" presStyleIdx="0" presStyleCnt="0"/>
      <dgm:spPr/>
    </dgm:pt>
    <dgm:pt modelId="{A4E5AFEE-F75B-41AF-A6A7-0B206A3AC79F}" type="pres">
      <dgm:prSet presAssocID="{67F487D3-0499-4749-84C6-96EAC086E739}" presName="compNode" presStyleCnt="0"/>
      <dgm:spPr/>
    </dgm:pt>
    <dgm:pt modelId="{8B54EB93-D995-4D63-9EF8-DE4B0327DAA3}" type="pres">
      <dgm:prSet presAssocID="{67F487D3-0499-4749-84C6-96EAC086E739}" presName="iconBgRect" presStyleLbl="bgShp" presStyleIdx="2" presStyleCnt="4"/>
      <dgm:spPr/>
    </dgm:pt>
    <dgm:pt modelId="{4E3B08D9-0CE8-4E24-8B1F-D640EDD01D85}" type="pres">
      <dgm:prSet presAssocID="{67F487D3-0499-4749-84C6-96EAC086E73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89D4FD44-1AAD-49A5-9FEB-C043037713F9}" type="pres">
      <dgm:prSet presAssocID="{67F487D3-0499-4749-84C6-96EAC086E739}" presName="spaceRect" presStyleCnt="0"/>
      <dgm:spPr/>
    </dgm:pt>
    <dgm:pt modelId="{B9F42A19-7E47-42B4-BD5B-4D68628DF0EB}" type="pres">
      <dgm:prSet presAssocID="{67F487D3-0499-4749-84C6-96EAC086E739}" presName="textRect" presStyleLbl="revTx" presStyleIdx="2" presStyleCnt="4">
        <dgm:presLayoutVars>
          <dgm:chMax val="1"/>
          <dgm:chPref val="1"/>
        </dgm:presLayoutVars>
      </dgm:prSet>
      <dgm:spPr/>
    </dgm:pt>
    <dgm:pt modelId="{E02C2478-44E0-4C3A-89F3-96A41E8BAECA}" type="pres">
      <dgm:prSet presAssocID="{35E16A1C-C3BE-47D1-8133-8BFF8806A553}" presName="sibTrans" presStyleLbl="sibTrans2D1" presStyleIdx="0" presStyleCnt="0"/>
      <dgm:spPr/>
    </dgm:pt>
    <dgm:pt modelId="{C98C1BE7-E2CE-4D05-AC22-F8077BEE9C4E}" type="pres">
      <dgm:prSet presAssocID="{D4FE9DA8-25FA-49AD-A20C-96C38C23E987}" presName="compNode" presStyleCnt="0"/>
      <dgm:spPr/>
    </dgm:pt>
    <dgm:pt modelId="{77373C5D-D682-47CD-AAEF-EFD69DFD840F}" type="pres">
      <dgm:prSet presAssocID="{D4FE9DA8-25FA-49AD-A20C-96C38C23E987}" presName="iconBgRect" presStyleLbl="bgShp" presStyleIdx="3" presStyleCnt="4"/>
      <dgm:spPr/>
    </dgm:pt>
    <dgm:pt modelId="{5F72C054-080C-4FCC-A003-8BEDEFDFDF69}" type="pres">
      <dgm:prSet presAssocID="{D4FE9DA8-25FA-49AD-A20C-96C38C23E98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C5BFDD08-A6EB-4AF6-AD43-FC928040C97B}" type="pres">
      <dgm:prSet presAssocID="{D4FE9DA8-25FA-49AD-A20C-96C38C23E987}" presName="spaceRect" presStyleCnt="0"/>
      <dgm:spPr/>
    </dgm:pt>
    <dgm:pt modelId="{3D308A8A-256C-424A-BF3C-2AA432F6B54B}" type="pres">
      <dgm:prSet presAssocID="{D4FE9DA8-25FA-49AD-A20C-96C38C23E987}" presName="textRect" presStyleLbl="revTx" presStyleIdx="3" presStyleCnt="4">
        <dgm:presLayoutVars>
          <dgm:chMax val="1"/>
          <dgm:chPref val="1"/>
        </dgm:presLayoutVars>
      </dgm:prSet>
      <dgm:spPr/>
    </dgm:pt>
  </dgm:ptLst>
  <dgm:cxnLst>
    <dgm:cxn modelId="{F2784408-8757-4B7C-B95B-D0AE7A986DCC}" srcId="{F29A0736-41DB-4654-B09E-9204A69FCC1C}" destId="{C33145FD-5D53-44AB-AAC5-AF71E4D2BC82}" srcOrd="0" destOrd="0" parTransId="{5A5CB20E-A03A-4DF8-BF0F-7D5E4A153DBD}" sibTransId="{9BD7546B-8925-433E-BC55-668667223E16}"/>
    <dgm:cxn modelId="{CE76050B-2CC2-40E7-8844-7534E183D3F0}" type="presOf" srcId="{D4FE9DA8-25FA-49AD-A20C-96C38C23E987}" destId="{3D308A8A-256C-424A-BF3C-2AA432F6B54B}" srcOrd="0" destOrd="0" presId="urn:microsoft.com/office/officeart/2018/2/layout/IconCircleList"/>
    <dgm:cxn modelId="{18828715-1BF6-4369-84C2-1C4C9408AB2D}" type="presOf" srcId="{F29A0736-41DB-4654-B09E-9204A69FCC1C}" destId="{4A083216-D6F5-4ECD-8DC0-1362C24FBD80}" srcOrd="0" destOrd="0" presId="urn:microsoft.com/office/officeart/2018/2/layout/IconCircleList"/>
    <dgm:cxn modelId="{EA7EF61F-C034-4676-A8EC-EA22CCBF8CFA}" type="presOf" srcId="{35E16A1C-C3BE-47D1-8133-8BFF8806A553}" destId="{E02C2478-44E0-4C3A-89F3-96A41E8BAECA}" srcOrd="0" destOrd="0" presId="urn:microsoft.com/office/officeart/2018/2/layout/IconCircleList"/>
    <dgm:cxn modelId="{7365514F-0B51-4664-AC85-E6623D3B6DA2}" type="presOf" srcId="{EF276B37-5237-4B80-9518-0D673E1F89EA}" destId="{40E9B4E1-6286-4334-AD69-556DD516BE6C}" srcOrd="0" destOrd="0" presId="urn:microsoft.com/office/officeart/2018/2/layout/IconCircleList"/>
    <dgm:cxn modelId="{E6A51252-8C7F-416E-A6E8-679DF5BDE910}" srcId="{F29A0736-41DB-4654-B09E-9204A69FCC1C}" destId="{67F487D3-0499-4749-84C6-96EAC086E739}" srcOrd="2" destOrd="0" parTransId="{F2C54C8F-878E-4788-B326-25A7D79CF239}" sibTransId="{35E16A1C-C3BE-47D1-8133-8BFF8806A553}"/>
    <dgm:cxn modelId="{C844E55F-769B-4FFB-8ACC-F6F0514657AD}" srcId="{F29A0736-41DB-4654-B09E-9204A69FCC1C}" destId="{EF276B37-5237-4B80-9518-0D673E1F89EA}" srcOrd="1" destOrd="0" parTransId="{8932E8FF-3866-4AC7-9307-399488B3CB7B}" sibTransId="{51FED3DA-C50B-43C9-BCC2-118C4C447349}"/>
    <dgm:cxn modelId="{8AF8A490-2854-4725-BCB8-657EB01202C0}" type="presOf" srcId="{51FED3DA-C50B-43C9-BCC2-118C4C447349}" destId="{6AD56390-4AA6-4357-909D-EB34A69D6F2C}" srcOrd="0" destOrd="0" presId="urn:microsoft.com/office/officeart/2018/2/layout/IconCircleList"/>
    <dgm:cxn modelId="{2439B6C2-2557-4B5E-911E-05FB8AC008C3}" srcId="{F29A0736-41DB-4654-B09E-9204A69FCC1C}" destId="{D4FE9DA8-25FA-49AD-A20C-96C38C23E987}" srcOrd="3" destOrd="0" parTransId="{EDD9D6EA-93E9-4E3B-A877-CC98F054DD60}" sibTransId="{67387A40-4FB1-4B9C-8271-9FED69A43A71}"/>
    <dgm:cxn modelId="{72DCE8C6-D6CC-4EA6-8E21-A0617BF9A8A2}" type="presOf" srcId="{67F487D3-0499-4749-84C6-96EAC086E739}" destId="{B9F42A19-7E47-42B4-BD5B-4D68628DF0EB}" srcOrd="0" destOrd="0" presId="urn:microsoft.com/office/officeart/2018/2/layout/IconCircleList"/>
    <dgm:cxn modelId="{EE4D05D8-44DF-494C-BB44-DF0513CFCCE5}" type="presOf" srcId="{9BD7546B-8925-433E-BC55-668667223E16}" destId="{7ED2F22C-A3EC-4334-B86E-6DDB800EA4B2}" srcOrd="0" destOrd="0" presId="urn:microsoft.com/office/officeart/2018/2/layout/IconCircleList"/>
    <dgm:cxn modelId="{131218ED-FEB8-491A-A667-45D5515ED07C}" type="presOf" srcId="{C33145FD-5D53-44AB-AAC5-AF71E4D2BC82}" destId="{084599CD-0FA9-46EC-A9AA-A8DC4C55839C}" srcOrd="0" destOrd="0" presId="urn:microsoft.com/office/officeart/2018/2/layout/IconCircleList"/>
    <dgm:cxn modelId="{FD8F2201-044F-4765-A901-6D6FA6EFC206}" type="presParOf" srcId="{4A083216-D6F5-4ECD-8DC0-1362C24FBD80}" destId="{57D1651E-CECE-43B0-8522-13530292F0F9}" srcOrd="0" destOrd="0" presId="urn:microsoft.com/office/officeart/2018/2/layout/IconCircleList"/>
    <dgm:cxn modelId="{BC388528-BB0B-49DD-A2BE-943A7DBB58DD}" type="presParOf" srcId="{57D1651E-CECE-43B0-8522-13530292F0F9}" destId="{674C69E5-03DD-4FC8-9335-F87CE83AA3FA}" srcOrd="0" destOrd="0" presId="urn:microsoft.com/office/officeart/2018/2/layout/IconCircleList"/>
    <dgm:cxn modelId="{D8A825C7-D229-4BBE-BA16-7F4C7F762881}" type="presParOf" srcId="{674C69E5-03DD-4FC8-9335-F87CE83AA3FA}" destId="{0B7183E7-B325-443C-A7D2-3398ED95903C}" srcOrd="0" destOrd="0" presId="urn:microsoft.com/office/officeart/2018/2/layout/IconCircleList"/>
    <dgm:cxn modelId="{51088876-D929-4647-9DEE-C806984B4A38}" type="presParOf" srcId="{674C69E5-03DD-4FC8-9335-F87CE83AA3FA}" destId="{9E7D6270-65CF-4A62-8553-CAB247A0A4B0}" srcOrd="1" destOrd="0" presId="urn:microsoft.com/office/officeart/2018/2/layout/IconCircleList"/>
    <dgm:cxn modelId="{44871493-D3DB-4278-A1FF-C24117C3D45A}" type="presParOf" srcId="{674C69E5-03DD-4FC8-9335-F87CE83AA3FA}" destId="{95A79110-44E3-48B3-9516-156DEF515EF9}" srcOrd="2" destOrd="0" presId="urn:microsoft.com/office/officeart/2018/2/layout/IconCircleList"/>
    <dgm:cxn modelId="{C515AF5F-E712-4F03-92EC-DE277D8D5D8C}" type="presParOf" srcId="{674C69E5-03DD-4FC8-9335-F87CE83AA3FA}" destId="{084599CD-0FA9-46EC-A9AA-A8DC4C55839C}" srcOrd="3" destOrd="0" presId="urn:microsoft.com/office/officeart/2018/2/layout/IconCircleList"/>
    <dgm:cxn modelId="{4F707B3A-9723-430F-ACCB-107980BB366B}" type="presParOf" srcId="{57D1651E-CECE-43B0-8522-13530292F0F9}" destId="{7ED2F22C-A3EC-4334-B86E-6DDB800EA4B2}" srcOrd="1" destOrd="0" presId="urn:microsoft.com/office/officeart/2018/2/layout/IconCircleList"/>
    <dgm:cxn modelId="{2CDD9799-7294-4455-A88A-16F930AB798F}" type="presParOf" srcId="{57D1651E-CECE-43B0-8522-13530292F0F9}" destId="{DE687D93-AA9F-4AB7-8450-FD71604CFDA6}" srcOrd="2" destOrd="0" presId="urn:microsoft.com/office/officeart/2018/2/layout/IconCircleList"/>
    <dgm:cxn modelId="{36607CB6-C8AC-4395-89F4-2A875B7EDE90}" type="presParOf" srcId="{DE687D93-AA9F-4AB7-8450-FD71604CFDA6}" destId="{74ED6635-D46B-4785-84E3-3E92D40D4A63}" srcOrd="0" destOrd="0" presId="urn:microsoft.com/office/officeart/2018/2/layout/IconCircleList"/>
    <dgm:cxn modelId="{89F9B1B9-255E-408B-843A-1FDF5C1C509B}" type="presParOf" srcId="{DE687D93-AA9F-4AB7-8450-FD71604CFDA6}" destId="{7696BB1C-4846-4795-9441-E92D16B396D9}" srcOrd="1" destOrd="0" presId="urn:microsoft.com/office/officeart/2018/2/layout/IconCircleList"/>
    <dgm:cxn modelId="{2D79C55D-198B-41FC-9589-05335B91A269}" type="presParOf" srcId="{DE687D93-AA9F-4AB7-8450-FD71604CFDA6}" destId="{95F6ADC4-99B7-45C2-9E85-62789CB7A062}" srcOrd="2" destOrd="0" presId="urn:microsoft.com/office/officeart/2018/2/layout/IconCircleList"/>
    <dgm:cxn modelId="{8ED99955-FA21-47E7-9C04-031BF40033F7}" type="presParOf" srcId="{DE687D93-AA9F-4AB7-8450-FD71604CFDA6}" destId="{40E9B4E1-6286-4334-AD69-556DD516BE6C}" srcOrd="3" destOrd="0" presId="urn:microsoft.com/office/officeart/2018/2/layout/IconCircleList"/>
    <dgm:cxn modelId="{110C5E45-25A4-4B97-AACD-16019AD55379}" type="presParOf" srcId="{57D1651E-CECE-43B0-8522-13530292F0F9}" destId="{6AD56390-4AA6-4357-909D-EB34A69D6F2C}" srcOrd="3" destOrd="0" presId="urn:microsoft.com/office/officeart/2018/2/layout/IconCircleList"/>
    <dgm:cxn modelId="{BE78434C-0D46-41C1-B16A-CFF084DAF48F}" type="presParOf" srcId="{57D1651E-CECE-43B0-8522-13530292F0F9}" destId="{A4E5AFEE-F75B-41AF-A6A7-0B206A3AC79F}" srcOrd="4" destOrd="0" presId="urn:microsoft.com/office/officeart/2018/2/layout/IconCircleList"/>
    <dgm:cxn modelId="{58AF75AB-C361-4DDF-AB41-F179502DD9E5}" type="presParOf" srcId="{A4E5AFEE-F75B-41AF-A6A7-0B206A3AC79F}" destId="{8B54EB93-D995-4D63-9EF8-DE4B0327DAA3}" srcOrd="0" destOrd="0" presId="urn:microsoft.com/office/officeart/2018/2/layout/IconCircleList"/>
    <dgm:cxn modelId="{20B2EDC6-51F0-4DE0-839D-519B1605CE62}" type="presParOf" srcId="{A4E5AFEE-F75B-41AF-A6A7-0B206A3AC79F}" destId="{4E3B08D9-0CE8-4E24-8B1F-D640EDD01D85}" srcOrd="1" destOrd="0" presId="urn:microsoft.com/office/officeart/2018/2/layout/IconCircleList"/>
    <dgm:cxn modelId="{3F403647-5B69-4917-A292-7C081CC2B6F6}" type="presParOf" srcId="{A4E5AFEE-F75B-41AF-A6A7-0B206A3AC79F}" destId="{89D4FD44-1AAD-49A5-9FEB-C043037713F9}" srcOrd="2" destOrd="0" presId="urn:microsoft.com/office/officeart/2018/2/layout/IconCircleList"/>
    <dgm:cxn modelId="{94B143DA-F9D3-4263-97B1-83424B27F138}" type="presParOf" srcId="{A4E5AFEE-F75B-41AF-A6A7-0B206A3AC79F}" destId="{B9F42A19-7E47-42B4-BD5B-4D68628DF0EB}" srcOrd="3" destOrd="0" presId="urn:microsoft.com/office/officeart/2018/2/layout/IconCircleList"/>
    <dgm:cxn modelId="{858833D0-EA52-4B99-AFAD-58F63F63B747}" type="presParOf" srcId="{57D1651E-CECE-43B0-8522-13530292F0F9}" destId="{E02C2478-44E0-4C3A-89F3-96A41E8BAECA}" srcOrd="5" destOrd="0" presId="urn:microsoft.com/office/officeart/2018/2/layout/IconCircleList"/>
    <dgm:cxn modelId="{1440DCB0-F8F3-430B-850B-37BCB9798B81}" type="presParOf" srcId="{57D1651E-CECE-43B0-8522-13530292F0F9}" destId="{C98C1BE7-E2CE-4D05-AC22-F8077BEE9C4E}" srcOrd="6" destOrd="0" presId="urn:microsoft.com/office/officeart/2018/2/layout/IconCircleList"/>
    <dgm:cxn modelId="{FE25B73A-1835-4B28-A69C-4D90ABA241A3}" type="presParOf" srcId="{C98C1BE7-E2CE-4D05-AC22-F8077BEE9C4E}" destId="{77373C5D-D682-47CD-AAEF-EFD69DFD840F}" srcOrd="0" destOrd="0" presId="urn:microsoft.com/office/officeart/2018/2/layout/IconCircleList"/>
    <dgm:cxn modelId="{28DC684D-DE3D-45F8-B38A-1E065FF7F128}" type="presParOf" srcId="{C98C1BE7-E2CE-4D05-AC22-F8077BEE9C4E}" destId="{5F72C054-080C-4FCC-A003-8BEDEFDFDF69}" srcOrd="1" destOrd="0" presId="urn:microsoft.com/office/officeart/2018/2/layout/IconCircleList"/>
    <dgm:cxn modelId="{B6D5D6A3-D0CF-41EE-BFA3-839127F2063A}" type="presParOf" srcId="{C98C1BE7-E2CE-4D05-AC22-F8077BEE9C4E}" destId="{C5BFDD08-A6EB-4AF6-AD43-FC928040C97B}" srcOrd="2" destOrd="0" presId="urn:microsoft.com/office/officeart/2018/2/layout/IconCircleList"/>
    <dgm:cxn modelId="{1012AC19-A579-4E42-8D50-CE9BC1CD166E}" type="presParOf" srcId="{C98C1BE7-E2CE-4D05-AC22-F8077BEE9C4E}" destId="{3D308A8A-256C-424A-BF3C-2AA432F6B54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56DAE3-E368-42DE-B864-46845BEF5C48}" type="doc">
      <dgm:prSet loTypeId="urn:microsoft.com/office/officeart/2005/8/layout/process5" loCatId="process" qsTypeId="urn:microsoft.com/office/officeart/2005/8/quickstyle/simple4" qsCatId="simple" csTypeId="urn:microsoft.com/office/officeart/2005/8/colors/accent3_2" csCatId="accent3" phldr="1"/>
      <dgm:spPr/>
      <dgm:t>
        <a:bodyPr/>
        <a:lstStyle/>
        <a:p>
          <a:endParaRPr lang="en-US"/>
        </a:p>
      </dgm:t>
    </dgm:pt>
    <dgm:pt modelId="{18E2B129-93BF-4F70-A46E-F4027B179A8C}">
      <dgm:prSet/>
      <dgm:spPr/>
      <dgm:t>
        <a:bodyPr/>
        <a:lstStyle/>
        <a:p>
          <a:r>
            <a:rPr lang="en-US"/>
            <a:t>This involves learning advanced methodologies</a:t>
          </a:r>
        </a:p>
      </dgm:t>
    </dgm:pt>
    <dgm:pt modelId="{B726BDB4-AD6B-4464-A526-994207911953}" type="parTrans" cxnId="{79AF6AEE-B84A-4BC8-B17E-F583B6FDBBC0}">
      <dgm:prSet/>
      <dgm:spPr/>
      <dgm:t>
        <a:bodyPr/>
        <a:lstStyle/>
        <a:p>
          <a:endParaRPr lang="en-US"/>
        </a:p>
      </dgm:t>
    </dgm:pt>
    <dgm:pt modelId="{C3744E3F-E525-47F5-8D29-654E6D04D327}" type="sibTrans" cxnId="{79AF6AEE-B84A-4BC8-B17E-F583B6FDBBC0}">
      <dgm:prSet/>
      <dgm:spPr/>
      <dgm:t>
        <a:bodyPr/>
        <a:lstStyle/>
        <a:p>
          <a:endParaRPr lang="en-US"/>
        </a:p>
      </dgm:t>
    </dgm:pt>
    <dgm:pt modelId="{9FB7838A-2FFA-4E8D-8878-A53C75096849}">
      <dgm:prSet/>
      <dgm:spPr/>
      <dgm:t>
        <a:bodyPr/>
        <a:lstStyle/>
        <a:p>
          <a:r>
            <a:rPr lang="en-US" dirty="0"/>
            <a:t>Requires apprenticing with TSI founder and/or certified coaches</a:t>
          </a:r>
        </a:p>
      </dgm:t>
    </dgm:pt>
    <dgm:pt modelId="{C353D4C5-9342-4124-A3A8-63E58F59AC19}" type="parTrans" cxnId="{195C2382-12AD-401F-9339-A6818C96DA54}">
      <dgm:prSet/>
      <dgm:spPr/>
      <dgm:t>
        <a:bodyPr/>
        <a:lstStyle/>
        <a:p>
          <a:endParaRPr lang="en-US"/>
        </a:p>
      </dgm:t>
    </dgm:pt>
    <dgm:pt modelId="{C4B3DA88-3428-4310-9674-C60B31215B31}" type="sibTrans" cxnId="{195C2382-12AD-401F-9339-A6818C96DA54}">
      <dgm:prSet/>
      <dgm:spPr/>
      <dgm:t>
        <a:bodyPr/>
        <a:lstStyle/>
        <a:p>
          <a:endParaRPr lang="en-US"/>
        </a:p>
      </dgm:t>
    </dgm:pt>
    <dgm:pt modelId="{E6043086-34DD-4DAB-89C6-4441B13752A3}">
      <dgm:prSet/>
      <dgm:spPr/>
      <dgm:t>
        <a:bodyPr/>
        <a:lstStyle/>
        <a:p>
          <a:r>
            <a:rPr lang="en-US" dirty="0"/>
            <a:t>Requires a Truth-Seeker </a:t>
          </a:r>
          <a:r>
            <a:rPr lang="en-US"/>
            <a:t>personal inventiory</a:t>
          </a:r>
          <a:endParaRPr lang="en-US" dirty="0"/>
        </a:p>
      </dgm:t>
    </dgm:pt>
    <dgm:pt modelId="{0242250F-C3D2-4E33-9081-B8F347FD9A72}" type="parTrans" cxnId="{032541E5-F3E8-434A-8206-56177BC9C65C}">
      <dgm:prSet/>
      <dgm:spPr/>
      <dgm:t>
        <a:bodyPr/>
        <a:lstStyle/>
        <a:p>
          <a:endParaRPr lang="en-US"/>
        </a:p>
      </dgm:t>
    </dgm:pt>
    <dgm:pt modelId="{BC09E6DF-DF98-48AE-88B5-C87B654E4405}" type="sibTrans" cxnId="{032541E5-F3E8-434A-8206-56177BC9C65C}">
      <dgm:prSet/>
      <dgm:spPr/>
      <dgm:t>
        <a:bodyPr/>
        <a:lstStyle/>
        <a:p>
          <a:endParaRPr lang="en-US"/>
        </a:p>
      </dgm:t>
    </dgm:pt>
    <dgm:pt modelId="{9CE2E9E9-F004-0D47-976B-506E6759A4DF}" type="pres">
      <dgm:prSet presAssocID="{B456DAE3-E368-42DE-B864-46845BEF5C48}" presName="diagram" presStyleCnt="0">
        <dgm:presLayoutVars>
          <dgm:dir/>
          <dgm:resizeHandles val="exact"/>
        </dgm:presLayoutVars>
      </dgm:prSet>
      <dgm:spPr/>
    </dgm:pt>
    <dgm:pt modelId="{5B0A19BD-F657-254A-AF40-4DED8367890A}" type="pres">
      <dgm:prSet presAssocID="{18E2B129-93BF-4F70-A46E-F4027B179A8C}" presName="node" presStyleLbl="node1" presStyleIdx="0" presStyleCnt="3">
        <dgm:presLayoutVars>
          <dgm:bulletEnabled val="1"/>
        </dgm:presLayoutVars>
      </dgm:prSet>
      <dgm:spPr/>
    </dgm:pt>
    <dgm:pt modelId="{0D1B438D-B445-2E4F-AC40-D46B5B8BF964}" type="pres">
      <dgm:prSet presAssocID="{C3744E3F-E525-47F5-8D29-654E6D04D327}" presName="sibTrans" presStyleLbl="sibTrans2D1" presStyleIdx="0" presStyleCnt="2"/>
      <dgm:spPr/>
    </dgm:pt>
    <dgm:pt modelId="{CD7CDF82-2128-F24D-8473-7B5D63AFA603}" type="pres">
      <dgm:prSet presAssocID="{C3744E3F-E525-47F5-8D29-654E6D04D327}" presName="connectorText" presStyleLbl="sibTrans2D1" presStyleIdx="0" presStyleCnt="2"/>
      <dgm:spPr/>
    </dgm:pt>
    <dgm:pt modelId="{8134BF86-9A96-F045-8947-42DF1E1ED48C}" type="pres">
      <dgm:prSet presAssocID="{9FB7838A-2FFA-4E8D-8878-A53C75096849}" presName="node" presStyleLbl="node1" presStyleIdx="1" presStyleCnt="3">
        <dgm:presLayoutVars>
          <dgm:bulletEnabled val="1"/>
        </dgm:presLayoutVars>
      </dgm:prSet>
      <dgm:spPr/>
    </dgm:pt>
    <dgm:pt modelId="{8D2DBBC1-FB81-314D-94BB-F7B1A93FCFC4}" type="pres">
      <dgm:prSet presAssocID="{C4B3DA88-3428-4310-9674-C60B31215B31}" presName="sibTrans" presStyleLbl="sibTrans2D1" presStyleIdx="1" presStyleCnt="2"/>
      <dgm:spPr/>
    </dgm:pt>
    <dgm:pt modelId="{F44E13FA-9F68-524F-AAB4-F170167347DC}" type="pres">
      <dgm:prSet presAssocID="{C4B3DA88-3428-4310-9674-C60B31215B31}" presName="connectorText" presStyleLbl="sibTrans2D1" presStyleIdx="1" presStyleCnt="2"/>
      <dgm:spPr/>
    </dgm:pt>
    <dgm:pt modelId="{3DF476BA-DBFD-2F48-AA30-11EE613312C4}" type="pres">
      <dgm:prSet presAssocID="{E6043086-34DD-4DAB-89C6-4441B13752A3}" presName="node" presStyleLbl="node1" presStyleIdx="2" presStyleCnt="3">
        <dgm:presLayoutVars>
          <dgm:bulletEnabled val="1"/>
        </dgm:presLayoutVars>
      </dgm:prSet>
      <dgm:spPr/>
    </dgm:pt>
  </dgm:ptLst>
  <dgm:cxnLst>
    <dgm:cxn modelId="{717A0E14-05B5-024F-B4CD-C157F15C6F52}" type="presOf" srcId="{18E2B129-93BF-4F70-A46E-F4027B179A8C}" destId="{5B0A19BD-F657-254A-AF40-4DED8367890A}" srcOrd="0" destOrd="0" presId="urn:microsoft.com/office/officeart/2005/8/layout/process5"/>
    <dgm:cxn modelId="{46FE2A1B-B59E-E846-815C-7F38E1326630}" type="presOf" srcId="{C4B3DA88-3428-4310-9674-C60B31215B31}" destId="{F44E13FA-9F68-524F-AAB4-F170167347DC}" srcOrd="1" destOrd="0" presId="urn:microsoft.com/office/officeart/2005/8/layout/process5"/>
    <dgm:cxn modelId="{DD47D527-7E3C-B04B-9933-24E88461E860}" type="presOf" srcId="{B456DAE3-E368-42DE-B864-46845BEF5C48}" destId="{9CE2E9E9-F004-0D47-976B-506E6759A4DF}" srcOrd="0" destOrd="0" presId="urn:microsoft.com/office/officeart/2005/8/layout/process5"/>
    <dgm:cxn modelId="{C7827542-E1A6-FC44-8CAE-A3903DD406F2}" type="presOf" srcId="{C4B3DA88-3428-4310-9674-C60B31215B31}" destId="{8D2DBBC1-FB81-314D-94BB-F7B1A93FCFC4}" srcOrd="0" destOrd="0" presId="urn:microsoft.com/office/officeart/2005/8/layout/process5"/>
    <dgm:cxn modelId="{0B8ADD53-ED6C-3440-A615-632377FA1E94}" type="presOf" srcId="{E6043086-34DD-4DAB-89C6-4441B13752A3}" destId="{3DF476BA-DBFD-2F48-AA30-11EE613312C4}" srcOrd="0" destOrd="0" presId="urn:microsoft.com/office/officeart/2005/8/layout/process5"/>
    <dgm:cxn modelId="{B420076F-7BFD-004F-B98A-718B3BBDA928}" type="presOf" srcId="{9FB7838A-2FFA-4E8D-8878-A53C75096849}" destId="{8134BF86-9A96-F045-8947-42DF1E1ED48C}" srcOrd="0" destOrd="0" presId="urn:microsoft.com/office/officeart/2005/8/layout/process5"/>
    <dgm:cxn modelId="{B516EF7B-CEED-784B-A4F9-5A637989FA90}" type="presOf" srcId="{C3744E3F-E525-47F5-8D29-654E6D04D327}" destId="{0D1B438D-B445-2E4F-AC40-D46B5B8BF964}" srcOrd="0" destOrd="0" presId="urn:microsoft.com/office/officeart/2005/8/layout/process5"/>
    <dgm:cxn modelId="{195C2382-12AD-401F-9339-A6818C96DA54}" srcId="{B456DAE3-E368-42DE-B864-46845BEF5C48}" destId="{9FB7838A-2FFA-4E8D-8878-A53C75096849}" srcOrd="1" destOrd="0" parTransId="{C353D4C5-9342-4124-A3A8-63E58F59AC19}" sibTransId="{C4B3DA88-3428-4310-9674-C60B31215B31}"/>
    <dgm:cxn modelId="{809D658F-1A19-FC47-AC3B-F0E005DBDA14}" type="presOf" srcId="{C3744E3F-E525-47F5-8D29-654E6D04D327}" destId="{CD7CDF82-2128-F24D-8473-7B5D63AFA603}" srcOrd="1" destOrd="0" presId="urn:microsoft.com/office/officeart/2005/8/layout/process5"/>
    <dgm:cxn modelId="{032541E5-F3E8-434A-8206-56177BC9C65C}" srcId="{B456DAE3-E368-42DE-B864-46845BEF5C48}" destId="{E6043086-34DD-4DAB-89C6-4441B13752A3}" srcOrd="2" destOrd="0" parTransId="{0242250F-C3D2-4E33-9081-B8F347FD9A72}" sibTransId="{BC09E6DF-DF98-48AE-88B5-C87B654E4405}"/>
    <dgm:cxn modelId="{79AF6AEE-B84A-4BC8-B17E-F583B6FDBBC0}" srcId="{B456DAE3-E368-42DE-B864-46845BEF5C48}" destId="{18E2B129-93BF-4F70-A46E-F4027B179A8C}" srcOrd="0" destOrd="0" parTransId="{B726BDB4-AD6B-4464-A526-994207911953}" sibTransId="{C3744E3F-E525-47F5-8D29-654E6D04D327}"/>
    <dgm:cxn modelId="{F3D22D26-C735-A94A-986A-C210C146E793}" type="presParOf" srcId="{9CE2E9E9-F004-0D47-976B-506E6759A4DF}" destId="{5B0A19BD-F657-254A-AF40-4DED8367890A}" srcOrd="0" destOrd="0" presId="urn:microsoft.com/office/officeart/2005/8/layout/process5"/>
    <dgm:cxn modelId="{575ED21F-B4B8-0940-BA5B-D2556E234AFB}" type="presParOf" srcId="{9CE2E9E9-F004-0D47-976B-506E6759A4DF}" destId="{0D1B438D-B445-2E4F-AC40-D46B5B8BF964}" srcOrd="1" destOrd="0" presId="urn:microsoft.com/office/officeart/2005/8/layout/process5"/>
    <dgm:cxn modelId="{71476800-EA87-944E-B771-93D500A3FB4C}" type="presParOf" srcId="{0D1B438D-B445-2E4F-AC40-D46B5B8BF964}" destId="{CD7CDF82-2128-F24D-8473-7B5D63AFA603}" srcOrd="0" destOrd="0" presId="urn:microsoft.com/office/officeart/2005/8/layout/process5"/>
    <dgm:cxn modelId="{EF0027CD-49C2-1C4E-B0AC-698FDBB84148}" type="presParOf" srcId="{9CE2E9E9-F004-0D47-976B-506E6759A4DF}" destId="{8134BF86-9A96-F045-8947-42DF1E1ED48C}" srcOrd="2" destOrd="0" presId="urn:microsoft.com/office/officeart/2005/8/layout/process5"/>
    <dgm:cxn modelId="{D1E6D781-99B1-4A45-900C-ADBE43D655D5}" type="presParOf" srcId="{9CE2E9E9-F004-0D47-976B-506E6759A4DF}" destId="{8D2DBBC1-FB81-314D-94BB-F7B1A93FCFC4}" srcOrd="3" destOrd="0" presId="urn:microsoft.com/office/officeart/2005/8/layout/process5"/>
    <dgm:cxn modelId="{9FCB6B57-0C57-834E-A748-BB09711531E6}" type="presParOf" srcId="{8D2DBBC1-FB81-314D-94BB-F7B1A93FCFC4}" destId="{F44E13FA-9F68-524F-AAB4-F170167347DC}" srcOrd="0" destOrd="0" presId="urn:microsoft.com/office/officeart/2005/8/layout/process5"/>
    <dgm:cxn modelId="{23310D08-7B5C-DB49-A732-F20CA909BC43}" type="presParOf" srcId="{9CE2E9E9-F004-0D47-976B-506E6759A4DF}" destId="{3DF476BA-DBFD-2F48-AA30-11EE613312C4}"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79821BE-E6DD-4054-9AF6-C02DE6495B78}"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4B98866-F764-44CA-86DE-2F90B1D6A8E5}">
      <dgm:prSet/>
      <dgm:spPr/>
      <dgm:t>
        <a:bodyPr/>
        <a:lstStyle/>
        <a:p>
          <a:r>
            <a:rPr lang="en-US" b="1" i="0"/>
            <a:t>Conversational Storytelling Interviewing </a:t>
          </a:r>
          <a:r>
            <a:rPr lang="en-US" b="0" i="0"/>
            <a:t>©</a:t>
          </a:r>
          <a:r>
            <a:rPr lang="en-US" b="1" i="1"/>
            <a:t>TSI* (proposed Manual by Boje &amp; Rosile)</a:t>
          </a:r>
          <a:endParaRPr lang="en-US"/>
        </a:p>
      </dgm:t>
    </dgm:pt>
    <dgm:pt modelId="{583EE2DE-455C-409C-A58C-7BE7F8762CE2}" type="parTrans" cxnId="{C331736C-B679-4DE6-BFC2-A08438FA7AA5}">
      <dgm:prSet/>
      <dgm:spPr/>
      <dgm:t>
        <a:bodyPr/>
        <a:lstStyle/>
        <a:p>
          <a:endParaRPr lang="en-US"/>
        </a:p>
      </dgm:t>
    </dgm:pt>
    <dgm:pt modelId="{87806A17-E32E-4C13-BCF1-BCD4DBA0BCFA}" type="sibTrans" cxnId="{C331736C-B679-4DE6-BFC2-A08438FA7AA5}">
      <dgm:prSet/>
      <dgm:spPr/>
      <dgm:t>
        <a:bodyPr/>
        <a:lstStyle/>
        <a:p>
          <a:endParaRPr lang="en-US"/>
        </a:p>
      </dgm:t>
    </dgm:pt>
    <dgm:pt modelId="{4A116819-0963-486C-9163-3E3241BA2D82}">
      <dgm:prSet/>
      <dgm:spPr/>
      <dgm:t>
        <a:bodyPr/>
        <a:lstStyle/>
        <a:p>
          <a:r>
            <a:rPr lang="en-US" b="1" i="0"/>
            <a:t>Self-Correcting Research &amp; Intervention Methods </a:t>
          </a:r>
          <a:r>
            <a:rPr lang="en-US" b="0" i="0"/>
            <a:t>©</a:t>
          </a:r>
          <a:r>
            <a:rPr lang="en-US" b="1" i="1"/>
            <a:t>TSI* (Proposed Manual by Boje, Rosile, &amp; Sibel, </a:t>
          </a:r>
          <a:r>
            <a:rPr lang="en-US" b="1" i="1" u="sng">
              <a:hlinkClick xmlns:r="http://schemas.openxmlformats.org/officeDocument/2006/relationships" r:id="rId1"/>
            </a:rPr>
            <a:t>see reference</a:t>
          </a:r>
          <a:r>
            <a:rPr lang="en-US" b="1" i="1"/>
            <a:t>)</a:t>
          </a:r>
          <a:endParaRPr lang="en-US"/>
        </a:p>
      </dgm:t>
    </dgm:pt>
    <dgm:pt modelId="{67D5E7C4-014F-4F11-9385-BDAAFE4C0122}" type="parTrans" cxnId="{4E7A04C2-54DF-4308-9290-CEC27DB0860C}">
      <dgm:prSet/>
      <dgm:spPr/>
      <dgm:t>
        <a:bodyPr/>
        <a:lstStyle/>
        <a:p>
          <a:endParaRPr lang="en-US"/>
        </a:p>
      </dgm:t>
    </dgm:pt>
    <dgm:pt modelId="{E96D251D-EC7A-4781-AC05-D65CAC829BD3}" type="sibTrans" cxnId="{4E7A04C2-54DF-4308-9290-CEC27DB0860C}">
      <dgm:prSet/>
      <dgm:spPr/>
      <dgm:t>
        <a:bodyPr/>
        <a:lstStyle/>
        <a:p>
          <a:endParaRPr lang="en-US"/>
        </a:p>
      </dgm:t>
    </dgm:pt>
    <dgm:pt modelId="{9019B117-D2E0-4379-BE40-51BE3B4B5945}">
      <dgm:prSet/>
      <dgm:spPr/>
      <dgm:t>
        <a:bodyPr/>
        <a:lstStyle/>
        <a:p>
          <a:r>
            <a:rPr lang="en-US" b="1" i="0"/>
            <a:t>Attunement to Quantum Energy Fields</a:t>
          </a:r>
          <a:r>
            <a:rPr lang="en-US" b="0" i="0"/>
            <a:t> ©</a:t>
          </a:r>
          <a:r>
            <a:rPr lang="en-US" b="1" i="1"/>
            <a:t>TSI* (Manual by Boje) </a:t>
          </a:r>
          <a:r>
            <a:rPr lang="en-US" b="1" i="0"/>
            <a:t>Prerequisite Level 1</a:t>
          </a:r>
          <a:endParaRPr lang="en-US"/>
        </a:p>
      </dgm:t>
    </dgm:pt>
    <dgm:pt modelId="{FE9DE5C2-B13A-49C3-82F1-85EF4CBC5840}" type="parTrans" cxnId="{4B9D8FA7-F76B-420F-AB0F-E1D2D6204A6C}">
      <dgm:prSet/>
      <dgm:spPr/>
      <dgm:t>
        <a:bodyPr/>
        <a:lstStyle/>
        <a:p>
          <a:endParaRPr lang="en-US"/>
        </a:p>
      </dgm:t>
    </dgm:pt>
    <dgm:pt modelId="{FDBDC175-77C7-46DF-A3B2-4D785F568020}" type="sibTrans" cxnId="{4B9D8FA7-F76B-420F-AB0F-E1D2D6204A6C}">
      <dgm:prSet/>
      <dgm:spPr/>
      <dgm:t>
        <a:bodyPr/>
        <a:lstStyle/>
        <a:p>
          <a:endParaRPr lang="en-US"/>
        </a:p>
      </dgm:t>
    </dgm:pt>
    <dgm:pt modelId="{D3706BC7-1D8E-4486-BFEF-181261DD3F1F}">
      <dgm:prSet/>
      <dgm:spPr/>
      <dgm:t>
        <a:bodyPr/>
        <a:lstStyle/>
        <a:p>
          <a:r>
            <a:rPr lang="en-US" b="1" i="0"/>
            <a:t>Startup Module</a:t>
          </a:r>
          <a:r>
            <a:rPr lang="en-US" b="1" i="1"/>
            <a:t> </a:t>
          </a:r>
          <a:r>
            <a:rPr lang="en-US" b="0" i="0"/>
            <a:t>©</a:t>
          </a:r>
          <a:r>
            <a:rPr lang="en-US" b="1" i="1"/>
            <a:t>TSI* (Manual by Bruun) </a:t>
          </a:r>
          <a:r>
            <a:rPr lang="en-US" b="1" i="0"/>
            <a:t>Prerequisite Level 1, 2</a:t>
          </a:r>
          <a:endParaRPr lang="en-US"/>
        </a:p>
      </dgm:t>
    </dgm:pt>
    <dgm:pt modelId="{EDC1E803-F40C-40A3-9FC3-E58443608CB1}" type="parTrans" cxnId="{DAF6C3EF-B882-497C-886C-56982157C191}">
      <dgm:prSet/>
      <dgm:spPr/>
      <dgm:t>
        <a:bodyPr/>
        <a:lstStyle/>
        <a:p>
          <a:endParaRPr lang="en-US"/>
        </a:p>
      </dgm:t>
    </dgm:pt>
    <dgm:pt modelId="{D982071D-150D-4255-8789-78261C3DF8B3}" type="sibTrans" cxnId="{DAF6C3EF-B882-497C-886C-56982157C191}">
      <dgm:prSet/>
      <dgm:spPr/>
      <dgm:t>
        <a:bodyPr/>
        <a:lstStyle/>
        <a:p>
          <a:endParaRPr lang="en-US"/>
        </a:p>
      </dgm:t>
    </dgm:pt>
    <dgm:pt modelId="{5EFE2E88-C8D4-4A30-A871-5470E24631AF}" type="pres">
      <dgm:prSet presAssocID="{B79821BE-E6DD-4054-9AF6-C02DE6495B78}" presName="root" presStyleCnt="0">
        <dgm:presLayoutVars>
          <dgm:dir/>
          <dgm:resizeHandles val="exact"/>
        </dgm:presLayoutVars>
      </dgm:prSet>
      <dgm:spPr/>
    </dgm:pt>
    <dgm:pt modelId="{908F1606-7EC2-40E7-8AA5-CBC3F5EB186A}" type="pres">
      <dgm:prSet presAssocID="{B79821BE-E6DD-4054-9AF6-C02DE6495B78}" presName="container" presStyleCnt="0">
        <dgm:presLayoutVars>
          <dgm:dir/>
          <dgm:resizeHandles val="exact"/>
        </dgm:presLayoutVars>
      </dgm:prSet>
      <dgm:spPr/>
    </dgm:pt>
    <dgm:pt modelId="{905FFE67-5B91-4A4A-8B09-210D0AB8F1E9}" type="pres">
      <dgm:prSet presAssocID="{34B98866-F764-44CA-86DE-2F90B1D6A8E5}" presName="compNode" presStyleCnt="0"/>
      <dgm:spPr/>
    </dgm:pt>
    <dgm:pt modelId="{C9C5B1A7-9186-4617-8044-595D2EA155DD}" type="pres">
      <dgm:prSet presAssocID="{34B98866-F764-44CA-86DE-2F90B1D6A8E5}" presName="iconBgRect" presStyleLbl="bgShp" presStyleIdx="0" presStyleCnt="4"/>
      <dgm:spPr/>
    </dgm:pt>
    <dgm:pt modelId="{1FD926F3-D774-4555-835D-6086F3BCCACF}" type="pres">
      <dgm:prSet presAssocID="{34B98866-F764-44CA-86DE-2F90B1D6A8E5}"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at"/>
        </a:ext>
      </dgm:extLst>
    </dgm:pt>
    <dgm:pt modelId="{01431E7B-F729-4301-80C3-A73B611664CE}" type="pres">
      <dgm:prSet presAssocID="{34B98866-F764-44CA-86DE-2F90B1D6A8E5}" presName="spaceRect" presStyleCnt="0"/>
      <dgm:spPr/>
    </dgm:pt>
    <dgm:pt modelId="{1EB2455C-416B-4F22-971D-9BC0266932D2}" type="pres">
      <dgm:prSet presAssocID="{34B98866-F764-44CA-86DE-2F90B1D6A8E5}" presName="textRect" presStyleLbl="revTx" presStyleIdx="0" presStyleCnt="4">
        <dgm:presLayoutVars>
          <dgm:chMax val="1"/>
          <dgm:chPref val="1"/>
        </dgm:presLayoutVars>
      </dgm:prSet>
      <dgm:spPr/>
    </dgm:pt>
    <dgm:pt modelId="{79ED9579-1605-4D65-A02B-D1E871CE0356}" type="pres">
      <dgm:prSet presAssocID="{87806A17-E32E-4C13-BCF1-BCD4DBA0BCFA}" presName="sibTrans" presStyleLbl="sibTrans2D1" presStyleIdx="0" presStyleCnt="0"/>
      <dgm:spPr/>
    </dgm:pt>
    <dgm:pt modelId="{4C74B611-34B4-4C46-9835-498170F2D260}" type="pres">
      <dgm:prSet presAssocID="{4A116819-0963-486C-9163-3E3241BA2D82}" presName="compNode" presStyleCnt="0"/>
      <dgm:spPr/>
    </dgm:pt>
    <dgm:pt modelId="{4769748A-51C0-4E25-BCB2-13AF1DD29A65}" type="pres">
      <dgm:prSet presAssocID="{4A116819-0963-486C-9163-3E3241BA2D82}" presName="iconBgRect" presStyleLbl="bgShp" presStyleIdx="1" presStyleCnt="4"/>
      <dgm:spPr/>
    </dgm:pt>
    <dgm:pt modelId="{4F41FB5C-C5DD-40D3-B0FF-CE6BCBEB9AE6}" type="pres">
      <dgm:prSet presAssocID="{4A116819-0963-486C-9163-3E3241BA2D82}"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Gears"/>
        </a:ext>
      </dgm:extLst>
    </dgm:pt>
    <dgm:pt modelId="{5E78832C-D2A0-4D07-AC94-3F74C08CB697}" type="pres">
      <dgm:prSet presAssocID="{4A116819-0963-486C-9163-3E3241BA2D82}" presName="spaceRect" presStyleCnt="0"/>
      <dgm:spPr/>
    </dgm:pt>
    <dgm:pt modelId="{F751A297-18CA-4E0B-B2A0-F8EFA134C39C}" type="pres">
      <dgm:prSet presAssocID="{4A116819-0963-486C-9163-3E3241BA2D82}" presName="textRect" presStyleLbl="revTx" presStyleIdx="1" presStyleCnt="4">
        <dgm:presLayoutVars>
          <dgm:chMax val="1"/>
          <dgm:chPref val="1"/>
        </dgm:presLayoutVars>
      </dgm:prSet>
      <dgm:spPr/>
    </dgm:pt>
    <dgm:pt modelId="{2C0150DE-3E0E-4F24-A3AF-BAD15E6E2CFB}" type="pres">
      <dgm:prSet presAssocID="{E96D251D-EC7A-4781-AC05-D65CAC829BD3}" presName="sibTrans" presStyleLbl="sibTrans2D1" presStyleIdx="0" presStyleCnt="0"/>
      <dgm:spPr/>
    </dgm:pt>
    <dgm:pt modelId="{1EA0284E-2E96-4F62-927D-B113F0C43261}" type="pres">
      <dgm:prSet presAssocID="{9019B117-D2E0-4379-BE40-51BE3B4B5945}" presName="compNode" presStyleCnt="0"/>
      <dgm:spPr/>
    </dgm:pt>
    <dgm:pt modelId="{47C3B700-ED49-4B54-9DEF-99B48A7A29EA}" type="pres">
      <dgm:prSet presAssocID="{9019B117-D2E0-4379-BE40-51BE3B4B5945}" presName="iconBgRect" presStyleLbl="bgShp" presStyleIdx="2" presStyleCnt="4"/>
      <dgm:spPr/>
    </dgm:pt>
    <dgm:pt modelId="{B4867490-765A-432B-A564-E659373A8312}" type="pres">
      <dgm:prSet presAssocID="{9019B117-D2E0-4379-BE40-51BE3B4B5945}"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Atom"/>
        </a:ext>
      </dgm:extLst>
    </dgm:pt>
    <dgm:pt modelId="{957E14BF-081F-4878-9A9F-57A604D8BC4A}" type="pres">
      <dgm:prSet presAssocID="{9019B117-D2E0-4379-BE40-51BE3B4B5945}" presName="spaceRect" presStyleCnt="0"/>
      <dgm:spPr/>
    </dgm:pt>
    <dgm:pt modelId="{4F75C84C-49E0-497A-B880-35800072A7AD}" type="pres">
      <dgm:prSet presAssocID="{9019B117-D2E0-4379-BE40-51BE3B4B5945}" presName="textRect" presStyleLbl="revTx" presStyleIdx="2" presStyleCnt="4">
        <dgm:presLayoutVars>
          <dgm:chMax val="1"/>
          <dgm:chPref val="1"/>
        </dgm:presLayoutVars>
      </dgm:prSet>
      <dgm:spPr/>
    </dgm:pt>
    <dgm:pt modelId="{3B887567-3673-413D-A53B-B5E6A11C238B}" type="pres">
      <dgm:prSet presAssocID="{FDBDC175-77C7-46DF-A3B2-4D785F568020}" presName="sibTrans" presStyleLbl="sibTrans2D1" presStyleIdx="0" presStyleCnt="0"/>
      <dgm:spPr/>
    </dgm:pt>
    <dgm:pt modelId="{0BD61D96-BF70-4D42-A21E-F8F383C4D23D}" type="pres">
      <dgm:prSet presAssocID="{D3706BC7-1D8E-4486-BFEF-181261DD3F1F}" presName="compNode" presStyleCnt="0"/>
      <dgm:spPr/>
    </dgm:pt>
    <dgm:pt modelId="{B0A5A4A4-6E7C-4B88-BA8E-E3CC9CA45681}" type="pres">
      <dgm:prSet presAssocID="{D3706BC7-1D8E-4486-BFEF-181261DD3F1F}" presName="iconBgRect" presStyleLbl="bgShp" presStyleIdx="3" presStyleCnt="4"/>
      <dgm:spPr/>
    </dgm:pt>
    <dgm:pt modelId="{46B3BAF5-3962-4174-B4E4-DCCBA1DF3609}" type="pres">
      <dgm:prSet presAssocID="{D3706BC7-1D8E-4486-BFEF-181261DD3F1F}"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Single gear"/>
        </a:ext>
      </dgm:extLst>
    </dgm:pt>
    <dgm:pt modelId="{623D44CD-1648-4469-8298-13B0D9A19E72}" type="pres">
      <dgm:prSet presAssocID="{D3706BC7-1D8E-4486-BFEF-181261DD3F1F}" presName="spaceRect" presStyleCnt="0"/>
      <dgm:spPr/>
    </dgm:pt>
    <dgm:pt modelId="{156B6754-0C61-460B-9479-CCF2577C1BFA}" type="pres">
      <dgm:prSet presAssocID="{D3706BC7-1D8E-4486-BFEF-181261DD3F1F}" presName="textRect" presStyleLbl="revTx" presStyleIdx="3" presStyleCnt="4">
        <dgm:presLayoutVars>
          <dgm:chMax val="1"/>
          <dgm:chPref val="1"/>
        </dgm:presLayoutVars>
      </dgm:prSet>
      <dgm:spPr/>
    </dgm:pt>
  </dgm:ptLst>
  <dgm:cxnLst>
    <dgm:cxn modelId="{9DCBDE00-8F35-4871-8229-B6B83ECAEBEA}" type="presOf" srcId="{4A116819-0963-486C-9163-3E3241BA2D82}" destId="{F751A297-18CA-4E0B-B2A0-F8EFA134C39C}" srcOrd="0" destOrd="0" presId="urn:microsoft.com/office/officeart/2018/2/layout/IconCircleList"/>
    <dgm:cxn modelId="{81F1ED03-B0B4-482E-A528-C7EDD34C14C8}" type="presOf" srcId="{B79821BE-E6DD-4054-9AF6-C02DE6495B78}" destId="{5EFE2E88-C8D4-4A30-A871-5470E24631AF}" srcOrd="0" destOrd="0" presId="urn:microsoft.com/office/officeart/2018/2/layout/IconCircleList"/>
    <dgm:cxn modelId="{47AD8E22-78FF-4F82-8842-7B9D04FDE848}" type="presOf" srcId="{87806A17-E32E-4C13-BCF1-BCD4DBA0BCFA}" destId="{79ED9579-1605-4D65-A02B-D1E871CE0356}" srcOrd="0" destOrd="0" presId="urn:microsoft.com/office/officeart/2018/2/layout/IconCircleList"/>
    <dgm:cxn modelId="{C331736C-B679-4DE6-BFC2-A08438FA7AA5}" srcId="{B79821BE-E6DD-4054-9AF6-C02DE6495B78}" destId="{34B98866-F764-44CA-86DE-2F90B1D6A8E5}" srcOrd="0" destOrd="0" parTransId="{583EE2DE-455C-409C-A58C-7BE7F8762CE2}" sibTransId="{87806A17-E32E-4C13-BCF1-BCD4DBA0BCFA}"/>
    <dgm:cxn modelId="{9340DD71-D329-4578-8C22-A4718EB9F419}" type="presOf" srcId="{D3706BC7-1D8E-4486-BFEF-181261DD3F1F}" destId="{156B6754-0C61-460B-9479-CCF2577C1BFA}" srcOrd="0" destOrd="0" presId="urn:microsoft.com/office/officeart/2018/2/layout/IconCircleList"/>
    <dgm:cxn modelId="{4B9D8FA7-F76B-420F-AB0F-E1D2D6204A6C}" srcId="{B79821BE-E6DD-4054-9AF6-C02DE6495B78}" destId="{9019B117-D2E0-4379-BE40-51BE3B4B5945}" srcOrd="2" destOrd="0" parTransId="{FE9DE5C2-B13A-49C3-82F1-85EF4CBC5840}" sibTransId="{FDBDC175-77C7-46DF-A3B2-4D785F568020}"/>
    <dgm:cxn modelId="{C14D5BB8-1F6B-4F67-A768-9171C3578F39}" type="presOf" srcId="{9019B117-D2E0-4379-BE40-51BE3B4B5945}" destId="{4F75C84C-49E0-497A-B880-35800072A7AD}" srcOrd="0" destOrd="0" presId="urn:microsoft.com/office/officeart/2018/2/layout/IconCircleList"/>
    <dgm:cxn modelId="{93E55BBC-8C75-4028-9F09-474CE6C17FAA}" type="presOf" srcId="{34B98866-F764-44CA-86DE-2F90B1D6A8E5}" destId="{1EB2455C-416B-4F22-971D-9BC0266932D2}" srcOrd="0" destOrd="0" presId="urn:microsoft.com/office/officeart/2018/2/layout/IconCircleList"/>
    <dgm:cxn modelId="{4E7A04C2-54DF-4308-9290-CEC27DB0860C}" srcId="{B79821BE-E6DD-4054-9AF6-C02DE6495B78}" destId="{4A116819-0963-486C-9163-3E3241BA2D82}" srcOrd="1" destOrd="0" parTransId="{67D5E7C4-014F-4F11-9385-BDAAFE4C0122}" sibTransId="{E96D251D-EC7A-4781-AC05-D65CAC829BD3}"/>
    <dgm:cxn modelId="{57233AEC-0B5B-4106-A0A0-C44DC89FD987}" type="presOf" srcId="{FDBDC175-77C7-46DF-A3B2-4D785F568020}" destId="{3B887567-3673-413D-A53B-B5E6A11C238B}" srcOrd="0" destOrd="0" presId="urn:microsoft.com/office/officeart/2018/2/layout/IconCircleList"/>
    <dgm:cxn modelId="{DAF6C3EF-B882-497C-886C-56982157C191}" srcId="{B79821BE-E6DD-4054-9AF6-C02DE6495B78}" destId="{D3706BC7-1D8E-4486-BFEF-181261DD3F1F}" srcOrd="3" destOrd="0" parTransId="{EDC1E803-F40C-40A3-9FC3-E58443608CB1}" sibTransId="{D982071D-150D-4255-8789-78261C3DF8B3}"/>
    <dgm:cxn modelId="{486DBBFA-5B52-4628-A335-BF5CE9317466}" type="presOf" srcId="{E96D251D-EC7A-4781-AC05-D65CAC829BD3}" destId="{2C0150DE-3E0E-4F24-A3AF-BAD15E6E2CFB}" srcOrd="0" destOrd="0" presId="urn:microsoft.com/office/officeart/2018/2/layout/IconCircleList"/>
    <dgm:cxn modelId="{BB1C5E17-5E83-4213-8F8B-A434EC5B5AB0}" type="presParOf" srcId="{5EFE2E88-C8D4-4A30-A871-5470E24631AF}" destId="{908F1606-7EC2-40E7-8AA5-CBC3F5EB186A}" srcOrd="0" destOrd="0" presId="urn:microsoft.com/office/officeart/2018/2/layout/IconCircleList"/>
    <dgm:cxn modelId="{91A70581-DE9E-411C-9020-04531239BF73}" type="presParOf" srcId="{908F1606-7EC2-40E7-8AA5-CBC3F5EB186A}" destId="{905FFE67-5B91-4A4A-8B09-210D0AB8F1E9}" srcOrd="0" destOrd="0" presId="urn:microsoft.com/office/officeart/2018/2/layout/IconCircleList"/>
    <dgm:cxn modelId="{96639D60-0BC6-4AE0-86A0-C42DEADB235D}" type="presParOf" srcId="{905FFE67-5B91-4A4A-8B09-210D0AB8F1E9}" destId="{C9C5B1A7-9186-4617-8044-595D2EA155DD}" srcOrd="0" destOrd="0" presId="urn:microsoft.com/office/officeart/2018/2/layout/IconCircleList"/>
    <dgm:cxn modelId="{56DE966E-0404-428F-9A68-A2113BCBEBAB}" type="presParOf" srcId="{905FFE67-5B91-4A4A-8B09-210D0AB8F1E9}" destId="{1FD926F3-D774-4555-835D-6086F3BCCACF}" srcOrd="1" destOrd="0" presId="urn:microsoft.com/office/officeart/2018/2/layout/IconCircleList"/>
    <dgm:cxn modelId="{1A7B2F72-8725-4F1C-83AA-39926366F0FF}" type="presParOf" srcId="{905FFE67-5B91-4A4A-8B09-210D0AB8F1E9}" destId="{01431E7B-F729-4301-80C3-A73B611664CE}" srcOrd="2" destOrd="0" presId="urn:microsoft.com/office/officeart/2018/2/layout/IconCircleList"/>
    <dgm:cxn modelId="{116745F6-A9B8-4915-89B8-3A5F13A47F40}" type="presParOf" srcId="{905FFE67-5B91-4A4A-8B09-210D0AB8F1E9}" destId="{1EB2455C-416B-4F22-971D-9BC0266932D2}" srcOrd="3" destOrd="0" presId="urn:microsoft.com/office/officeart/2018/2/layout/IconCircleList"/>
    <dgm:cxn modelId="{A104E43D-D4B8-41B9-AF01-E2D82E929438}" type="presParOf" srcId="{908F1606-7EC2-40E7-8AA5-CBC3F5EB186A}" destId="{79ED9579-1605-4D65-A02B-D1E871CE0356}" srcOrd="1" destOrd="0" presId="urn:microsoft.com/office/officeart/2018/2/layout/IconCircleList"/>
    <dgm:cxn modelId="{5328D6A2-CFE9-447E-BDB7-B45B04D29FFB}" type="presParOf" srcId="{908F1606-7EC2-40E7-8AA5-CBC3F5EB186A}" destId="{4C74B611-34B4-4C46-9835-498170F2D260}" srcOrd="2" destOrd="0" presId="urn:microsoft.com/office/officeart/2018/2/layout/IconCircleList"/>
    <dgm:cxn modelId="{00164CE8-B3AF-4219-ADA7-776B42D7AEB3}" type="presParOf" srcId="{4C74B611-34B4-4C46-9835-498170F2D260}" destId="{4769748A-51C0-4E25-BCB2-13AF1DD29A65}" srcOrd="0" destOrd="0" presId="urn:microsoft.com/office/officeart/2018/2/layout/IconCircleList"/>
    <dgm:cxn modelId="{C912E40B-2E0C-4EAA-AEE0-528FBA541DB8}" type="presParOf" srcId="{4C74B611-34B4-4C46-9835-498170F2D260}" destId="{4F41FB5C-C5DD-40D3-B0FF-CE6BCBEB9AE6}" srcOrd="1" destOrd="0" presId="urn:microsoft.com/office/officeart/2018/2/layout/IconCircleList"/>
    <dgm:cxn modelId="{DA6C3870-2570-42BB-9C79-2AA5BD393234}" type="presParOf" srcId="{4C74B611-34B4-4C46-9835-498170F2D260}" destId="{5E78832C-D2A0-4D07-AC94-3F74C08CB697}" srcOrd="2" destOrd="0" presId="urn:microsoft.com/office/officeart/2018/2/layout/IconCircleList"/>
    <dgm:cxn modelId="{3D5F6BFE-08DF-41EF-A5C9-CAD48B120130}" type="presParOf" srcId="{4C74B611-34B4-4C46-9835-498170F2D260}" destId="{F751A297-18CA-4E0B-B2A0-F8EFA134C39C}" srcOrd="3" destOrd="0" presId="urn:microsoft.com/office/officeart/2018/2/layout/IconCircleList"/>
    <dgm:cxn modelId="{EB8FDB5F-9D75-4728-8B64-4D8CE5DEB788}" type="presParOf" srcId="{908F1606-7EC2-40E7-8AA5-CBC3F5EB186A}" destId="{2C0150DE-3E0E-4F24-A3AF-BAD15E6E2CFB}" srcOrd="3" destOrd="0" presId="urn:microsoft.com/office/officeart/2018/2/layout/IconCircleList"/>
    <dgm:cxn modelId="{CBEF74AB-FBAE-45AC-858D-2656367D20FB}" type="presParOf" srcId="{908F1606-7EC2-40E7-8AA5-CBC3F5EB186A}" destId="{1EA0284E-2E96-4F62-927D-B113F0C43261}" srcOrd="4" destOrd="0" presId="urn:microsoft.com/office/officeart/2018/2/layout/IconCircleList"/>
    <dgm:cxn modelId="{0A917813-2055-476B-8566-2246CFBC5496}" type="presParOf" srcId="{1EA0284E-2E96-4F62-927D-B113F0C43261}" destId="{47C3B700-ED49-4B54-9DEF-99B48A7A29EA}" srcOrd="0" destOrd="0" presId="urn:microsoft.com/office/officeart/2018/2/layout/IconCircleList"/>
    <dgm:cxn modelId="{DB1D1CB4-DC44-491A-95D4-1D16627F9DCA}" type="presParOf" srcId="{1EA0284E-2E96-4F62-927D-B113F0C43261}" destId="{B4867490-765A-432B-A564-E659373A8312}" srcOrd="1" destOrd="0" presId="urn:microsoft.com/office/officeart/2018/2/layout/IconCircleList"/>
    <dgm:cxn modelId="{CEE90D7D-D9EB-428D-BE20-96D024580C21}" type="presParOf" srcId="{1EA0284E-2E96-4F62-927D-B113F0C43261}" destId="{957E14BF-081F-4878-9A9F-57A604D8BC4A}" srcOrd="2" destOrd="0" presId="urn:microsoft.com/office/officeart/2018/2/layout/IconCircleList"/>
    <dgm:cxn modelId="{2F285595-161C-4AFE-9B8C-874C26606FE0}" type="presParOf" srcId="{1EA0284E-2E96-4F62-927D-B113F0C43261}" destId="{4F75C84C-49E0-497A-B880-35800072A7AD}" srcOrd="3" destOrd="0" presId="urn:microsoft.com/office/officeart/2018/2/layout/IconCircleList"/>
    <dgm:cxn modelId="{0E93B747-2708-4C99-9047-A9ADBE188720}" type="presParOf" srcId="{908F1606-7EC2-40E7-8AA5-CBC3F5EB186A}" destId="{3B887567-3673-413D-A53B-B5E6A11C238B}" srcOrd="5" destOrd="0" presId="urn:microsoft.com/office/officeart/2018/2/layout/IconCircleList"/>
    <dgm:cxn modelId="{6BF6B765-C823-477B-B182-E7AE5B709DCA}" type="presParOf" srcId="{908F1606-7EC2-40E7-8AA5-CBC3F5EB186A}" destId="{0BD61D96-BF70-4D42-A21E-F8F383C4D23D}" srcOrd="6" destOrd="0" presId="urn:microsoft.com/office/officeart/2018/2/layout/IconCircleList"/>
    <dgm:cxn modelId="{195FD055-735B-498E-82C6-6A928B9FF6E4}" type="presParOf" srcId="{0BD61D96-BF70-4D42-A21E-F8F383C4D23D}" destId="{B0A5A4A4-6E7C-4B88-BA8E-E3CC9CA45681}" srcOrd="0" destOrd="0" presId="urn:microsoft.com/office/officeart/2018/2/layout/IconCircleList"/>
    <dgm:cxn modelId="{27EFE7F9-A410-49A8-B862-8E3C089A2B52}" type="presParOf" srcId="{0BD61D96-BF70-4D42-A21E-F8F383C4D23D}" destId="{46B3BAF5-3962-4174-B4E4-DCCBA1DF3609}" srcOrd="1" destOrd="0" presId="urn:microsoft.com/office/officeart/2018/2/layout/IconCircleList"/>
    <dgm:cxn modelId="{D614FF19-A30F-4904-A1A3-A4B71F068C1A}" type="presParOf" srcId="{0BD61D96-BF70-4D42-A21E-F8F383C4D23D}" destId="{623D44CD-1648-4469-8298-13B0D9A19E72}" srcOrd="2" destOrd="0" presId="urn:microsoft.com/office/officeart/2018/2/layout/IconCircleList"/>
    <dgm:cxn modelId="{EEAE859F-C56E-4502-A19C-7F456F0D34D7}" type="presParOf" srcId="{0BD61D96-BF70-4D42-A21E-F8F383C4D23D}" destId="{156B6754-0C61-460B-9479-CCF2577C1BF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1E3A34-89D0-42A4-9A19-3A17C6E24BD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7ACD80B-302E-44F2-9A01-0A249DF9FA35}">
      <dgm:prSet/>
      <dgm:spPr/>
      <dgm:t>
        <a:bodyPr/>
        <a:lstStyle/>
        <a:p>
          <a:r>
            <a:rPr lang="en-US"/>
            <a:t>Advanced methodologies in True Storytelling® practices</a:t>
          </a:r>
        </a:p>
      </dgm:t>
    </dgm:pt>
    <dgm:pt modelId="{716BB819-8AEF-44D1-9591-01EE8A782023}" type="parTrans" cxnId="{05B8E5B2-052E-4D76-97CF-4354FE72A674}">
      <dgm:prSet/>
      <dgm:spPr/>
      <dgm:t>
        <a:bodyPr/>
        <a:lstStyle/>
        <a:p>
          <a:endParaRPr lang="en-US"/>
        </a:p>
      </dgm:t>
    </dgm:pt>
    <dgm:pt modelId="{F47ADA62-F0FA-467E-A14A-EBBFF47D344C}" type="sibTrans" cxnId="{05B8E5B2-052E-4D76-97CF-4354FE72A674}">
      <dgm:prSet/>
      <dgm:spPr/>
      <dgm:t>
        <a:bodyPr/>
        <a:lstStyle/>
        <a:p>
          <a:endParaRPr lang="en-US"/>
        </a:p>
      </dgm:t>
    </dgm:pt>
    <dgm:pt modelId="{91AD9913-FD55-4309-AE61-F9B867C6081B}">
      <dgm:prSet/>
      <dgm:spPr/>
      <dgm:t>
        <a:bodyPr/>
        <a:lstStyle/>
        <a:p>
          <a:r>
            <a:rPr lang="en-US"/>
            <a:t>How to use conversational storytelling interviewing</a:t>
          </a:r>
        </a:p>
      </dgm:t>
    </dgm:pt>
    <dgm:pt modelId="{036E161D-E7AC-480C-9F2F-C231F3EF2F85}" type="parTrans" cxnId="{13E0398F-7362-4D6D-96DA-FEFD52D6A167}">
      <dgm:prSet/>
      <dgm:spPr/>
      <dgm:t>
        <a:bodyPr/>
        <a:lstStyle/>
        <a:p>
          <a:endParaRPr lang="en-US"/>
        </a:p>
      </dgm:t>
    </dgm:pt>
    <dgm:pt modelId="{2441D25E-5382-4F66-9F91-89DED8E7A7A7}" type="sibTrans" cxnId="{13E0398F-7362-4D6D-96DA-FEFD52D6A167}">
      <dgm:prSet/>
      <dgm:spPr/>
      <dgm:t>
        <a:bodyPr/>
        <a:lstStyle/>
        <a:p>
          <a:endParaRPr lang="en-US"/>
        </a:p>
      </dgm:t>
    </dgm:pt>
    <dgm:pt modelId="{59A0B3EC-4E1D-41E3-BC3D-53A80EF0F2B4}">
      <dgm:prSet/>
      <dgm:spPr/>
      <dgm:t>
        <a:bodyPr/>
        <a:lstStyle/>
        <a:p>
          <a:r>
            <a:rPr lang="en-US"/>
            <a:t>New Tools for True Storytelling® unavailable to Truth-Teller &amp; Truth-Listener levels</a:t>
          </a:r>
        </a:p>
      </dgm:t>
    </dgm:pt>
    <dgm:pt modelId="{09340D5C-E446-45A4-B7F5-288941EAC9FD}" type="parTrans" cxnId="{00DB7FC6-62C0-44A3-8F7F-5FC1264CA5A5}">
      <dgm:prSet/>
      <dgm:spPr/>
      <dgm:t>
        <a:bodyPr/>
        <a:lstStyle/>
        <a:p>
          <a:endParaRPr lang="en-US"/>
        </a:p>
      </dgm:t>
    </dgm:pt>
    <dgm:pt modelId="{7085E712-0944-4EFB-BB07-7CF2A7A44094}" type="sibTrans" cxnId="{00DB7FC6-62C0-44A3-8F7F-5FC1264CA5A5}">
      <dgm:prSet/>
      <dgm:spPr/>
      <dgm:t>
        <a:bodyPr/>
        <a:lstStyle/>
        <a:p>
          <a:endParaRPr lang="en-US"/>
        </a:p>
      </dgm:t>
    </dgm:pt>
    <dgm:pt modelId="{A37E2284-BFD2-0647-8D90-508082DB5171}" type="pres">
      <dgm:prSet presAssocID="{601E3A34-89D0-42A4-9A19-3A17C6E24BDB}" presName="linear" presStyleCnt="0">
        <dgm:presLayoutVars>
          <dgm:animLvl val="lvl"/>
          <dgm:resizeHandles val="exact"/>
        </dgm:presLayoutVars>
      </dgm:prSet>
      <dgm:spPr/>
    </dgm:pt>
    <dgm:pt modelId="{442684F7-BBA3-5E46-897C-6A6AE418744D}" type="pres">
      <dgm:prSet presAssocID="{C7ACD80B-302E-44F2-9A01-0A249DF9FA35}" presName="parentText" presStyleLbl="node1" presStyleIdx="0" presStyleCnt="3">
        <dgm:presLayoutVars>
          <dgm:chMax val="0"/>
          <dgm:bulletEnabled val="1"/>
        </dgm:presLayoutVars>
      </dgm:prSet>
      <dgm:spPr/>
    </dgm:pt>
    <dgm:pt modelId="{5FF3377E-B34E-4145-8E19-A534455B7F22}" type="pres">
      <dgm:prSet presAssocID="{F47ADA62-F0FA-467E-A14A-EBBFF47D344C}" presName="spacer" presStyleCnt="0"/>
      <dgm:spPr/>
    </dgm:pt>
    <dgm:pt modelId="{40DD1992-77D1-AD4C-92E1-4E816EFBE0DF}" type="pres">
      <dgm:prSet presAssocID="{91AD9913-FD55-4309-AE61-F9B867C6081B}" presName="parentText" presStyleLbl="node1" presStyleIdx="1" presStyleCnt="3">
        <dgm:presLayoutVars>
          <dgm:chMax val="0"/>
          <dgm:bulletEnabled val="1"/>
        </dgm:presLayoutVars>
      </dgm:prSet>
      <dgm:spPr/>
    </dgm:pt>
    <dgm:pt modelId="{39A4418B-CCBC-264E-98CF-022EC61B8420}" type="pres">
      <dgm:prSet presAssocID="{2441D25E-5382-4F66-9F91-89DED8E7A7A7}" presName="spacer" presStyleCnt="0"/>
      <dgm:spPr/>
    </dgm:pt>
    <dgm:pt modelId="{AFEC2780-625C-1F45-BD3A-5CF920D7904A}" type="pres">
      <dgm:prSet presAssocID="{59A0B3EC-4E1D-41E3-BC3D-53A80EF0F2B4}" presName="parentText" presStyleLbl="node1" presStyleIdx="2" presStyleCnt="3">
        <dgm:presLayoutVars>
          <dgm:chMax val="0"/>
          <dgm:bulletEnabled val="1"/>
        </dgm:presLayoutVars>
      </dgm:prSet>
      <dgm:spPr/>
    </dgm:pt>
  </dgm:ptLst>
  <dgm:cxnLst>
    <dgm:cxn modelId="{2D459E0C-E1B6-124A-B60B-210044389AC4}" type="presOf" srcId="{601E3A34-89D0-42A4-9A19-3A17C6E24BDB}" destId="{A37E2284-BFD2-0647-8D90-508082DB5171}" srcOrd="0" destOrd="0" presId="urn:microsoft.com/office/officeart/2005/8/layout/vList2"/>
    <dgm:cxn modelId="{EA9D6B17-DA4B-AC41-B55B-7CBCB2A3BE13}" type="presOf" srcId="{59A0B3EC-4E1D-41E3-BC3D-53A80EF0F2B4}" destId="{AFEC2780-625C-1F45-BD3A-5CF920D7904A}" srcOrd="0" destOrd="0" presId="urn:microsoft.com/office/officeart/2005/8/layout/vList2"/>
    <dgm:cxn modelId="{8EE65E64-309B-AB4E-862A-0AD44663B702}" type="presOf" srcId="{C7ACD80B-302E-44F2-9A01-0A249DF9FA35}" destId="{442684F7-BBA3-5E46-897C-6A6AE418744D}" srcOrd="0" destOrd="0" presId="urn:microsoft.com/office/officeart/2005/8/layout/vList2"/>
    <dgm:cxn modelId="{13E0398F-7362-4D6D-96DA-FEFD52D6A167}" srcId="{601E3A34-89D0-42A4-9A19-3A17C6E24BDB}" destId="{91AD9913-FD55-4309-AE61-F9B867C6081B}" srcOrd="1" destOrd="0" parTransId="{036E161D-E7AC-480C-9F2F-C231F3EF2F85}" sibTransId="{2441D25E-5382-4F66-9F91-89DED8E7A7A7}"/>
    <dgm:cxn modelId="{D845ADA7-05A8-4C4E-A7D1-EB6648F8A159}" type="presOf" srcId="{91AD9913-FD55-4309-AE61-F9B867C6081B}" destId="{40DD1992-77D1-AD4C-92E1-4E816EFBE0DF}" srcOrd="0" destOrd="0" presId="urn:microsoft.com/office/officeart/2005/8/layout/vList2"/>
    <dgm:cxn modelId="{05B8E5B2-052E-4D76-97CF-4354FE72A674}" srcId="{601E3A34-89D0-42A4-9A19-3A17C6E24BDB}" destId="{C7ACD80B-302E-44F2-9A01-0A249DF9FA35}" srcOrd="0" destOrd="0" parTransId="{716BB819-8AEF-44D1-9591-01EE8A782023}" sibTransId="{F47ADA62-F0FA-467E-A14A-EBBFF47D344C}"/>
    <dgm:cxn modelId="{00DB7FC6-62C0-44A3-8F7F-5FC1264CA5A5}" srcId="{601E3A34-89D0-42A4-9A19-3A17C6E24BDB}" destId="{59A0B3EC-4E1D-41E3-BC3D-53A80EF0F2B4}" srcOrd="2" destOrd="0" parTransId="{09340D5C-E446-45A4-B7F5-288941EAC9FD}" sibTransId="{7085E712-0944-4EFB-BB07-7CF2A7A44094}"/>
    <dgm:cxn modelId="{5C43F468-B06C-4740-97EB-EF61A3B12E7D}" type="presParOf" srcId="{A37E2284-BFD2-0647-8D90-508082DB5171}" destId="{442684F7-BBA3-5E46-897C-6A6AE418744D}" srcOrd="0" destOrd="0" presId="urn:microsoft.com/office/officeart/2005/8/layout/vList2"/>
    <dgm:cxn modelId="{2DDB580B-E4A2-2643-81C4-E831818141AE}" type="presParOf" srcId="{A37E2284-BFD2-0647-8D90-508082DB5171}" destId="{5FF3377E-B34E-4145-8E19-A534455B7F22}" srcOrd="1" destOrd="0" presId="urn:microsoft.com/office/officeart/2005/8/layout/vList2"/>
    <dgm:cxn modelId="{005E7395-606E-0D45-85B4-4E9095DE7FA6}" type="presParOf" srcId="{A37E2284-BFD2-0647-8D90-508082DB5171}" destId="{40DD1992-77D1-AD4C-92E1-4E816EFBE0DF}" srcOrd="2" destOrd="0" presId="urn:microsoft.com/office/officeart/2005/8/layout/vList2"/>
    <dgm:cxn modelId="{14E7CF56-89B6-3A4E-878B-4A411CB15676}" type="presParOf" srcId="{A37E2284-BFD2-0647-8D90-508082DB5171}" destId="{39A4418B-CCBC-264E-98CF-022EC61B8420}" srcOrd="3" destOrd="0" presId="urn:microsoft.com/office/officeart/2005/8/layout/vList2"/>
    <dgm:cxn modelId="{A58FCC2E-8A34-AA44-A740-452E39755801}" type="presParOf" srcId="{A37E2284-BFD2-0647-8D90-508082DB5171}" destId="{AFEC2780-625C-1F45-BD3A-5CF920D7904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BE5EAF8-5616-244A-9580-1882D704D066}" type="doc">
      <dgm:prSet loTypeId="urn:microsoft.com/office/officeart/2005/8/layout/pyramid4" loCatId="" qsTypeId="urn:microsoft.com/office/officeart/2005/8/quickstyle/simple2" qsCatId="simple" csTypeId="urn:microsoft.com/office/officeart/2005/8/colors/accent1_2" csCatId="accent1" phldr="1"/>
      <dgm:spPr/>
      <dgm:t>
        <a:bodyPr/>
        <a:lstStyle/>
        <a:p>
          <a:endParaRPr lang="en-US"/>
        </a:p>
      </dgm:t>
    </dgm:pt>
    <dgm:pt modelId="{DC81920F-3FEE-9846-B721-74F12538D353}">
      <dgm:prSet phldrT="[Text]"/>
      <dgm:spPr/>
      <dgm:t>
        <a:bodyPr/>
        <a:lstStyle/>
        <a:p>
          <a:r>
            <a:rPr lang="en-US" dirty="0"/>
            <a:t>Self</a:t>
          </a:r>
        </a:p>
      </dgm:t>
    </dgm:pt>
    <dgm:pt modelId="{72C4A17B-61F8-A34B-A671-E882DD7E353C}" type="parTrans" cxnId="{308753EC-8B29-8647-9B9C-9C1960C9285E}">
      <dgm:prSet/>
      <dgm:spPr/>
      <dgm:t>
        <a:bodyPr/>
        <a:lstStyle/>
        <a:p>
          <a:endParaRPr lang="en-US"/>
        </a:p>
      </dgm:t>
    </dgm:pt>
    <dgm:pt modelId="{3BFC5457-742A-A449-AA1B-46DF175B0EF1}" type="sibTrans" cxnId="{308753EC-8B29-8647-9B9C-9C1960C9285E}">
      <dgm:prSet/>
      <dgm:spPr/>
      <dgm:t>
        <a:bodyPr/>
        <a:lstStyle/>
        <a:p>
          <a:endParaRPr lang="en-US"/>
        </a:p>
      </dgm:t>
    </dgm:pt>
    <dgm:pt modelId="{F2B63AA5-F792-5B49-92D6-FF1D61558180}">
      <dgm:prSet phldrT="[Text]"/>
      <dgm:spPr/>
      <dgm:t>
        <a:bodyPr/>
        <a:lstStyle/>
        <a:p>
          <a:r>
            <a:rPr lang="en-US" dirty="0"/>
            <a:t>Others</a:t>
          </a:r>
        </a:p>
      </dgm:t>
    </dgm:pt>
    <dgm:pt modelId="{256B97CD-0F3D-484A-BEB5-D7D590B31BA3}" type="parTrans" cxnId="{28EE85B8-BC3A-4D49-A671-E3E8AB689BDC}">
      <dgm:prSet/>
      <dgm:spPr/>
      <dgm:t>
        <a:bodyPr/>
        <a:lstStyle/>
        <a:p>
          <a:endParaRPr lang="en-US"/>
        </a:p>
      </dgm:t>
    </dgm:pt>
    <dgm:pt modelId="{0393AA16-A54D-0849-AC31-628A6D4F882D}" type="sibTrans" cxnId="{28EE85B8-BC3A-4D49-A671-E3E8AB689BDC}">
      <dgm:prSet/>
      <dgm:spPr/>
      <dgm:t>
        <a:bodyPr/>
        <a:lstStyle/>
        <a:p>
          <a:endParaRPr lang="en-US"/>
        </a:p>
      </dgm:t>
    </dgm:pt>
    <dgm:pt modelId="{54FEA8A6-7B84-5A49-90FA-175731AB23EB}">
      <dgm:prSet phldrT="[Text]"/>
      <dgm:spPr/>
      <dgm:t>
        <a:bodyPr/>
        <a:lstStyle/>
        <a:p>
          <a:r>
            <a:rPr lang="en-US" dirty="0"/>
            <a:t>Success</a:t>
          </a:r>
        </a:p>
      </dgm:t>
    </dgm:pt>
    <dgm:pt modelId="{CC5845AE-5737-4649-ADF4-5B9593A4BF7E}" type="parTrans" cxnId="{A118265A-BED8-8545-8C99-59469A6F6B8B}">
      <dgm:prSet/>
      <dgm:spPr/>
      <dgm:t>
        <a:bodyPr/>
        <a:lstStyle/>
        <a:p>
          <a:endParaRPr lang="en-US"/>
        </a:p>
      </dgm:t>
    </dgm:pt>
    <dgm:pt modelId="{2F0123FC-32C6-7A43-8A9F-F09719105053}" type="sibTrans" cxnId="{A118265A-BED8-8545-8C99-59469A6F6B8B}">
      <dgm:prSet/>
      <dgm:spPr/>
      <dgm:t>
        <a:bodyPr/>
        <a:lstStyle/>
        <a:p>
          <a:endParaRPr lang="en-US"/>
        </a:p>
      </dgm:t>
    </dgm:pt>
    <dgm:pt modelId="{31DBCFA6-5D12-6841-8823-A60EDA38D048}">
      <dgm:prSet phldrT="[Text]"/>
      <dgm:spPr/>
      <dgm:t>
        <a:bodyPr/>
        <a:lstStyle/>
        <a:p>
          <a:r>
            <a:rPr lang="en-US"/>
            <a:t>Situation</a:t>
          </a:r>
          <a:endParaRPr lang="en-US" dirty="0"/>
        </a:p>
      </dgm:t>
    </dgm:pt>
    <dgm:pt modelId="{6F531203-9511-8246-8B30-6E2CBF392525}" type="parTrans" cxnId="{9416DFFB-9F40-9E43-9822-226190562892}">
      <dgm:prSet/>
      <dgm:spPr/>
      <dgm:t>
        <a:bodyPr/>
        <a:lstStyle/>
        <a:p>
          <a:endParaRPr lang="en-US"/>
        </a:p>
      </dgm:t>
    </dgm:pt>
    <dgm:pt modelId="{83E84DB2-7CF7-8C46-958B-F5BF13C16E2D}" type="sibTrans" cxnId="{9416DFFB-9F40-9E43-9822-226190562892}">
      <dgm:prSet/>
      <dgm:spPr/>
      <dgm:t>
        <a:bodyPr/>
        <a:lstStyle/>
        <a:p>
          <a:endParaRPr lang="en-US"/>
        </a:p>
      </dgm:t>
    </dgm:pt>
    <dgm:pt modelId="{FB0917A5-882A-2849-A43B-522B0C1D0A52}" type="pres">
      <dgm:prSet presAssocID="{FBE5EAF8-5616-244A-9580-1882D704D066}" presName="compositeShape" presStyleCnt="0">
        <dgm:presLayoutVars>
          <dgm:chMax val="9"/>
          <dgm:dir/>
          <dgm:resizeHandles val="exact"/>
        </dgm:presLayoutVars>
      </dgm:prSet>
      <dgm:spPr/>
    </dgm:pt>
    <dgm:pt modelId="{B1AD744E-1027-0344-B33C-DCCC63605B53}" type="pres">
      <dgm:prSet presAssocID="{FBE5EAF8-5616-244A-9580-1882D704D066}" presName="triangle1" presStyleLbl="node1" presStyleIdx="0" presStyleCnt="4">
        <dgm:presLayoutVars>
          <dgm:bulletEnabled val="1"/>
        </dgm:presLayoutVars>
      </dgm:prSet>
      <dgm:spPr/>
    </dgm:pt>
    <dgm:pt modelId="{33A059C9-0F6C-CE48-ADB4-0911095304D6}" type="pres">
      <dgm:prSet presAssocID="{FBE5EAF8-5616-244A-9580-1882D704D066}" presName="triangle2" presStyleLbl="node1" presStyleIdx="1" presStyleCnt="4">
        <dgm:presLayoutVars>
          <dgm:bulletEnabled val="1"/>
        </dgm:presLayoutVars>
      </dgm:prSet>
      <dgm:spPr/>
    </dgm:pt>
    <dgm:pt modelId="{469E5CCD-3BF2-FA49-A747-1EC226710B1B}" type="pres">
      <dgm:prSet presAssocID="{FBE5EAF8-5616-244A-9580-1882D704D066}" presName="triangle3" presStyleLbl="node1" presStyleIdx="2" presStyleCnt="4" custLinFactNeighborX="-868" custLinFactNeighborY="-365">
        <dgm:presLayoutVars>
          <dgm:bulletEnabled val="1"/>
        </dgm:presLayoutVars>
      </dgm:prSet>
      <dgm:spPr/>
    </dgm:pt>
    <dgm:pt modelId="{DD2A1CF6-3069-7345-AB69-FA0E99266A5E}" type="pres">
      <dgm:prSet presAssocID="{FBE5EAF8-5616-244A-9580-1882D704D066}" presName="triangle4" presStyleLbl="node1" presStyleIdx="3" presStyleCnt="4">
        <dgm:presLayoutVars>
          <dgm:bulletEnabled val="1"/>
        </dgm:presLayoutVars>
      </dgm:prSet>
      <dgm:spPr/>
    </dgm:pt>
  </dgm:ptLst>
  <dgm:cxnLst>
    <dgm:cxn modelId="{A1FC330A-BEF5-B04E-ACEC-7274DE06FE65}" type="presOf" srcId="{31DBCFA6-5D12-6841-8823-A60EDA38D048}" destId="{DD2A1CF6-3069-7345-AB69-FA0E99266A5E}" srcOrd="0" destOrd="0" presId="urn:microsoft.com/office/officeart/2005/8/layout/pyramid4"/>
    <dgm:cxn modelId="{A3745C57-2AF6-C846-8FEC-000EA54259E2}" type="presOf" srcId="{DC81920F-3FEE-9846-B721-74F12538D353}" destId="{B1AD744E-1027-0344-B33C-DCCC63605B53}" srcOrd="0" destOrd="0" presId="urn:microsoft.com/office/officeart/2005/8/layout/pyramid4"/>
    <dgm:cxn modelId="{A118265A-BED8-8545-8C99-59469A6F6B8B}" srcId="{FBE5EAF8-5616-244A-9580-1882D704D066}" destId="{54FEA8A6-7B84-5A49-90FA-175731AB23EB}" srcOrd="2" destOrd="0" parTransId="{CC5845AE-5737-4649-ADF4-5B9593A4BF7E}" sibTransId="{2F0123FC-32C6-7A43-8A9F-F09719105053}"/>
    <dgm:cxn modelId="{01306E77-3752-1F4A-A8CB-09845108A037}" type="presOf" srcId="{54FEA8A6-7B84-5A49-90FA-175731AB23EB}" destId="{469E5CCD-3BF2-FA49-A747-1EC226710B1B}" srcOrd="0" destOrd="0" presId="urn:microsoft.com/office/officeart/2005/8/layout/pyramid4"/>
    <dgm:cxn modelId="{28EE85B8-BC3A-4D49-A671-E3E8AB689BDC}" srcId="{FBE5EAF8-5616-244A-9580-1882D704D066}" destId="{F2B63AA5-F792-5B49-92D6-FF1D61558180}" srcOrd="1" destOrd="0" parTransId="{256B97CD-0F3D-484A-BEB5-D7D590B31BA3}" sibTransId="{0393AA16-A54D-0849-AC31-628A6D4F882D}"/>
    <dgm:cxn modelId="{CE6A91BA-D6C9-FA40-8D31-A51612686529}" type="presOf" srcId="{FBE5EAF8-5616-244A-9580-1882D704D066}" destId="{FB0917A5-882A-2849-A43B-522B0C1D0A52}" srcOrd="0" destOrd="0" presId="urn:microsoft.com/office/officeart/2005/8/layout/pyramid4"/>
    <dgm:cxn modelId="{644842E8-8051-274F-BF27-D312DF38E1D7}" type="presOf" srcId="{F2B63AA5-F792-5B49-92D6-FF1D61558180}" destId="{33A059C9-0F6C-CE48-ADB4-0911095304D6}" srcOrd="0" destOrd="0" presId="urn:microsoft.com/office/officeart/2005/8/layout/pyramid4"/>
    <dgm:cxn modelId="{308753EC-8B29-8647-9B9C-9C1960C9285E}" srcId="{FBE5EAF8-5616-244A-9580-1882D704D066}" destId="{DC81920F-3FEE-9846-B721-74F12538D353}" srcOrd="0" destOrd="0" parTransId="{72C4A17B-61F8-A34B-A671-E882DD7E353C}" sibTransId="{3BFC5457-742A-A449-AA1B-46DF175B0EF1}"/>
    <dgm:cxn modelId="{9416DFFB-9F40-9E43-9822-226190562892}" srcId="{FBE5EAF8-5616-244A-9580-1882D704D066}" destId="{31DBCFA6-5D12-6841-8823-A60EDA38D048}" srcOrd="3" destOrd="0" parTransId="{6F531203-9511-8246-8B30-6E2CBF392525}" sibTransId="{83E84DB2-7CF7-8C46-958B-F5BF13C16E2D}"/>
    <dgm:cxn modelId="{4BED6A02-B9D1-AE4A-B64E-94072ADB7137}" type="presParOf" srcId="{FB0917A5-882A-2849-A43B-522B0C1D0A52}" destId="{B1AD744E-1027-0344-B33C-DCCC63605B53}" srcOrd="0" destOrd="0" presId="urn:microsoft.com/office/officeart/2005/8/layout/pyramid4"/>
    <dgm:cxn modelId="{5C8E9B52-C08C-1042-AD9F-DC3F97B0D856}" type="presParOf" srcId="{FB0917A5-882A-2849-A43B-522B0C1D0A52}" destId="{33A059C9-0F6C-CE48-ADB4-0911095304D6}" srcOrd="1" destOrd="0" presId="urn:microsoft.com/office/officeart/2005/8/layout/pyramid4"/>
    <dgm:cxn modelId="{6AADFB2D-541D-A843-9CCD-283DEC6FD7EA}" type="presParOf" srcId="{FB0917A5-882A-2849-A43B-522B0C1D0A52}" destId="{469E5CCD-3BF2-FA49-A747-1EC226710B1B}" srcOrd="2" destOrd="0" presId="urn:microsoft.com/office/officeart/2005/8/layout/pyramid4"/>
    <dgm:cxn modelId="{44CFE9E4-E1A5-6644-A25F-36503A0C188C}" type="presParOf" srcId="{FB0917A5-882A-2849-A43B-522B0C1D0A52}" destId="{DD2A1CF6-3069-7345-AB69-FA0E99266A5E}"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0AD3304-197C-4DC4-BB5A-9C707769270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DE57251-EAAD-48EE-896B-BAE0604608CA}">
      <dgm:prSet/>
      <dgm:spPr/>
      <dgm:t>
        <a:bodyPr/>
        <a:lstStyle/>
        <a:p>
          <a:pPr>
            <a:lnSpc>
              <a:spcPct val="100000"/>
            </a:lnSpc>
          </a:pPr>
          <a:r>
            <a:rPr lang="en-US"/>
            <a:t>Being an </a:t>
          </a:r>
          <a:r>
            <a:rPr lang="en-US" b="1"/>
            <a:t>excellent trainer </a:t>
          </a:r>
          <a:r>
            <a:rPr lang="en-US"/>
            <a:t>in a particular skill (listening, Foundation Ethics, DEI) is nto same as being a ‘Process Consultant.</a:t>
          </a:r>
        </a:p>
      </dgm:t>
    </dgm:pt>
    <dgm:pt modelId="{11A020CD-707F-41EA-8662-C98A7BB14B82}" type="parTrans" cxnId="{717EFCC4-617F-4CDE-9961-08313A9DC366}">
      <dgm:prSet/>
      <dgm:spPr/>
      <dgm:t>
        <a:bodyPr/>
        <a:lstStyle/>
        <a:p>
          <a:endParaRPr lang="en-US"/>
        </a:p>
      </dgm:t>
    </dgm:pt>
    <dgm:pt modelId="{22242A4A-ACCE-4F10-9CD5-B970F100EC0D}" type="sibTrans" cxnId="{717EFCC4-617F-4CDE-9961-08313A9DC366}">
      <dgm:prSet/>
      <dgm:spPr/>
      <dgm:t>
        <a:bodyPr/>
        <a:lstStyle/>
        <a:p>
          <a:endParaRPr lang="en-US"/>
        </a:p>
      </dgm:t>
    </dgm:pt>
    <dgm:pt modelId="{4D089A14-5E55-41A7-9E88-2520DC3396C7}">
      <dgm:prSet/>
      <dgm:spPr/>
      <dgm:t>
        <a:bodyPr/>
        <a:lstStyle/>
        <a:p>
          <a:pPr>
            <a:lnSpc>
              <a:spcPct val="100000"/>
            </a:lnSpc>
          </a:pPr>
          <a:r>
            <a:rPr lang="en-US" b="1" dirty="0"/>
            <a:t>Process Consulting </a:t>
          </a:r>
          <a:r>
            <a:rPr lang="en-US" dirty="0"/>
            <a:t>involves diagnosis of organizational processes, diagnosis of process problems, developing collaborative process solutions with the client, and doing interventions that are timely, cost-effective, and get results.</a:t>
          </a:r>
        </a:p>
      </dgm:t>
    </dgm:pt>
    <dgm:pt modelId="{89B5A707-649F-43C8-97C6-F714635E39C5}" type="parTrans" cxnId="{35F1DA3A-F193-4731-92E9-A89AD25FFC91}">
      <dgm:prSet/>
      <dgm:spPr/>
      <dgm:t>
        <a:bodyPr/>
        <a:lstStyle/>
        <a:p>
          <a:endParaRPr lang="en-US"/>
        </a:p>
      </dgm:t>
    </dgm:pt>
    <dgm:pt modelId="{43D1F166-0981-41B3-B6AD-A877F15EA6DF}" type="sibTrans" cxnId="{35F1DA3A-F193-4731-92E9-A89AD25FFC91}">
      <dgm:prSet/>
      <dgm:spPr/>
      <dgm:t>
        <a:bodyPr/>
        <a:lstStyle/>
        <a:p>
          <a:endParaRPr lang="en-US"/>
        </a:p>
      </dgm:t>
    </dgm:pt>
    <dgm:pt modelId="{0C65C9CB-C591-4905-8816-715FB27CD0A5}" type="pres">
      <dgm:prSet presAssocID="{20AD3304-197C-4DC4-BB5A-9C7077692707}" presName="root" presStyleCnt="0">
        <dgm:presLayoutVars>
          <dgm:dir/>
          <dgm:resizeHandles val="exact"/>
        </dgm:presLayoutVars>
      </dgm:prSet>
      <dgm:spPr/>
    </dgm:pt>
    <dgm:pt modelId="{20D0AED1-4C13-4A0F-93DF-1705E34D4DA8}" type="pres">
      <dgm:prSet presAssocID="{4DE57251-EAAD-48EE-896B-BAE0604608CA}" presName="compNode" presStyleCnt="0"/>
      <dgm:spPr/>
    </dgm:pt>
    <dgm:pt modelId="{303BFB6C-21C3-43DA-B850-1E9B03F6F9B7}" type="pres">
      <dgm:prSet presAssocID="{4DE57251-EAAD-48EE-896B-BAE0604608C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8B959EBB-2F0A-461D-A593-D9DC3D3F1332}" type="pres">
      <dgm:prSet presAssocID="{4DE57251-EAAD-48EE-896B-BAE0604608CA}" presName="spaceRect" presStyleCnt="0"/>
      <dgm:spPr/>
    </dgm:pt>
    <dgm:pt modelId="{045EFD89-606D-44BE-9889-4A1A58458C5A}" type="pres">
      <dgm:prSet presAssocID="{4DE57251-EAAD-48EE-896B-BAE0604608CA}" presName="textRect" presStyleLbl="revTx" presStyleIdx="0" presStyleCnt="2">
        <dgm:presLayoutVars>
          <dgm:chMax val="1"/>
          <dgm:chPref val="1"/>
        </dgm:presLayoutVars>
      </dgm:prSet>
      <dgm:spPr/>
    </dgm:pt>
    <dgm:pt modelId="{63D55092-C7E6-4BDE-912B-A2C6004A55C8}" type="pres">
      <dgm:prSet presAssocID="{22242A4A-ACCE-4F10-9CD5-B970F100EC0D}" presName="sibTrans" presStyleCnt="0"/>
      <dgm:spPr/>
    </dgm:pt>
    <dgm:pt modelId="{D2DD104B-33E7-49D4-BB3F-48F5F849237A}" type="pres">
      <dgm:prSet presAssocID="{4D089A14-5E55-41A7-9E88-2520DC3396C7}" presName="compNode" presStyleCnt="0"/>
      <dgm:spPr/>
    </dgm:pt>
    <dgm:pt modelId="{141BFE4A-2248-42FE-AAB7-DDDA4D090D6F}" type="pres">
      <dgm:prSet presAssocID="{4D089A14-5E55-41A7-9E88-2520DC3396C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147850DA-9715-4AED-92F6-1855420ABA3D}" type="pres">
      <dgm:prSet presAssocID="{4D089A14-5E55-41A7-9E88-2520DC3396C7}" presName="spaceRect" presStyleCnt="0"/>
      <dgm:spPr/>
    </dgm:pt>
    <dgm:pt modelId="{FA7CE5F3-CBAB-4AA4-B358-65CFEA7ECEDE}" type="pres">
      <dgm:prSet presAssocID="{4D089A14-5E55-41A7-9E88-2520DC3396C7}" presName="textRect" presStyleLbl="revTx" presStyleIdx="1" presStyleCnt="2">
        <dgm:presLayoutVars>
          <dgm:chMax val="1"/>
          <dgm:chPref val="1"/>
        </dgm:presLayoutVars>
      </dgm:prSet>
      <dgm:spPr/>
    </dgm:pt>
  </dgm:ptLst>
  <dgm:cxnLst>
    <dgm:cxn modelId="{35F1DA3A-F193-4731-92E9-A89AD25FFC91}" srcId="{20AD3304-197C-4DC4-BB5A-9C7077692707}" destId="{4D089A14-5E55-41A7-9E88-2520DC3396C7}" srcOrd="1" destOrd="0" parTransId="{89B5A707-649F-43C8-97C6-F714635E39C5}" sibTransId="{43D1F166-0981-41B3-B6AD-A877F15EA6DF}"/>
    <dgm:cxn modelId="{1CEFCA47-AF24-44A4-88E5-1CE65D3B076C}" type="presOf" srcId="{4D089A14-5E55-41A7-9E88-2520DC3396C7}" destId="{FA7CE5F3-CBAB-4AA4-B358-65CFEA7ECEDE}" srcOrd="0" destOrd="0" presId="urn:microsoft.com/office/officeart/2018/2/layout/IconLabelList"/>
    <dgm:cxn modelId="{CECC4D56-8CA3-4123-87B1-EAA446B4C7BE}" type="presOf" srcId="{4DE57251-EAAD-48EE-896B-BAE0604608CA}" destId="{045EFD89-606D-44BE-9889-4A1A58458C5A}" srcOrd="0" destOrd="0" presId="urn:microsoft.com/office/officeart/2018/2/layout/IconLabelList"/>
    <dgm:cxn modelId="{8579B3A8-2269-4906-80B2-F82D88829BF3}" type="presOf" srcId="{20AD3304-197C-4DC4-BB5A-9C7077692707}" destId="{0C65C9CB-C591-4905-8816-715FB27CD0A5}" srcOrd="0" destOrd="0" presId="urn:microsoft.com/office/officeart/2018/2/layout/IconLabelList"/>
    <dgm:cxn modelId="{717EFCC4-617F-4CDE-9961-08313A9DC366}" srcId="{20AD3304-197C-4DC4-BB5A-9C7077692707}" destId="{4DE57251-EAAD-48EE-896B-BAE0604608CA}" srcOrd="0" destOrd="0" parTransId="{11A020CD-707F-41EA-8662-C98A7BB14B82}" sibTransId="{22242A4A-ACCE-4F10-9CD5-B970F100EC0D}"/>
    <dgm:cxn modelId="{2035D2E1-EC09-4619-A7BF-75394B804DB4}" type="presParOf" srcId="{0C65C9CB-C591-4905-8816-715FB27CD0A5}" destId="{20D0AED1-4C13-4A0F-93DF-1705E34D4DA8}" srcOrd="0" destOrd="0" presId="urn:microsoft.com/office/officeart/2018/2/layout/IconLabelList"/>
    <dgm:cxn modelId="{891AAA15-CC1C-4234-9449-272257555378}" type="presParOf" srcId="{20D0AED1-4C13-4A0F-93DF-1705E34D4DA8}" destId="{303BFB6C-21C3-43DA-B850-1E9B03F6F9B7}" srcOrd="0" destOrd="0" presId="urn:microsoft.com/office/officeart/2018/2/layout/IconLabelList"/>
    <dgm:cxn modelId="{5C84E56C-8937-49E9-8FB3-C01B91F44CF0}" type="presParOf" srcId="{20D0AED1-4C13-4A0F-93DF-1705E34D4DA8}" destId="{8B959EBB-2F0A-461D-A593-D9DC3D3F1332}" srcOrd="1" destOrd="0" presId="urn:microsoft.com/office/officeart/2018/2/layout/IconLabelList"/>
    <dgm:cxn modelId="{9977F772-18AA-4B4B-907D-98A00180D731}" type="presParOf" srcId="{20D0AED1-4C13-4A0F-93DF-1705E34D4DA8}" destId="{045EFD89-606D-44BE-9889-4A1A58458C5A}" srcOrd="2" destOrd="0" presId="urn:microsoft.com/office/officeart/2018/2/layout/IconLabelList"/>
    <dgm:cxn modelId="{5F6986B1-08B0-4E48-89ED-8669481DC178}" type="presParOf" srcId="{0C65C9CB-C591-4905-8816-715FB27CD0A5}" destId="{63D55092-C7E6-4BDE-912B-A2C6004A55C8}" srcOrd="1" destOrd="0" presId="urn:microsoft.com/office/officeart/2018/2/layout/IconLabelList"/>
    <dgm:cxn modelId="{B7BFABF2-DD02-4B61-AB0E-6DC9966451AD}" type="presParOf" srcId="{0C65C9CB-C591-4905-8816-715FB27CD0A5}" destId="{D2DD104B-33E7-49D4-BB3F-48F5F849237A}" srcOrd="2" destOrd="0" presId="urn:microsoft.com/office/officeart/2018/2/layout/IconLabelList"/>
    <dgm:cxn modelId="{12491B0C-4FCE-4634-9B61-E20DF10795EC}" type="presParOf" srcId="{D2DD104B-33E7-49D4-BB3F-48F5F849237A}" destId="{141BFE4A-2248-42FE-AAB7-DDDA4D090D6F}" srcOrd="0" destOrd="0" presId="urn:microsoft.com/office/officeart/2018/2/layout/IconLabelList"/>
    <dgm:cxn modelId="{12E3FBB7-F1DC-46AD-9016-92B7139B9E3A}" type="presParOf" srcId="{D2DD104B-33E7-49D4-BB3F-48F5F849237A}" destId="{147850DA-9715-4AED-92F6-1855420ABA3D}" srcOrd="1" destOrd="0" presId="urn:microsoft.com/office/officeart/2018/2/layout/IconLabelList"/>
    <dgm:cxn modelId="{44814E05-7E01-474F-BDF4-BCBBD32E7DAC}" type="presParOf" srcId="{D2DD104B-33E7-49D4-BB3F-48F5F849237A}" destId="{FA7CE5F3-CBAB-4AA4-B358-65CFEA7ECED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11313F-6A8D-45AF-8A35-191D46EAEE5A}"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D93636F9-5D3A-4B7B-9D8C-290576F5B229}">
      <dgm:prSet/>
      <dgm:spPr/>
      <dgm:t>
        <a:bodyPr/>
        <a:lstStyle/>
        <a:p>
          <a:r>
            <a:rPr lang="en-US" b="0" i="0" dirty="0"/>
            <a:t>Most Advanced </a:t>
          </a:r>
        </a:p>
        <a:p>
          <a:r>
            <a:rPr lang="en-US" b="0" i="0" dirty="0"/>
            <a:t>Certificate program Levels</a:t>
          </a:r>
          <a:endParaRPr lang="en-US" dirty="0"/>
        </a:p>
      </dgm:t>
    </dgm:pt>
    <dgm:pt modelId="{0576DB89-0673-41B9-8C0C-0D1187FC7A7F}" type="parTrans" cxnId="{D3C5D1B4-3156-47C5-B7D5-397690FF42BA}">
      <dgm:prSet/>
      <dgm:spPr/>
      <dgm:t>
        <a:bodyPr/>
        <a:lstStyle/>
        <a:p>
          <a:endParaRPr lang="en-US"/>
        </a:p>
      </dgm:t>
    </dgm:pt>
    <dgm:pt modelId="{A9115706-19AF-44D5-96FC-23068B9B8C3A}" type="sibTrans" cxnId="{D3C5D1B4-3156-47C5-B7D5-397690FF42BA}">
      <dgm:prSet/>
      <dgm:spPr/>
      <dgm:t>
        <a:bodyPr/>
        <a:lstStyle/>
        <a:p>
          <a:endParaRPr lang="en-US"/>
        </a:p>
      </dgm:t>
    </dgm:pt>
    <dgm:pt modelId="{A1F36209-3594-48EC-A146-5A55BE9FB6FF}">
      <dgm:prSet/>
      <dgm:spPr/>
      <dgm:t>
        <a:bodyPr/>
        <a:lstStyle/>
        <a:p>
          <a:r>
            <a:rPr lang="en-US" dirty="0"/>
            <a:t>4. True Storytelling® Trainer</a:t>
          </a:r>
        </a:p>
      </dgm:t>
    </dgm:pt>
    <dgm:pt modelId="{7A0DE895-D036-4F1A-BCED-EFA7DBAB79FC}" type="parTrans" cxnId="{E326BB3F-15DD-40FE-8E85-CBD770017945}">
      <dgm:prSet/>
      <dgm:spPr/>
      <dgm:t>
        <a:bodyPr/>
        <a:lstStyle/>
        <a:p>
          <a:endParaRPr lang="en-US"/>
        </a:p>
      </dgm:t>
    </dgm:pt>
    <dgm:pt modelId="{BCC0ADD6-D527-4D5C-8BC2-5ABBC5746BB5}" type="sibTrans" cxnId="{E326BB3F-15DD-40FE-8E85-CBD770017945}">
      <dgm:prSet/>
      <dgm:spPr/>
      <dgm:t>
        <a:bodyPr/>
        <a:lstStyle/>
        <a:p>
          <a:endParaRPr lang="en-US"/>
        </a:p>
      </dgm:t>
    </dgm:pt>
    <dgm:pt modelId="{16857E9D-31F6-0C4C-B37A-8F3A1743ABB5}">
      <dgm:prSet/>
      <dgm:spPr/>
      <dgm:t>
        <a:bodyPr/>
        <a:lstStyle/>
        <a:p>
          <a:r>
            <a:rPr lang="en-US" dirty="0"/>
            <a:t>5. True Storytelling® Process Consultant</a:t>
          </a:r>
        </a:p>
      </dgm:t>
    </dgm:pt>
    <dgm:pt modelId="{FA1F2FAE-CB6E-084F-A536-57BF49E5967A}" type="parTrans" cxnId="{2A27212E-5EBC-7B46-A918-9C86691967C7}">
      <dgm:prSet/>
      <dgm:spPr/>
      <dgm:t>
        <a:bodyPr/>
        <a:lstStyle/>
        <a:p>
          <a:endParaRPr lang="en-US"/>
        </a:p>
      </dgm:t>
    </dgm:pt>
    <dgm:pt modelId="{522FDB95-568E-DD4B-8333-2207C29743DE}" type="sibTrans" cxnId="{2A27212E-5EBC-7B46-A918-9C86691967C7}">
      <dgm:prSet/>
      <dgm:spPr/>
      <dgm:t>
        <a:bodyPr/>
        <a:lstStyle/>
        <a:p>
          <a:endParaRPr lang="en-US"/>
        </a:p>
      </dgm:t>
    </dgm:pt>
    <dgm:pt modelId="{FA882A28-C0EF-F640-BD34-96485AC00040}" type="pres">
      <dgm:prSet presAssocID="{6911313F-6A8D-45AF-8A35-191D46EAEE5A}" presName="Name0" presStyleCnt="0">
        <dgm:presLayoutVars>
          <dgm:dir/>
          <dgm:animLvl val="lvl"/>
          <dgm:resizeHandles val="exact"/>
        </dgm:presLayoutVars>
      </dgm:prSet>
      <dgm:spPr/>
    </dgm:pt>
    <dgm:pt modelId="{56CBBF90-6580-644E-BC6F-2E0D1072F799}" type="pres">
      <dgm:prSet presAssocID="{D93636F9-5D3A-4B7B-9D8C-290576F5B229}" presName="linNode" presStyleCnt="0"/>
      <dgm:spPr/>
    </dgm:pt>
    <dgm:pt modelId="{B2E26A9F-885B-1A4C-BFD6-E44A70F7B5BB}" type="pres">
      <dgm:prSet presAssocID="{D93636F9-5D3A-4B7B-9D8C-290576F5B229}" presName="parentText" presStyleLbl="node1" presStyleIdx="0" presStyleCnt="1">
        <dgm:presLayoutVars>
          <dgm:chMax val="1"/>
          <dgm:bulletEnabled val="1"/>
        </dgm:presLayoutVars>
      </dgm:prSet>
      <dgm:spPr/>
    </dgm:pt>
    <dgm:pt modelId="{AF03229E-5E77-9442-BA9C-B7685518A7DE}" type="pres">
      <dgm:prSet presAssocID="{D93636F9-5D3A-4B7B-9D8C-290576F5B229}" presName="descendantText" presStyleLbl="alignAccFollowNode1" presStyleIdx="0" presStyleCnt="1">
        <dgm:presLayoutVars>
          <dgm:bulletEnabled val="1"/>
        </dgm:presLayoutVars>
      </dgm:prSet>
      <dgm:spPr/>
    </dgm:pt>
  </dgm:ptLst>
  <dgm:cxnLst>
    <dgm:cxn modelId="{2A27212E-5EBC-7B46-A918-9C86691967C7}" srcId="{D93636F9-5D3A-4B7B-9D8C-290576F5B229}" destId="{16857E9D-31F6-0C4C-B37A-8F3A1743ABB5}" srcOrd="1" destOrd="0" parTransId="{FA1F2FAE-CB6E-084F-A536-57BF49E5967A}" sibTransId="{522FDB95-568E-DD4B-8333-2207C29743DE}"/>
    <dgm:cxn modelId="{E326BB3F-15DD-40FE-8E85-CBD770017945}" srcId="{D93636F9-5D3A-4B7B-9D8C-290576F5B229}" destId="{A1F36209-3594-48EC-A146-5A55BE9FB6FF}" srcOrd="0" destOrd="0" parTransId="{7A0DE895-D036-4F1A-BCED-EFA7DBAB79FC}" sibTransId="{BCC0ADD6-D527-4D5C-8BC2-5ABBC5746BB5}"/>
    <dgm:cxn modelId="{2FF27593-1F22-3D4F-9B2F-C7623578E5EC}" type="presOf" srcId="{16857E9D-31F6-0C4C-B37A-8F3A1743ABB5}" destId="{AF03229E-5E77-9442-BA9C-B7685518A7DE}" srcOrd="0" destOrd="1" presId="urn:microsoft.com/office/officeart/2005/8/layout/vList5"/>
    <dgm:cxn modelId="{D0EF8099-116A-9B47-A6CE-EA716BB9469C}" type="presOf" srcId="{D93636F9-5D3A-4B7B-9D8C-290576F5B229}" destId="{B2E26A9F-885B-1A4C-BFD6-E44A70F7B5BB}" srcOrd="0" destOrd="0" presId="urn:microsoft.com/office/officeart/2005/8/layout/vList5"/>
    <dgm:cxn modelId="{D3C5D1B4-3156-47C5-B7D5-397690FF42BA}" srcId="{6911313F-6A8D-45AF-8A35-191D46EAEE5A}" destId="{D93636F9-5D3A-4B7B-9D8C-290576F5B229}" srcOrd="0" destOrd="0" parTransId="{0576DB89-0673-41B9-8C0C-0D1187FC7A7F}" sibTransId="{A9115706-19AF-44D5-96FC-23068B9B8C3A}"/>
    <dgm:cxn modelId="{C90215C8-E676-3D44-BC08-3F63E650819B}" type="presOf" srcId="{A1F36209-3594-48EC-A146-5A55BE9FB6FF}" destId="{AF03229E-5E77-9442-BA9C-B7685518A7DE}" srcOrd="0" destOrd="0" presId="urn:microsoft.com/office/officeart/2005/8/layout/vList5"/>
    <dgm:cxn modelId="{A9FFF1EA-FF64-824C-ADD0-25D791009DA0}" type="presOf" srcId="{6911313F-6A8D-45AF-8A35-191D46EAEE5A}" destId="{FA882A28-C0EF-F640-BD34-96485AC00040}" srcOrd="0" destOrd="0" presId="urn:microsoft.com/office/officeart/2005/8/layout/vList5"/>
    <dgm:cxn modelId="{771DB149-0EC8-C443-BDB1-C932FC831F66}" type="presParOf" srcId="{FA882A28-C0EF-F640-BD34-96485AC00040}" destId="{56CBBF90-6580-644E-BC6F-2E0D1072F799}" srcOrd="0" destOrd="0" presId="urn:microsoft.com/office/officeart/2005/8/layout/vList5"/>
    <dgm:cxn modelId="{2DE94D9C-A99B-FE48-B7C7-141012B293A7}" type="presParOf" srcId="{56CBBF90-6580-644E-BC6F-2E0D1072F799}" destId="{B2E26A9F-885B-1A4C-BFD6-E44A70F7B5BB}" srcOrd="0" destOrd="0" presId="urn:microsoft.com/office/officeart/2005/8/layout/vList5"/>
    <dgm:cxn modelId="{E9E453C3-894B-9348-B1D5-1C5CCF4673FB}" type="presParOf" srcId="{56CBBF90-6580-644E-BC6F-2E0D1072F799}" destId="{AF03229E-5E77-9442-BA9C-B7685518A7D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CF2CE9-B4F2-4036-9963-4C603EC35BE0}"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FF8116BB-F2A8-4A60-8A40-85EB88DE6538}">
      <dgm:prSet/>
      <dgm:spPr/>
      <dgm:t>
        <a:bodyPr/>
        <a:lstStyle/>
        <a:p>
          <a:r>
            <a:rPr lang="en-US" b="0" i="0" dirty="0"/>
            <a:t>How to live an ethical life? </a:t>
          </a:r>
          <a:endParaRPr lang="en-US" dirty="0"/>
        </a:p>
      </dgm:t>
    </dgm:pt>
    <dgm:pt modelId="{064CD851-6772-4E0A-ACD2-A4FC1453597C}" type="parTrans" cxnId="{88311D28-FA8D-4FE0-A573-CE4C5CB0A973}">
      <dgm:prSet/>
      <dgm:spPr/>
      <dgm:t>
        <a:bodyPr/>
        <a:lstStyle/>
        <a:p>
          <a:endParaRPr lang="en-US"/>
        </a:p>
      </dgm:t>
    </dgm:pt>
    <dgm:pt modelId="{41F56762-0394-4659-9131-2899F8548171}" type="sibTrans" cxnId="{88311D28-FA8D-4FE0-A573-CE4C5CB0A973}">
      <dgm:prSet/>
      <dgm:spPr/>
      <dgm:t>
        <a:bodyPr/>
        <a:lstStyle/>
        <a:p>
          <a:endParaRPr lang="en-US"/>
        </a:p>
      </dgm:t>
    </dgm:pt>
    <dgm:pt modelId="{1FB3D1C1-1138-4722-8E20-FE42C65FA874}">
      <dgm:prSet/>
      <dgm:spPr/>
      <dgm:t>
        <a:bodyPr/>
        <a:lstStyle/>
        <a:p>
          <a:r>
            <a:rPr lang="en-US" b="0" i="0"/>
            <a:t>How to be truthful in organizations that too often are not?  </a:t>
          </a:r>
          <a:endParaRPr lang="en-US"/>
        </a:p>
      </dgm:t>
    </dgm:pt>
    <dgm:pt modelId="{4AD5226C-1010-483B-93D5-098E9E789CD6}" type="parTrans" cxnId="{901ACCC5-1CAB-4D6C-8B21-1C2106A97355}">
      <dgm:prSet/>
      <dgm:spPr/>
      <dgm:t>
        <a:bodyPr/>
        <a:lstStyle/>
        <a:p>
          <a:endParaRPr lang="en-US"/>
        </a:p>
      </dgm:t>
    </dgm:pt>
    <dgm:pt modelId="{DFB2A5D9-466B-44D0-B008-966A3C949A06}" type="sibTrans" cxnId="{901ACCC5-1CAB-4D6C-8B21-1C2106A97355}">
      <dgm:prSet/>
      <dgm:spPr/>
      <dgm:t>
        <a:bodyPr/>
        <a:lstStyle/>
        <a:p>
          <a:endParaRPr lang="en-US"/>
        </a:p>
      </dgm:t>
    </dgm:pt>
    <dgm:pt modelId="{ED073E12-B23C-4BED-A2F5-5798A8EBDBF9}">
      <dgm:prSet/>
      <dgm:spPr/>
      <dgm:t>
        <a:bodyPr/>
        <a:lstStyle/>
        <a:p>
          <a:r>
            <a:rPr lang="en-US" b="0" i="0" dirty="0"/>
            <a:t>How to overcome estrangement from our own self, from nature, from one another and from the meaning of life. </a:t>
          </a:r>
          <a:endParaRPr lang="en-US" dirty="0"/>
        </a:p>
      </dgm:t>
    </dgm:pt>
    <dgm:pt modelId="{4301A3F2-1320-4305-AADE-161B301636E3}" type="parTrans" cxnId="{915235CC-05C8-4E7E-9508-20B6187F42A6}">
      <dgm:prSet/>
      <dgm:spPr/>
      <dgm:t>
        <a:bodyPr/>
        <a:lstStyle/>
        <a:p>
          <a:endParaRPr lang="en-US"/>
        </a:p>
      </dgm:t>
    </dgm:pt>
    <dgm:pt modelId="{0D07E012-C217-452A-ACA5-62AF97407DD2}" type="sibTrans" cxnId="{915235CC-05C8-4E7E-9508-20B6187F42A6}">
      <dgm:prSet/>
      <dgm:spPr/>
      <dgm:t>
        <a:bodyPr/>
        <a:lstStyle/>
        <a:p>
          <a:endParaRPr lang="en-US"/>
        </a:p>
      </dgm:t>
    </dgm:pt>
    <dgm:pt modelId="{C72DDAED-10DE-4AEE-A1E5-0D22C3393BFF}">
      <dgm:prSet/>
      <dgm:spPr/>
      <dgm:t>
        <a:bodyPr/>
        <a:lstStyle/>
        <a:p>
          <a:r>
            <a:rPr lang="en-US" b="0" i="0"/>
            <a:t>This is captured in the words of Danish philosopher, </a:t>
          </a:r>
          <a:r>
            <a:rPr lang="en-US" b="0" i="1"/>
            <a:t>Søren Aabye Kierkegaard:</a:t>
          </a:r>
          <a:br>
            <a:rPr lang="en-US"/>
          </a:br>
          <a:br>
            <a:rPr lang="en-US"/>
          </a:br>
          <a:r>
            <a:rPr lang="en-US" b="0" i="1"/>
            <a:t>"The truth is what ennobles" - Søren Kierkegaard</a:t>
          </a:r>
          <a:br>
            <a:rPr lang="en-US" b="0" i="0"/>
          </a:br>
          <a:endParaRPr lang="en-US"/>
        </a:p>
      </dgm:t>
    </dgm:pt>
    <dgm:pt modelId="{9EA90B1B-5A0B-4CE2-919B-6B33EB3E9A39}" type="parTrans" cxnId="{1F200ED9-4880-4E78-AE4E-6FD157D273B9}">
      <dgm:prSet/>
      <dgm:spPr/>
      <dgm:t>
        <a:bodyPr/>
        <a:lstStyle/>
        <a:p>
          <a:endParaRPr lang="en-US"/>
        </a:p>
      </dgm:t>
    </dgm:pt>
    <dgm:pt modelId="{3BDAC8FE-0A7A-4779-AF00-51F53071C9B4}" type="sibTrans" cxnId="{1F200ED9-4880-4E78-AE4E-6FD157D273B9}">
      <dgm:prSet/>
      <dgm:spPr/>
      <dgm:t>
        <a:bodyPr/>
        <a:lstStyle/>
        <a:p>
          <a:endParaRPr lang="en-US"/>
        </a:p>
      </dgm:t>
    </dgm:pt>
    <dgm:pt modelId="{1CC4736F-2F71-42DD-B79B-E50B9B0DF9A6}">
      <dgm:prSet/>
      <dgm:spPr/>
      <dgm:t>
        <a:bodyPr/>
        <a:lstStyle/>
        <a:p>
          <a:r>
            <a:rPr lang="en-US" b="0" i="0"/>
            <a:t>"The more consciousness, the more self, the more consciousness, the more will; the more will, the more self" (</a:t>
          </a:r>
          <a:r>
            <a:rPr lang="en-US" b="0" i="0" u="sng">
              <a:hlinkClick xmlns:r="http://schemas.openxmlformats.org/officeDocument/2006/relationships" r:id="rId1"/>
            </a:rPr>
            <a:t>Kierkegaard 1849: 29</a:t>
          </a:r>
          <a:r>
            <a:rPr lang="en-US" b="0" i="0"/>
            <a:t>).</a:t>
          </a:r>
          <a:endParaRPr lang="en-US"/>
        </a:p>
      </dgm:t>
    </dgm:pt>
    <dgm:pt modelId="{05AA467D-A8D6-421D-BA25-F2189F96BDBE}" type="parTrans" cxnId="{1B8538CB-9252-4EED-A1B7-8C4CF7788DB2}">
      <dgm:prSet/>
      <dgm:spPr/>
      <dgm:t>
        <a:bodyPr/>
        <a:lstStyle/>
        <a:p>
          <a:endParaRPr lang="en-US"/>
        </a:p>
      </dgm:t>
    </dgm:pt>
    <dgm:pt modelId="{293BD97E-CD30-49F7-9885-5B8896ECA406}" type="sibTrans" cxnId="{1B8538CB-9252-4EED-A1B7-8C4CF7788DB2}">
      <dgm:prSet/>
      <dgm:spPr/>
      <dgm:t>
        <a:bodyPr/>
        <a:lstStyle/>
        <a:p>
          <a:endParaRPr lang="en-US"/>
        </a:p>
      </dgm:t>
    </dgm:pt>
    <dgm:pt modelId="{BB9879B5-7220-504A-9790-790BFB1DF7C3}" type="pres">
      <dgm:prSet presAssocID="{F9CF2CE9-B4F2-4036-9963-4C603EC35BE0}" presName="diagram" presStyleCnt="0">
        <dgm:presLayoutVars>
          <dgm:dir/>
          <dgm:resizeHandles val="exact"/>
        </dgm:presLayoutVars>
      </dgm:prSet>
      <dgm:spPr/>
    </dgm:pt>
    <dgm:pt modelId="{FB0EF82D-AE6B-A247-8309-32E162C659CE}" type="pres">
      <dgm:prSet presAssocID="{FF8116BB-F2A8-4A60-8A40-85EB88DE6538}" presName="node" presStyleLbl="node1" presStyleIdx="0" presStyleCnt="5">
        <dgm:presLayoutVars>
          <dgm:bulletEnabled val="1"/>
        </dgm:presLayoutVars>
      </dgm:prSet>
      <dgm:spPr/>
    </dgm:pt>
    <dgm:pt modelId="{E7179032-4CDC-3245-A760-911A0689443C}" type="pres">
      <dgm:prSet presAssocID="{41F56762-0394-4659-9131-2899F8548171}" presName="sibTrans" presStyleCnt="0"/>
      <dgm:spPr/>
    </dgm:pt>
    <dgm:pt modelId="{F38D5921-4F6A-8246-A0B2-022840842604}" type="pres">
      <dgm:prSet presAssocID="{1FB3D1C1-1138-4722-8E20-FE42C65FA874}" presName="node" presStyleLbl="node1" presStyleIdx="1" presStyleCnt="5">
        <dgm:presLayoutVars>
          <dgm:bulletEnabled val="1"/>
        </dgm:presLayoutVars>
      </dgm:prSet>
      <dgm:spPr/>
    </dgm:pt>
    <dgm:pt modelId="{65DBE023-20D9-9C41-B1EA-88304BAF89E9}" type="pres">
      <dgm:prSet presAssocID="{DFB2A5D9-466B-44D0-B008-966A3C949A06}" presName="sibTrans" presStyleCnt="0"/>
      <dgm:spPr/>
    </dgm:pt>
    <dgm:pt modelId="{BBF318D1-3EEE-6D40-9647-37B599CADE55}" type="pres">
      <dgm:prSet presAssocID="{ED073E12-B23C-4BED-A2F5-5798A8EBDBF9}" presName="node" presStyleLbl="node1" presStyleIdx="2" presStyleCnt="5">
        <dgm:presLayoutVars>
          <dgm:bulletEnabled val="1"/>
        </dgm:presLayoutVars>
      </dgm:prSet>
      <dgm:spPr/>
    </dgm:pt>
    <dgm:pt modelId="{1DE29E82-BD20-EA43-B7B2-39B9929A07A9}" type="pres">
      <dgm:prSet presAssocID="{0D07E012-C217-452A-ACA5-62AF97407DD2}" presName="sibTrans" presStyleCnt="0"/>
      <dgm:spPr/>
    </dgm:pt>
    <dgm:pt modelId="{E3A8FC95-BEF2-514C-B6E5-4E4CD47A7AE1}" type="pres">
      <dgm:prSet presAssocID="{C72DDAED-10DE-4AEE-A1E5-0D22C3393BFF}" presName="node" presStyleLbl="node1" presStyleIdx="3" presStyleCnt="5">
        <dgm:presLayoutVars>
          <dgm:bulletEnabled val="1"/>
        </dgm:presLayoutVars>
      </dgm:prSet>
      <dgm:spPr/>
    </dgm:pt>
    <dgm:pt modelId="{2605551A-AFAF-CB41-9B65-ABD61F5BFE35}" type="pres">
      <dgm:prSet presAssocID="{3BDAC8FE-0A7A-4779-AF00-51F53071C9B4}" presName="sibTrans" presStyleCnt="0"/>
      <dgm:spPr/>
    </dgm:pt>
    <dgm:pt modelId="{B997AE17-5021-7743-A9DA-17C9F97B0DAB}" type="pres">
      <dgm:prSet presAssocID="{1CC4736F-2F71-42DD-B79B-E50B9B0DF9A6}" presName="node" presStyleLbl="node1" presStyleIdx="4" presStyleCnt="5">
        <dgm:presLayoutVars>
          <dgm:bulletEnabled val="1"/>
        </dgm:presLayoutVars>
      </dgm:prSet>
      <dgm:spPr/>
    </dgm:pt>
  </dgm:ptLst>
  <dgm:cxnLst>
    <dgm:cxn modelId="{2FC3A206-7761-0B4E-9F04-9241FB1A985D}" type="presOf" srcId="{1CC4736F-2F71-42DD-B79B-E50B9B0DF9A6}" destId="{B997AE17-5021-7743-A9DA-17C9F97B0DAB}" srcOrd="0" destOrd="0" presId="urn:microsoft.com/office/officeart/2005/8/layout/default"/>
    <dgm:cxn modelId="{CE104226-A215-3A4D-85B0-55CA8823F7C8}" type="presOf" srcId="{1FB3D1C1-1138-4722-8E20-FE42C65FA874}" destId="{F38D5921-4F6A-8246-A0B2-022840842604}" srcOrd="0" destOrd="0" presId="urn:microsoft.com/office/officeart/2005/8/layout/default"/>
    <dgm:cxn modelId="{88311D28-FA8D-4FE0-A573-CE4C5CB0A973}" srcId="{F9CF2CE9-B4F2-4036-9963-4C603EC35BE0}" destId="{FF8116BB-F2A8-4A60-8A40-85EB88DE6538}" srcOrd="0" destOrd="0" parTransId="{064CD851-6772-4E0A-ACD2-A4FC1453597C}" sibTransId="{41F56762-0394-4659-9131-2899F8548171}"/>
    <dgm:cxn modelId="{86FF8028-D1CE-1C49-8B21-D5A7F0CB0820}" type="presOf" srcId="{ED073E12-B23C-4BED-A2F5-5798A8EBDBF9}" destId="{BBF318D1-3EEE-6D40-9647-37B599CADE55}" srcOrd="0" destOrd="0" presId="urn:microsoft.com/office/officeart/2005/8/layout/default"/>
    <dgm:cxn modelId="{CE39FC36-0D9E-C24A-AFBE-5DF5407DB3B5}" type="presOf" srcId="{C72DDAED-10DE-4AEE-A1E5-0D22C3393BFF}" destId="{E3A8FC95-BEF2-514C-B6E5-4E4CD47A7AE1}" srcOrd="0" destOrd="0" presId="urn:microsoft.com/office/officeart/2005/8/layout/default"/>
    <dgm:cxn modelId="{B1CB45A5-6699-F549-BDE2-1BBAF89B68BC}" type="presOf" srcId="{F9CF2CE9-B4F2-4036-9963-4C603EC35BE0}" destId="{BB9879B5-7220-504A-9790-790BFB1DF7C3}" srcOrd="0" destOrd="0" presId="urn:microsoft.com/office/officeart/2005/8/layout/default"/>
    <dgm:cxn modelId="{5E4578B7-6436-8B48-9B6B-E2B86ADE91D1}" type="presOf" srcId="{FF8116BB-F2A8-4A60-8A40-85EB88DE6538}" destId="{FB0EF82D-AE6B-A247-8309-32E162C659CE}" srcOrd="0" destOrd="0" presId="urn:microsoft.com/office/officeart/2005/8/layout/default"/>
    <dgm:cxn modelId="{901ACCC5-1CAB-4D6C-8B21-1C2106A97355}" srcId="{F9CF2CE9-B4F2-4036-9963-4C603EC35BE0}" destId="{1FB3D1C1-1138-4722-8E20-FE42C65FA874}" srcOrd="1" destOrd="0" parTransId="{4AD5226C-1010-483B-93D5-098E9E789CD6}" sibTransId="{DFB2A5D9-466B-44D0-B008-966A3C949A06}"/>
    <dgm:cxn modelId="{1B8538CB-9252-4EED-A1B7-8C4CF7788DB2}" srcId="{F9CF2CE9-B4F2-4036-9963-4C603EC35BE0}" destId="{1CC4736F-2F71-42DD-B79B-E50B9B0DF9A6}" srcOrd="4" destOrd="0" parTransId="{05AA467D-A8D6-421D-BA25-F2189F96BDBE}" sibTransId="{293BD97E-CD30-49F7-9885-5B8896ECA406}"/>
    <dgm:cxn modelId="{915235CC-05C8-4E7E-9508-20B6187F42A6}" srcId="{F9CF2CE9-B4F2-4036-9963-4C603EC35BE0}" destId="{ED073E12-B23C-4BED-A2F5-5798A8EBDBF9}" srcOrd="2" destOrd="0" parTransId="{4301A3F2-1320-4305-AADE-161B301636E3}" sibTransId="{0D07E012-C217-452A-ACA5-62AF97407DD2}"/>
    <dgm:cxn modelId="{1F200ED9-4880-4E78-AE4E-6FD157D273B9}" srcId="{F9CF2CE9-B4F2-4036-9963-4C603EC35BE0}" destId="{C72DDAED-10DE-4AEE-A1E5-0D22C3393BFF}" srcOrd="3" destOrd="0" parTransId="{9EA90B1B-5A0B-4CE2-919B-6B33EB3E9A39}" sibTransId="{3BDAC8FE-0A7A-4779-AF00-51F53071C9B4}"/>
    <dgm:cxn modelId="{557B6660-2AA6-7D43-9251-9D54B5BD9020}" type="presParOf" srcId="{BB9879B5-7220-504A-9790-790BFB1DF7C3}" destId="{FB0EF82D-AE6B-A247-8309-32E162C659CE}" srcOrd="0" destOrd="0" presId="urn:microsoft.com/office/officeart/2005/8/layout/default"/>
    <dgm:cxn modelId="{5158AF33-64DB-FF4A-982C-CB0F0DA2B23F}" type="presParOf" srcId="{BB9879B5-7220-504A-9790-790BFB1DF7C3}" destId="{E7179032-4CDC-3245-A760-911A0689443C}" srcOrd="1" destOrd="0" presId="urn:microsoft.com/office/officeart/2005/8/layout/default"/>
    <dgm:cxn modelId="{56EBEA93-8B2B-864E-AA53-6048AE582952}" type="presParOf" srcId="{BB9879B5-7220-504A-9790-790BFB1DF7C3}" destId="{F38D5921-4F6A-8246-A0B2-022840842604}" srcOrd="2" destOrd="0" presId="urn:microsoft.com/office/officeart/2005/8/layout/default"/>
    <dgm:cxn modelId="{B95BBC4E-D59C-0146-8BB6-878A0D0470AE}" type="presParOf" srcId="{BB9879B5-7220-504A-9790-790BFB1DF7C3}" destId="{65DBE023-20D9-9C41-B1EA-88304BAF89E9}" srcOrd="3" destOrd="0" presId="urn:microsoft.com/office/officeart/2005/8/layout/default"/>
    <dgm:cxn modelId="{DA6CFB2F-78F7-0D4E-B01D-18CD503FF039}" type="presParOf" srcId="{BB9879B5-7220-504A-9790-790BFB1DF7C3}" destId="{BBF318D1-3EEE-6D40-9647-37B599CADE55}" srcOrd="4" destOrd="0" presId="urn:microsoft.com/office/officeart/2005/8/layout/default"/>
    <dgm:cxn modelId="{ED51D64A-9AA2-DA4B-91A7-77C6147DB553}" type="presParOf" srcId="{BB9879B5-7220-504A-9790-790BFB1DF7C3}" destId="{1DE29E82-BD20-EA43-B7B2-39B9929A07A9}" srcOrd="5" destOrd="0" presId="urn:microsoft.com/office/officeart/2005/8/layout/default"/>
    <dgm:cxn modelId="{BB1B7AF6-FF55-C44D-B721-E9C8FF0A5E3A}" type="presParOf" srcId="{BB9879B5-7220-504A-9790-790BFB1DF7C3}" destId="{E3A8FC95-BEF2-514C-B6E5-4E4CD47A7AE1}" srcOrd="6" destOrd="0" presId="urn:microsoft.com/office/officeart/2005/8/layout/default"/>
    <dgm:cxn modelId="{D8EFB99F-E835-754F-BEE6-8E4A0C00BF27}" type="presParOf" srcId="{BB9879B5-7220-504A-9790-790BFB1DF7C3}" destId="{2605551A-AFAF-CB41-9B65-ABD61F5BFE35}" srcOrd="7" destOrd="0" presId="urn:microsoft.com/office/officeart/2005/8/layout/default"/>
    <dgm:cxn modelId="{8C5B6A99-65DB-8F44-ADA4-AB78AECF80FD}" type="presParOf" srcId="{BB9879B5-7220-504A-9790-790BFB1DF7C3}" destId="{B997AE17-5021-7743-A9DA-17C9F97B0DA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9C073F-9328-4115-9404-7FE4152A8CF5}"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B69D4E99-BC39-4B28-A7D4-98FD9D8606A2}">
      <dgm:prSet/>
      <dgm:spPr/>
      <dgm:t>
        <a:bodyPr/>
        <a:lstStyle/>
        <a:p>
          <a:pPr>
            <a:lnSpc>
              <a:spcPct val="100000"/>
            </a:lnSpc>
            <a:defRPr cap="all"/>
          </a:pPr>
          <a:r>
            <a:rPr lang="en-US" b="1"/>
            <a:t>Certifies you know and can apply the True Storytelling Principles</a:t>
          </a:r>
          <a:endParaRPr lang="en-US"/>
        </a:p>
      </dgm:t>
    </dgm:pt>
    <dgm:pt modelId="{54102808-AF6E-45F7-B44A-CD1016942273}" type="parTrans" cxnId="{B305D3D1-1AEF-4B44-B261-CD4B2435778D}">
      <dgm:prSet/>
      <dgm:spPr/>
      <dgm:t>
        <a:bodyPr/>
        <a:lstStyle/>
        <a:p>
          <a:endParaRPr lang="en-US"/>
        </a:p>
      </dgm:t>
    </dgm:pt>
    <dgm:pt modelId="{C466F998-AB87-4A62-9CD3-397BB7E79170}" type="sibTrans" cxnId="{B305D3D1-1AEF-4B44-B261-CD4B2435778D}">
      <dgm:prSet/>
      <dgm:spPr/>
      <dgm:t>
        <a:bodyPr/>
        <a:lstStyle/>
        <a:p>
          <a:endParaRPr lang="en-US"/>
        </a:p>
      </dgm:t>
    </dgm:pt>
    <dgm:pt modelId="{F0D7305C-AB16-4070-B3F1-AA495EEE1A3F}">
      <dgm:prSet/>
      <dgm:spPr/>
      <dgm:t>
        <a:bodyPr/>
        <a:lstStyle/>
        <a:p>
          <a:pPr>
            <a:lnSpc>
              <a:spcPct val="100000"/>
            </a:lnSpc>
            <a:defRPr cap="all"/>
          </a:pPr>
          <a:r>
            <a:rPr lang="en-US" b="1"/>
            <a:t>Certifies you completed 'Foundation Ethics Module', and 3 Advanced Modules</a:t>
          </a:r>
          <a:endParaRPr lang="en-US"/>
        </a:p>
      </dgm:t>
    </dgm:pt>
    <dgm:pt modelId="{4698268E-3503-480C-AE81-E5574462D974}" type="parTrans" cxnId="{4889B744-0613-42D0-84A5-FC5FDDD9D3CB}">
      <dgm:prSet/>
      <dgm:spPr/>
      <dgm:t>
        <a:bodyPr/>
        <a:lstStyle/>
        <a:p>
          <a:endParaRPr lang="en-US"/>
        </a:p>
      </dgm:t>
    </dgm:pt>
    <dgm:pt modelId="{7B740E69-A077-4B0F-B7A1-88449A479C71}" type="sibTrans" cxnId="{4889B744-0613-42D0-84A5-FC5FDDD9D3CB}">
      <dgm:prSet/>
      <dgm:spPr/>
      <dgm:t>
        <a:bodyPr/>
        <a:lstStyle/>
        <a:p>
          <a:endParaRPr lang="en-US"/>
        </a:p>
      </dgm:t>
    </dgm:pt>
    <dgm:pt modelId="{CC69E014-D6B2-4DFD-99F6-FB9FCDF9B661}">
      <dgm:prSet/>
      <dgm:spPr/>
      <dgm:t>
        <a:bodyPr/>
        <a:lstStyle/>
        <a:p>
          <a:pPr>
            <a:lnSpc>
              <a:spcPct val="100000"/>
            </a:lnSpc>
            <a:defRPr cap="all"/>
          </a:pPr>
          <a:r>
            <a:rPr lang="en-US" b="1"/>
            <a:t>Entitles you to practices module exercises with Alumni of TSI modules</a:t>
          </a:r>
          <a:endParaRPr lang="en-US"/>
        </a:p>
      </dgm:t>
    </dgm:pt>
    <dgm:pt modelId="{09A087FE-C701-4264-B53C-BB38C4218ABA}" type="parTrans" cxnId="{FB30410D-BB5A-4BCF-873D-70699FD19A24}">
      <dgm:prSet/>
      <dgm:spPr/>
      <dgm:t>
        <a:bodyPr/>
        <a:lstStyle/>
        <a:p>
          <a:endParaRPr lang="en-US"/>
        </a:p>
      </dgm:t>
    </dgm:pt>
    <dgm:pt modelId="{9A42CCA3-161A-4632-98B8-A9BA5453079E}" type="sibTrans" cxnId="{FB30410D-BB5A-4BCF-873D-70699FD19A24}">
      <dgm:prSet/>
      <dgm:spPr/>
      <dgm:t>
        <a:bodyPr/>
        <a:lstStyle/>
        <a:p>
          <a:endParaRPr lang="en-US"/>
        </a:p>
      </dgm:t>
    </dgm:pt>
    <dgm:pt modelId="{295C6BD7-38BE-445F-8798-4355736104EC}">
      <dgm:prSet/>
      <dgm:spPr/>
      <dgm:t>
        <a:bodyPr/>
        <a:lstStyle/>
        <a:p>
          <a:pPr>
            <a:lnSpc>
              <a:spcPct val="100000"/>
            </a:lnSpc>
            <a:defRPr cap="all"/>
          </a:pPr>
          <a:r>
            <a:rPr lang="en-US" b="1"/>
            <a:t>Does not allow you to become a TSI trainer (takes higher level certificates)</a:t>
          </a:r>
          <a:endParaRPr lang="en-US"/>
        </a:p>
      </dgm:t>
    </dgm:pt>
    <dgm:pt modelId="{BB12A62B-75BA-41BD-BC33-F8F34BD91EB1}" type="parTrans" cxnId="{532BA8E6-F17D-432B-8893-5C1751464723}">
      <dgm:prSet/>
      <dgm:spPr/>
      <dgm:t>
        <a:bodyPr/>
        <a:lstStyle/>
        <a:p>
          <a:endParaRPr lang="en-US"/>
        </a:p>
      </dgm:t>
    </dgm:pt>
    <dgm:pt modelId="{2B78EC2E-DAD0-4E43-8FA2-7285E78DF9FD}" type="sibTrans" cxnId="{532BA8E6-F17D-432B-8893-5C1751464723}">
      <dgm:prSet/>
      <dgm:spPr/>
      <dgm:t>
        <a:bodyPr/>
        <a:lstStyle/>
        <a:p>
          <a:endParaRPr lang="en-US"/>
        </a:p>
      </dgm:t>
    </dgm:pt>
    <dgm:pt modelId="{C04046D7-7A48-4961-8171-6D7754B849B9}" type="pres">
      <dgm:prSet presAssocID="{149C073F-9328-4115-9404-7FE4152A8CF5}" presName="root" presStyleCnt="0">
        <dgm:presLayoutVars>
          <dgm:dir/>
          <dgm:resizeHandles val="exact"/>
        </dgm:presLayoutVars>
      </dgm:prSet>
      <dgm:spPr/>
    </dgm:pt>
    <dgm:pt modelId="{B3E245D6-4C97-40F3-A831-0AA859BB6267}" type="pres">
      <dgm:prSet presAssocID="{B69D4E99-BC39-4B28-A7D4-98FD9D8606A2}" presName="compNode" presStyleCnt="0"/>
      <dgm:spPr/>
    </dgm:pt>
    <dgm:pt modelId="{E439296F-94F0-4790-A436-6C3B4CD4D73B}" type="pres">
      <dgm:prSet presAssocID="{B69D4E99-BC39-4B28-A7D4-98FD9D8606A2}" presName="iconBgRect" presStyleLbl="bgShp" presStyleIdx="0" presStyleCnt="4"/>
      <dgm:spPr/>
    </dgm:pt>
    <dgm:pt modelId="{1F0E56F0-9A20-44FF-A419-A27F7D062AA9}" type="pres">
      <dgm:prSet presAssocID="{B69D4E99-BC39-4B28-A7D4-98FD9D8606A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B0D4FE2-9F0C-4299-A175-47D0C1D3F011}" type="pres">
      <dgm:prSet presAssocID="{B69D4E99-BC39-4B28-A7D4-98FD9D8606A2}" presName="spaceRect" presStyleCnt="0"/>
      <dgm:spPr/>
    </dgm:pt>
    <dgm:pt modelId="{9671DC5B-4D39-484F-B297-0BDB631F2E97}" type="pres">
      <dgm:prSet presAssocID="{B69D4E99-BC39-4B28-A7D4-98FD9D8606A2}" presName="textRect" presStyleLbl="revTx" presStyleIdx="0" presStyleCnt="4">
        <dgm:presLayoutVars>
          <dgm:chMax val="1"/>
          <dgm:chPref val="1"/>
        </dgm:presLayoutVars>
      </dgm:prSet>
      <dgm:spPr/>
    </dgm:pt>
    <dgm:pt modelId="{C3E1D5A9-972A-4E24-8E1F-B6A5F35186C6}" type="pres">
      <dgm:prSet presAssocID="{C466F998-AB87-4A62-9CD3-397BB7E79170}" presName="sibTrans" presStyleCnt="0"/>
      <dgm:spPr/>
    </dgm:pt>
    <dgm:pt modelId="{BC4F1421-92FB-4BA6-8846-C4B339EC899F}" type="pres">
      <dgm:prSet presAssocID="{F0D7305C-AB16-4070-B3F1-AA495EEE1A3F}" presName="compNode" presStyleCnt="0"/>
      <dgm:spPr/>
    </dgm:pt>
    <dgm:pt modelId="{4A00795E-ED78-4635-A6A0-3F5601815CB0}" type="pres">
      <dgm:prSet presAssocID="{F0D7305C-AB16-4070-B3F1-AA495EEE1A3F}" presName="iconBgRect" presStyleLbl="bgShp" presStyleIdx="1" presStyleCnt="4"/>
      <dgm:spPr/>
    </dgm:pt>
    <dgm:pt modelId="{D58E9C60-7DE5-4940-9853-D3B98FFEE9D7}" type="pres">
      <dgm:prSet presAssocID="{F0D7305C-AB16-4070-B3F1-AA495EEE1A3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B1D9767E-7D21-433B-BC95-1DD6081E559B}" type="pres">
      <dgm:prSet presAssocID="{F0D7305C-AB16-4070-B3F1-AA495EEE1A3F}" presName="spaceRect" presStyleCnt="0"/>
      <dgm:spPr/>
    </dgm:pt>
    <dgm:pt modelId="{AFC70AE3-0AF1-4791-A9F9-C363ABB2A8C3}" type="pres">
      <dgm:prSet presAssocID="{F0D7305C-AB16-4070-B3F1-AA495EEE1A3F}" presName="textRect" presStyleLbl="revTx" presStyleIdx="1" presStyleCnt="4">
        <dgm:presLayoutVars>
          <dgm:chMax val="1"/>
          <dgm:chPref val="1"/>
        </dgm:presLayoutVars>
      </dgm:prSet>
      <dgm:spPr/>
    </dgm:pt>
    <dgm:pt modelId="{2253681F-7090-4CD4-981C-775C63516DC8}" type="pres">
      <dgm:prSet presAssocID="{7B740E69-A077-4B0F-B7A1-88449A479C71}" presName="sibTrans" presStyleCnt="0"/>
      <dgm:spPr/>
    </dgm:pt>
    <dgm:pt modelId="{83D5237D-0BF1-4026-8DC9-F04BF778B690}" type="pres">
      <dgm:prSet presAssocID="{CC69E014-D6B2-4DFD-99F6-FB9FCDF9B661}" presName="compNode" presStyleCnt="0"/>
      <dgm:spPr/>
    </dgm:pt>
    <dgm:pt modelId="{A3C2365F-447F-44BC-8E02-17D6F6EFD4FE}" type="pres">
      <dgm:prSet presAssocID="{CC69E014-D6B2-4DFD-99F6-FB9FCDF9B661}" presName="iconBgRect" presStyleLbl="bgShp" presStyleIdx="2" presStyleCnt="4"/>
      <dgm:spPr/>
    </dgm:pt>
    <dgm:pt modelId="{2A01C9A1-C448-4C3F-A591-09D2CD11AD64}" type="pres">
      <dgm:prSet presAssocID="{CC69E014-D6B2-4DFD-99F6-FB9FCDF9B66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8B5CF7AF-4C62-4C72-9072-BB77B6EA0BC8}" type="pres">
      <dgm:prSet presAssocID="{CC69E014-D6B2-4DFD-99F6-FB9FCDF9B661}" presName="spaceRect" presStyleCnt="0"/>
      <dgm:spPr/>
    </dgm:pt>
    <dgm:pt modelId="{99581C42-84D9-43CA-86F8-B2C3751008BD}" type="pres">
      <dgm:prSet presAssocID="{CC69E014-D6B2-4DFD-99F6-FB9FCDF9B661}" presName="textRect" presStyleLbl="revTx" presStyleIdx="2" presStyleCnt="4">
        <dgm:presLayoutVars>
          <dgm:chMax val="1"/>
          <dgm:chPref val="1"/>
        </dgm:presLayoutVars>
      </dgm:prSet>
      <dgm:spPr/>
    </dgm:pt>
    <dgm:pt modelId="{6854DC6D-55B2-4CB0-B229-B722CF099E5E}" type="pres">
      <dgm:prSet presAssocID="{9A42CCA3-161A-4632-98B8-A9BA5453079E}" presName="sibTrans" presStyleCnt="0"/>
      <dgm:spPr/>
    </dgm:pt>
    <dgm:pt modelId="{B8D440D5-E802-41E3-B985-9F87D6EF7C60}" type="pres">
      <dgm:prSet presAssocID="{295C6BD7-38BE-445F-8798-4355736104EC}" presName="compNode" presStyleCnt="0"/>
      <dgm:spPr/>
    </dgm:pt>
    <dgm:pt modelId="{E35F1330-AEE6-4DEA-813F-892C5D335D04}" type="pres">
      <dgm:prSet presAssocID="{295C6BD7-38BE-445F-8798-4355736104EC}" presName="iconBgRect" presStyleLbl="bgShp" presStyleIdx="3" presStyleCnt="4"/>
      <dgm:spPr/>
    </dgm:pt>
    <dgm:pt modelId="{799A507E-09DF-48C1-A767-D47E195866D4}" type="pres">
      <dgm:prSet presAssocID="{295C6BD7-38BE-445F-8798-4355736104E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4729A4B7-981E-4658-A3E8-D6A46ADC3E48}" type="pres">
      <dgm:prSet presAssocID="{295C6BD7-38BE-445F-8798-4355736104EC}" presName="spaceRect" presStyleCnt="0"/>
      <dgm:spPr/>
    </dgm:pt>
    <dgm:pt modelId="{79222271-56A6-4A4F-AB95-4160F619F78E}" type="pres">
      <dgm:prSet presAssocID="{295C6BD7-38BE-445F-8798-4355736104EC}" presName="textRect" presStyleLbl="revTx" presStyleIdx="3" presStyleCnt="4">
        <dgm:presLayoutVars>
          <dgm:chMax val="1"/>
          <dgm:chPref val="1"/>
        </dgm:presLayoutVars>
      </dgm:prSet>
      <dgm:spPr/>
    </dgm:pt>
  </dgm:ptLst>
  <dgm:cxnLst>
    <dgm:cxn modelId="{FB30410D-BB5A-4BCF-873D-70699FD19A24}" srcId="{149C073F-9328-4115-9404-7FE4152A8CF5}" destId="{CC69E014-D6B2-4DFD-99F6-FB9FCDF9B661}" srcOrd="2" destOrd="0" parTransId="{09A087FE-C701-4264-B53C-BB38C4218ABA}" sibTransId="{9A42CCA3-161A-4632-98B8-A9BA5453079E}"/>
    <dgm:cxn modelId="{EAECC23D-7A33-43A9-BCE9-C9F1BE2E3F02}" type="presOf" srcId="{F0D7305C-AB16-4070-B3F1-AA495EEE1A3F}" destId="{AFC70AE3-0AF1-4791-A9F9-C363ABB2A8C3}" srcOrd="0" destOrd="0" presId="urn:microsoft.com/office/officeart/2018/5/layout/IconCircleLabelList"/>
    <dgm:cxn modelId="{4889B744-0613-42D0-84A5-FC5FDDD9D3CB}" srcId="{149C073F-9328-4115-9404-7FE4152A8CF5}" destId="{F0D7305C-AB16-4070-B3F1-AA495EEE1A3F}" srcOrd="1" destOrd="0" parTransId="{4698268E-3503-480C-AE81-E5574462D974}" sibTransId="{7B740E69-A077-4B0F-B7A1-88449A479C71}"/>
    <dgm:cxn modelId="{7C37654C-49C2-4581-A8F3-7246960EE58C}" type="presOf" srcId="{B69D4E99-BC39-4B28-A7D4-98FD9D8606A2}" destId="{9671DC5B-4D39-484F-B297-0BDB631F2E97}" srcOrd="0" destOrd="0" presId="urn:microsoft.com/office/officeart/2018/5/layout/IconCircleLabelList"/>
    <dgm:cxn modelId="{96054053-8629-4C53-9C28-A484FB0F526A}" type="presOf" srcId="{CC69E014-D6B2-4DFD-99F6-FB9FCDF9B661}" destId="{99581C42-84D9-43CA-86F8-B2C3751008BD}" srcOrd="0" destOrd="0" presId="urn:microsoft.com/office/officeart/2018/5/layout/IconCircleLabelList"/>
    <dgm:cxn modelId="{739D8D6D-3422-4BA7-8590-41C2418AA1CC}" type="presOf" srcId="{295C6BD7-38BE-445F-8798-4355736104EC}" destId="{79222271-56A6-4A4F-AB95-4160F619F78E}" srcOrd="0" destOrd="0" presId="urn:microsoft.com/office/officeart/2018/5/layout/IconCircleLabelList"/>
    <dgm:cxn modelId="{EE73E7B9-E5EF-42E2-AD70-BC2B3741DDD1}" type="presOf" srcId="{149C073F-9328-4115-9404-7FE4152A8CF5}" destId="{C04046D7-7A48-4961-8171-6D7754B849B9}" srcOrd="0" destOrd="0" presId="urn:microsoft.com/office/officeart/2018/5/layout/IconCircleLabelList"/>
    <dgm:cxn modelId="{B305D3D1-1AEF-4B44-B261-CD4B2435778D}" srcId="{149C073F-9328-4115-9404-7FE4152A8CF5}" destId="{B69D4E99-BC39-4B28-A7D4-98FD9D8606A2}" srcOrd="0" destOrd="0" parTransId="{54102808-AF6E-45F7-B44A-CD1016942273}" sibTransId="{C466F998-AB87-4A62-9CD3-397BB7E79170}"/>
    <dgm:cxn modelId="{532BA8E6-F17D-432B-8893-5C1751464723}" srcId="{149C073F-9328-4115-9404-7FE4152A8CF5}" destId="{295C6BD7-38BE-445F-8798-4355736104EC}" srcOrd="3" destOrd="0" parTransId="{BB12A62B-75BA-41BD-BC33-F8F34BD91EB1}" sibTransId="{2B78EC2E-DAD0-4E43-8FA2-7285E78DF9FD}"/>
    <dgm:cxn modelId="{1B4C0129-CA76-47AC-8EA5-D8529126D4A4}" type="presParOf" srcId="{C04046D7-7A48-4961-8171-6D7754B849B9}" destId="{B3E245D6-4C97-40F3-A831-0AA859BB6267}" srcOrd="0" destOrd="0" presId="urn:microsoft.com/office/officeart/2018/5/layout/IconCircleLabelList"/>
    <dgm:cxn modelId="{35103EB4-E11C-4609-80F6-06D899231738}" type="presParOf" srcId="{B3E245D6-4C97-40F3-A831-0AA859BB6267}" destId="{E439296F-94F0-4790-A436-6C3B4CD4D73B}" srcOrd="0" destOrd="0" presId="urn:microsoft.com/office/officeart/2018/5/layout/IconCircleLabelList"/>
    <dgm:cxn modelId="{4CDAE697-2EA6-48DA-8399-8EADDD7E2770}" type="presParOf" srcId="{B3E245D6-4C97-40F3-A831-0AA859BB6267}" destId="{1F0E56F0-9A20-44FF-A419-A27F7D062AA9}" srcOrd="1" destOrd="0" presId="urn:microsoft.com/office/officeart/2018/5/layout/IconCircleLabelList"/>
    <dgm:cxn modelId="{332A9CFB-C4BE-4C13-931E-99A99B805B7E}" type="presParOf" srcId="{B3E245D6-4C97-40F3-A831-0AA859BB6267}" destId="{4B0D4FE2-9F0C-4299-A175-47D0C1D3F011}" srcOrd="2" destOrd="0" presId="urn:microsoft.com/office/officeart/2018/5/layout/IconCircleLabelList"/>
    <dgm:cxn modelId="{EBC64FD0-904B-4054-92DB-A906B6EE4ABB}" type="presParOf" srcId="{B3E245D6-4C97-40F3-A831-0AA859BB6267}" destId="{9671DC5B-4D39-484F-B297-0BDB631F2E97}" srcOrd="3" destOrd="0" presId="urn:microsoft.com/office/officeart/2018/5/layout/IconCircleLabelList"/>
    <dgm:cxn modelId="{6A0BB1D9-D443-4193-9823-E940A93F22E6}" type="presParOf" srcId="{C04046D7-7A48-4961-8171-6D7754B849B9}" destId="{C3E1D5A9-972A-4E24-8E1F-B6A5F35186C6}" srcOrd="1" destOrd="0" presId="urn:microsoft.com/office/officeart/2018/5/layout/IconCircleLabelList"/>
    <dgm:cxn modelId="{09A6F76D-AED6-495A-8F05-61FCC119F2B5}" type="presParOf" srcId="{C04046D7-7A48-4961-8171-6D7754B849B9}" destId="{BC4F1421-92FB-4BA6-8846-C4B339EC899F}" srcOrd="2" destOrd="0" presId="urn:microsoft.com/office/officeart/2018/5/layout/IconCircleLabelList"/>
    <dgm:cxn modelId="{0AF6CE12-67FC-4B85-A519-97A6178DB032}" type="presParOf" srcId="{BC4F1421-92FB-4BA6-8846-C4B339EC899F}" destId="{4A00795E-ED78-4635-A6A0-3F5601815CB0}" srcOrd="0" destOrd="0" presId="urn:microsoft.com/office/officeart/2018/5/layout/IconCircleLabelList"/>
    <dgm:cxn modelId="{03717EA7-B6F7-43BE-ACBE-65B65C8C8615}" type="presParOf" srcId="{BC4F1421-92FB-4BA6-8846-C4B339EC899F}" destId="{D58E9C60-7DE5-4940-9853-D3B98FFEE9D7}" srcOrd="1" destOrd="0" presId="urn:microsoft.com/office/officeart/2018/5/layout/IconCircleLabelList"/>
    <dgm:cxn modelId="{DC5F934B-0400-4031-9B40-41C938B2F4C0}" type="presParOf" srcId="{BC4F1421-92FB-4BA6-8846-C4B339EC899F}" destId="{B1D9767E-7D21-433B-BC95-1DD6081E559B}" srcOrd="2" destOrd="0" presId="urn:microsoft.com/office/officeart/2018/5/layout/IconCircleLabelList"/>
    <dgm:cxn modelId="{DBFF8C4F-B0B0-46AC-9824-57AD677904ED}" type="presParOf" srcId="{BC4F1421-92FB-4BA6-8846-C4B339EC899F}" destId="{AFC70AE3-0AF1-4791-A9F9-C363ABB2A8C3}" srcOrd="3" destOrd="0" presId="urn:microsoft.com/office/officeart/2018/5/layout/IconCircleLabelList"/>
    <dgm:cxn modelId="{22FC1D36-43E1-4445-95B2-0D3B5279E652}" type="presParOf" srcId="{C04046D7-7A48-4961-8171-6D7754B849B9}" destId="{2253681F-7090-4CD4-981C-775C63516DC8}" srcOrd="3" destOrd="0" presId="urn:microsoft.com/office/officeart/2018/5/layout/IconCircleLabelList"/>
    <dgm:cxn modelId="{E80DACCD-6924-435C-AF3F-F8595F9D02ED}" type="presParOf" srcId="{C04046D7-7A48-4961-8171-6D7754B849B9}" destId="{83D5237D-0BF1-4026-8DC9-F04BF778B690}" srcOrd="4" destOrd="0" presId="urn:microsoft.com/office/officeart/2018/5/layout/IconCircleLabelList"/>
    <dgm:cxn modelId="{50F95B94-A6CA-44FF-A556-C6FAD91D34A5}" type="presParOf" srcId="{83D5237D-0BF1-4026-8DC9-F04BF778B690}" destId="{A3C2365F-447F-44BC-8E02-17D6F6EFD4FE}" srcOrd="0" destOrd="0" presId="urn:microsoft.com/office/officeart/2018/5/layout/IconCircleLabelList"/>
    <dgm:cxn modelId="{719613EC-75CA-4B3C-8FD1-A1B25474026A}" type="presParOf" srcId="{83D5237D-0BF1-4026-8DC9-F04BF778B690}" destId="{2A01C9A1-C448-4C3F-A591-09D2CD11AD64}" srcOrd="1" destOrd="0" presId="urn:microsoft.com/office/officeart/2018/5/layout/IconCircleLabelList"/>
    <dgm:cxn modelId="{018F1559-DA69-46B6-B41C-1259865DADB6}" type="presParOf" srcId="{83D5237D-0BF1-4026-8DC9-F04BF778B690}" destId="{8B5CF7AF-4C62-4C72-9072-BB77B6EA0BC8}" srcOrd="2" destOrd="0" presId="urn:microsoft.com/office/officeart/2018/5/layout/IconCircleLabelList"/>
    <dgm:cxn modelId="{FF921EA2-6932-496D-B633-D6D83ADFE265}" type="presParOf" srcId="{83D5237D-0BF1-4026-8DC9-F04BF778B690}" destId="{99581C42-84D9-43CA-86F8-B2C3751008BD}" srcOrd="3" destOrd="0" presId="urn:microsoft.com/office/officeart/2018/5/layout/IconCircleLabelList"/>
    <dgm:cxn modelId="{26F07601-9110-4287-B1E3-2A3530D7D187}" type="presParOf" srcId="{C04046D7-7A48-4961-8171-6D7754B849B9}" destId="{6854DC6D-55B2-4CB0-B229-B722CF099E5E}" srcOrd="5" destOrd="0" presId="urn:microsoft.com/office/officeart/2018/5/layout/IconCircleLabelList"/>
    <dgm:cxn modelId="{369EC200-B14D-490B-A183-8A187CB76AE6}" type="presParOf" srcId="{C04046D7-7A48-4961-8171-6D7754B849B9}" destId="{B8D440D5-E802-41E3-B985-9F87D6EF7C60}" srcOrd="6" destOrd="0" presId="urn:microsoft.com/office/officeart/2018/5/layout/IconCircleLabelList"/>
    <dgm:cxn modelId="{97A76A9A-55E2-4248-A12E-29A8487DA7AD}" type="presParOf" srcId="{B8D440D5-E802-41E3-B985-9F87D6EF7C60}" destId="{E35F1330-AEE6-4DEA-813F-892C5D335D04}" srcOrd="0" destOrd="0" presId="urn:microsoft.com/office/officeart/2018/5/layout/IconCircleLabelList"/>
    <dgm:cxn modelId="{A80DD375-313D-4BD8-817A-5CF3886EE8CE}" type="presParOf" srcId="{B8D440D5-E802-41E3-B985-9F87D6EF7C60}" destId="{799A507E-09DF-48C1-A767-D47E195866D4}" srcOrd="1" destOrd="0" presId="urn:microsoft.com/office/officeart/2018/5/layout/IconCircleLabelList"/>
    <dgm:cxn modelId="{7615C062-B595-40C1-A7DE-B731CF1ADE30}" type="presParOf" srcId="{B8D440D5-E802-41E3-B985-9F87D6EF7C60}" destId="{4729A4B7-981E-4658-A3E8-D6A46ADC3E48}" srcOrd="2" destOrd="0" presId="urn:microsoft.com/office/officeart/2018/5/layout/IconCircleLabelList"/>
    <dgm:cxn modelId="{CE1319A6-6E47-4D96-B9EF-42AC966F95A2}" type="presParOf" srcId="{B8D440D5-E802-41E3-B985-9F87D6EF7C60}" destId="{79222271-56A6-4A4F-AB95-4160F619F78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6F9498-8DE9-4031-BCC4-684A794F643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A771D1C-52A4-4A36-BCBF-3612885C7238}">
      <dgm:prSet/>
      <dgm:spPr/>
      <dgm:t>
        <a:bodyPr/>
        <a:lstStyle/>
        <a:p>
          <a:pPr>
            <a:lnSpc>
              <a:spcPct val="100000"/>
            </a:lnSpc>
            <a:defRPr cap="all"/>
          </a:pPr>
          <a:r>
            <a:rPr lang="en-US" b="1" i="0"/>
            <a:t>'True Storytelling® Foundation Ethics' Certificate </a:t>
          </a:r>
          <a:r>
            <a:rPr lang="en-US" b="0" i="0"/>
            <a:t>©</a:t>
          </a:r>
          <a:r>
            <a:rPr lang="en-US" b="1" i="1"/>
            <a:t>TSI</a:t>
          </a:r>
          <a:endParaRPr lang="en-US"/>
        </a:p>
      </dgm:t>
    </dgm:pt>
    <dgm:pt modelId="{17773DD5-A95B-41ED-ACB6-0C085BF04654}" type="parTrans" cxnId="{E3A5BC28-D4E3-4846-BE9E-FD56341FB15A}">
      <dgm:prSet/>
      <dgm:spPr/>
      <dgm:t>
        <a:bodyPr/>
        <a:lstStyle/>
        <a:p>
          <a:endParaRPr lang="en-US"/>
        </a:p>
      </dgm:t>
    </dgm:pt>
    <dgm:pt modelId="{BFDCDB43-75F6-4C38-A26C-EF64DD35E4BC}" type="sibTrans" cxnId="{E3A5BC28-D4E3-4846-BE9E-FD56341FB15A}">
      <dgm:prSet/>
      <dgm:spPr/>
      <dgm:t>
        <a:bodyPr/>
        <a:lstStyle/>
        <a:p>
          <a:endParaRPr lang="en-US"/>
        </a:p>
      </dgm:t>
    </dgm:pt>
    <dgm:pt modelId="{652D7EBF-8F3B-448E-8003-B92F1A4837E7}">
      <dgm:prSet/>
      <dgm:spPr/>
      <dgm:t>
        <a:bodyPr/>
        <a:lstStyle/>
        <a:p>
          <a:pPr>
            <a:lnSpc>
              <a:spcPct val="100000"/>
            </a:lnSpc>
            <a:defRPr cap="all"/>
          </a:pPr>
          <a:r>
            <a:rPr lang="en-US" b="1" i="0" u="none" strike="noStrike" dirty="0">
              <a:effectLst/>
              <a:latin typeface="Verdana" panose="020B0604030504040204" pitchFamily="34" charset="0"/>
            </a:rPr>
            <a:t>True Storytelling® Innovation and Entrepreneurship </a:t>
          </a:r>
          <a:r>
            <a:rPr lang="en-US" b="0" i="0" u="none" strike="noStrike" dirty="0">
              <a:effectLst/>
              <a:latin typeface="Roboto" panose="02000000000000000000" pitchFamily="2" charset="0"/>
            </a:rPr>
            <a:t>©</a:t>
          </a:r>
          <a:r>
            <a:rPr lang="en-US" b="1" i="1" u="none" strike="noStrike" dirty="0">
              <a:effectLst/>
              <a:latin typeface="Verdana" panose="020B0604030504040204" pitchFamily="34" charset="0"/>
            </a:rPr>
            <a:t>TSI</a:t>
          </a:r>
          <a:r>
            <a:rPr lang="en-US" b="1" i="0" u="none" strike="noStrike" dirty="0">
              <a:effectLst/>
              <a:latin typeface="Verdana" panose="020B0604030504040204" pitchFamily="34" charset="0"/>
            </a:rPr>
            <a:t> (</a:t>
          </a:r>
          <a:endParaRPr lang="en-US" b="0" i="0" u="none" strike="noStrike" dirty="0">
            <a:effectLst/>
            <a:latin typeface="Verdana" panose="020B0604030504040204" pitchFamily="34" charset="0"/>
          </a:endParaRPr>
        </a:p>
      </dgm:t>
    </dgm:pt>
    <dgm:pt modelId="{73B9762D-6397-4017-A1D5-9E01A0ACAC86}" type="parTrans" cxnId="{B6E22FDC-391E-4B38-804C-3F313268A3C4}">
      <dgm:prSet/>
      <dgm:spPr/>
      <dgm:t>
        <a:bodyPr/>
        <a:lstStyle/>
        <a:p>
          <a:endParaRPr lang="en-US"/>
        </a:p>
      </dgm:t>
    </dgm:pt>
    <dgm:pt modelId="{44C4DEEF-40C0-4278-BDC4-D36B8611254B}" type="sibTrans" cxnId="{B6E22FDC-391E-4B38-804C-3F313268A3C4}">
      <dgm:prSet/>
      <dgm:spPr/>
      <dgm:t>
        <a:bodyPr/>
        <a:lstStyle/>
        <a:p>
          <a:endParaRPr lang="en-US"/>
        </a:p>
      </dgm:t>
    </dgm:pt>
    <dgm:pt modelId="{41D14261-6B49-4671-A3B0-ED5E13DA21DE}">
      <dgm:prSet/>
      <dgm:spPr/>
      <dgm:t>
        <a:bodyPr/>
        <a:lstStyle/>
        <a:p>
          <a:pPr>
            <a:lnSpc>
              <a:spcPct val="100000"/>
            </a:lnSpc>
            <a:defRPr cap="all"/>
          </a:pPr>
          <a:r>
            <a:rPr lang="en-US" b="1" i="0" u="none" strike="noStrike">
              <a:effectLst/>
              <a:latin typeface="Verdana" panose="020B0604030504040204" pitchFamily="34" charset="0"/>
            </a:rPr>
            <a:t>True Storytelling® for Ethical Administration </a:t>
          </a:r>
          <a:r>
            <a:rPr lang="en-US" b="0" i="0" u="none" strike="noStrike">
              <a:effectLst/>
              <a:latin typeface="Roboto" panose="02000000000000000000" pitchFamily="2" charset="0"/>
            </a:rPr>
            <a:t>©</a:t>
          </a:r>
          <a:r>
            <a:rPr lang="en-US" b="1" i="1" u="none" strike="noStrike">
              <a:effectLst/>
              <a:latin typeface="Verdana" panose="020B0604030504040204" pitchFamily="34" charset="0"/>
            </a:rPr>
            <a:t>TSI</a:t>
          </a:r>
          <a:endParaRPr lang="en-US" b="0" i="0" u="none" strike="noStrike">
            <a:effectLst/>
            <a:latin typeface="Verdana" panose="020B0604030504040204" pitchFamily="34" charset="0"/>
          </a:endParaRPr>
        </a:p>
      </dgm:t>
    </dgm:pt>
    <dgm:pt modelId="{1F877CD3-BA2D-4D9D-86F9-614BD6557547}" type="parTrans" cxnId="{3FEBAB95-8012-4BA0-AD5C-8D47F150FEC5}">
      <dgm:prSet/>
      <dgm:spPr/>
      <dgm:t>
        <a:bodyPr/>
        <a:lstStyle/>
        <a:p>
          <a:endParaRPr lang="en-US"/>
        </a:p>
      </dgm:t>
    </dgm:pt>
    <dgm:pt modelId="{227E6248-15E5-460B-9D60-AB033D2ED3B4}" type="sibTrans" cxnId="{3FEBAB95-8012-4BA0-AD5C-8D47F150FEC5}">
      <dgm:prSet/>
      <dgm:spPr/>
      <dgm:t>
        <a:bodyPr/>
        <a:lstStyle/>
        <a:p>
          <a:endParaRPr lang="en-US"/>
        </a:p>
      </dgm:t>
    </dgm:pt>
    <dgm:pt modelId="{03EEC494-64FB-4AAB-BB52-0FD1CAD88095}">
      <dgm:prSet/>
      <dgm:spPr/>
      <dgm:t>
        <a:bodyPr/>
        <a:lstStyle/>
        <a:p>
          <a:pPr>
            <a:lnSpc>
              <a:spcPct val="100000"/>
            </a:lnSpc>
            <a:defRPr cap="all"/>
          </a:pPr>
          <a:r>
            <a:rPr lang="en-US" b="1" i="0" dirty="0"/>
            <a:t>True Storytelling® for an Ecological Future </a:t>
          </a:r>
          <a:r>
            <a:rPr lang="en-US" b="0" i="0" dirty="0"/>
            <a:t>©</a:t>
          </a:r>
          <a:r>
            <a:rPr lang="en-US" b="1" i="1" dirty="0"/>
            <a:t>TSI</a:t>
          </a:r>
          <a:endParaRPr lang="en-US" dirty="0"/>
        </a:p>
      </dgm:t>
    </dgm:pt>
    <dgm:pt modelId="{6F49B646-6338-49C2-8E10-6273A03BFD2D}" type="parTrans" cxnId="{87BD1772-D13E-4F90-A700-92A1825CF4CE}">
      <dgm:prSet/>
      <dgm:spPr/>
      <dgm:t>
        <a:bodyPr/>
        <a:lstStyle/>
        <a:p>
          <a:endParaRPr lang="en-US"/>
        </a:p>
      </dgm:t>
    </dgm:pt>
    <dgm:pt modelId="{EEC74B3A-F1FC-486F-9BD6-8DD942D46BFF}" type="sibTrans" cxnId="{87BD1772-D13E-4F90-A700-92A1825CF4CE}">
      <dgm:prSet/>
      <dgm:spPr/>
      <dgm:t>
        <a:bodyPr/>
        <a:lstStyle/>
        <a:p>
          <a:endParaRPr lang="en-US"/>
        </a:p>
      </dgm:t>
    </dgm:pt>
    <dgm:pt modelId="{B0DD4F25-9073-4C6A-BB55-DAA758F6EC3F}">
      <dgm:prSet/>
      <dgm:spPr/>
      <dgm:t>
        <a:bodyPr/>
        <a:lstStyle/>
        <a:p>
          <a:pPr>
            <a:lnSpc>
              <a:spcPct val="100000"/>
            </a:lnSpc>
            <a:defRPr cap="all"/>
          </a:pPr>
          <a:r>
            <a:rPr lang="en-US" b="1" i="0"/>
            <a:t>True Storytelling Innovation and Entrepreneurship </a:t>
          </a:r>
          <a:r>
            <a:rPr lang="en-US" b="0" i="0"/>
            <a:t>©</a:t>
          </a:r>
          <a:r>
            <a:rPr lang="en-US" b="1" i="1"/>
            <a:t>TSI</a:t>
          </a:r>
          <a:endParaRPr lang="en-US"/>
        </a:p>
      </dgm:t>
    </dgm:pt>
    <dgm:pt modelId="{8F5E8804-883B-4A2B-B247-6E6281AA1118}" type="parTrans" cxnId="{4B59EF56-DE5F-455A-B5AE-BACBC133E93B}">
      <dgm:prSet/>
      <dgm:spPr/>
      <dgm:t>
        <a:bodyPr/>
        <a:lstStyle/>
        <a:p>
          <a:endParaRPr lang="en-US"/>
        </a:p>
      </dgm:t>
    </dgm:pt>
    <dgm:pt modelId="{6EC15F92-8034-4EE1-A7CD-277BD858D66C}" type="sibTrans" cxnId="{4B59EF56-DE5F-455A-B5AE-BACBC133E93B}">
      <dgm:prSet/>
      <dgm:spPr/>
      <dgm:t>
        <a:bodyPr/>
        <a:lstStyle/>
        <a:p>
          <a:endParaRPr lang="en-US"/>
        </a:p>
      </dgm:t>
    </dgm:pt>
    <dgm:pt modelId="{9212B17B-6493-4058-9A09-0A42AE826103}" type="pres">
      <dgm:prSet presAssocID="{106F9498-8DE9-4031-BCC4-684A794F643A}" presName="root" presStyleCnt="0">
        <dgm:presLayoutVars>
          <dgm:dir/>
          <dgm:resizeHandles val="exact"/>
        </dgm:presLayoutVars>
      </dgm:prSet>
      <dgm:spPr/>
    </dgm:pt>
    <dgm:pt modelId="{A150BEA8-EB33-441D-BDFE-8CEC5DA81D3A}" type="pres">
      <dgm:prSet presAssocID="{1A771D1C-52A4-4A36-BCBF-3612885C7238}" presName="compNode" presStyleCnt="0"/>
      <dgm:spPr/>
    </dgm:pt>
    <dgm:pt modelId="{470BF568-6F15-4E7F-B914-EF7084FCBE60}" type="pres">
      <dgm:prSet presAssocID="{1A771D1C-52A4-4A36-BCBF-3612885C7238}" presName="iconBgRect" presStyleLbl="bgShp" presStyleIdx="0" presStyleCnt="5"/>
      <dgm:spPr/>
    </dgm:pt>
    <dgm:pt modelId="{0CA9A831-F4DF-4629-A55F-26186C3FCEAA}" type="pres">
      <dgm:prSet presAssocID="{1A771D1C-52A4-4A36-BCBF-3612885C723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a:ext>
      </dgm:extLst>
    </dgm:pt>
    <dgm:pt modelId="{A08C7CBD-C2C2-4213-B9D6-0C9EA510D841}" type="pres">
      <dgm:prSet presAssocID="{1A771D1C-52A4-4A36-BCBF-3612885C7238}" presName="spaceRect" presStyleCnt="0"/>
      <dgm:spPr/>
    </dgm:pt>
    <dgm:pt modelId="{3008B60B-AA1E-4816-89F9-E464907DA382}" type="pres">
      <dgm:prSet presAssocID="{1A771D1C-52A4-4A36-BCBF-3612885C7238}" presName="textRect" presStyleLbl="revTx" presStyleIdx="0" presStyleCnt="5">
        <dgm:presLayoutVars>
          <dgm:chMax val="1"/>
          <dgm:chPref val="1"/>
        </dgm:presLayoutVars>
      </dgm:prSet>
      <dgm:spPr/>
    </dgm:pt>
    <dgm:pt modelId="{1933F15C-2DF5-4A50-ADB4-5DE8E77A8ED0}" type="pres">
      <dgm:prSet presAssocID="{BFDCDB43-75F6-4C38-A26C-EF64DD35E4BC}" presName="sibTrans" presStyleCnt="0"/>
      <dgm:spPr/>
    </dgm:pt>
    <dgm:pt modelId="{D54C5B1A-88C8-4A55-9964-64C304E3C189}" type="pres">
      <dgm:prSet presAssocID="{652D7EBF-8F3B-448E-8003-B92F1A4837E7}" presName="compNode" presStyleCnt="0"/>
      <dgm:spPr/>
    </dgm:pt>
    <dgm:pt modelId="{6F4D0E3C-8970-4BEB-9831-7279D0B261A8}" type="pres">
      <dgm:prSet presAssocID="{652D7EBF-8F3B-448E-8003-B92F1A4837E7}" presName="iconBgRect" presStyleLbl="bgShp" presStyleIdx="1" presStyleCnt="5"/>
      <dgm:spPr/>
    </dgm:pt>
    <dgm:pt modelId="{4FDCA90B-6A19-46DB-975C-65A760CF3192}" type="pres">
      <dgm:prSet presAssocID="{652D7EBF-8F3B-448E-8003-B92F1A4837E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5AC01A4A-C8F0-4066-A636-C11AFC817F94}" type="pres">
      <dgm:prSet presAssocID="{652D7EBF-8F3B-448E-8003-B92F1A4837E7}" presName="spaceRect" presStyleCnt="0"/>
      <dgm:spPr/>
    </dgm:pt>
    <dgm:pt modelId="{FAE9B05E-0E6F-41B5-9192-8E4CB7B6B9CD}" type="pres">
      <dgm:prSet presAssocID="{652D7EBF-8F3B-448E-8003-B92F1A4837E7}" presName="textRect" presStyleLbl="revTx" presStyleIdx="1" presStyleCnt="5">
        <dgm:presLayoutVars>
          <dgm:chMax val="1"/>
          <dgm:chPref val="1"/>
        </dgm:presLayoutVars>
      </dgm:prSet>
      <dgm:spPr/>
    </dgm:pt>
    <dgm:pt modelId="{81CD2032-ACE0-45E0-B3D1-4E7DC92795D1}" type="pres">
      <dgm:prSet presAssocID="{44C4DEEF-40C0-4278-BDC4-D36B8611254B}" presName="sibTrans" presStyleCnt="0"/>
      <dgm:spPr/>
    </dgm:pt>
    <dgm:pt modelId="{9FCC9393-9865-404D-87E5-E1D773F05B8E}" type="pres">
      <dgm:prSet presAssocID="{41D14261-6B49-4671-A3B0-ED5E13DA21DE}" presName="compNode" presStyleCnt="0"/>
      <dgm:spPr/>
    </dgm:pt>
    <dgm:pt modelId="{2C43E677-C8AF-4244-8C49-820752E3AB3D}" type="pres">
      <dgm:prSet presAssocID="{41D14261-6B49-4671-A3B0-ED5E13DA21DE}" presName="iconBgRect" presStyleLbl="bgShp" presStyleIdx="2" presStyleCnt="5"/>
      <dgm:spPr/>
    </dgm:pt>
    <dgm:pt modelId="{601BAC68-E7A9-4573-98A0-41DEF87BD767}" type="pres">
      <dgm:prSet presAssocID="{41D14261-6B49-4671-A3B0-ED5E13DA21D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9690039-47EE-4B04-8D5C-7381FC5D6D75}" type="pres">
      <dgm:prSet presAssocID="{41D14261-6B49-4671-A3B0-ED5E13DA21DE}" presName="spaceRect" presStyleCnt="0"/>
      <dgm:spPr/>
    </dgm:pt>
    <dgm:pt modelId="{48CC7DF2-5AA3-4E8D-9EFF-05CB4B5C83FB}" type="pres">
      <dgm:prSet presAssocID="{41D14261-6B49-4671-A3B0-ED5E13DA21DE}" presName="textRect" presStyleLbl="revTx" presStyleIdx="2" presStyleCnt="5">
        <dgm:presLayoutVars>
          <dgm:chMax val="1"/>
          <dgm:chPref val="1"/>
        </dgm:presLayoutVars>
      </dgm:prSet>
      <dgm:spPr/>
    </dgm:pt>
    <dgm:pt modelId="{CCEF22BE-632F-49E0-8EE3-C4F4CD5D6B8B}" type="pres">
      <dgm:prSet presAssocID="{227E6248-15E5-460B-9D60-AB033D2ED3B4}" presName="sibTrans" presStyleCnt="0"/>
      <dgm:spPr/>
    </dgm:pt>
    <dgm:pt modelId="{C11A0162-7C76-4FAE-97BD-F04AC81FAD2B}" type="pres">
      <dgm:prSet presAssocID="{03EEC494-64FB-4AAB-BB52-0FD1CAD88095}" presName="compNode" presStyleCnt="0"/>
      <dgm:spPr/>
    </dgm:pt>
    <dgm:pt modelId="{F7784860-5C25-4E5D-80DC-C2DE9BCF4B01}" type="pres">
      <dgm:prSet presAssocID="{03EEC494-64FB-4AAB-BB52-0FD1CAD88095}" presName="iconBgRect" presStyleLbl="bgShp" presStyleIdx="3" presStyleCnt="5"/>
      <dgm:spPr/>
    </dgm:pt>
    <dgm:pt modelId="{2C75ED1C-23E1-4576-B3F9-ED2ED661A68A}" type="pres">
      <dgm:prSet presAssocID="{03EEC494-64FB-4AAB-BB52-0FD1CAD8809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1237CFBC-DA6C-4A90-960C-8FB91C35CEE8}" type="pres">
      <dgm:prSet presAssocID="{03EEC494-64FB-4AAB-BB52-0FD1CAD88095}" presName="spaceRect" presStyleCnt="0"/>
      <dgm:spPr/>
    </dgm:pt>
    <dgm:pt modelId="{99CC887F-E47A-46DB-86A6-583BEFD35E5F}" type="pres">
      <dgm:prSet presAssocID="{03EEC494-64FB-4AAB-BB52-0FD1CAD88095}" presName="textRect" presStyleLbl="revTx" presStyleIdx="3" presStyleCnt="5">
        <dgm:presLayoutVars>
          <dgm:chMax val="1"/>
          <dgm:chPref val="1"/>
        </dgm:presLayoutVars>
      </dgm:prSet>
      <dgm:spPr/>
    </dgm:pt>
    <dgm:pt modelId="{66C94ADF-1A12-41E2-B056-F84E87A50FF0}" type="pres">
      <dgm:prSet presAssocID="{EEC74B3A-F1FC-486F-9BD6-8DD942D46BFF}" presName="sibTrans" presStyleCnt="0"/>
      <dgm:spPr/>
    </dgm:pt>
    <dgm:pt modelId="{343B615C-581D-4EC2-B399-3BAAC79FFCC4}" type="pres">
      <dgm:prSet presAssocID="{B0DD4F25-9073-4C6A-BB55-DAA758F6EC3F}" presName="compNode" presStyleCnt="0"/>
      <dgm:spPr/>
    </dgm:pt>
    <dgm:pt modelId="{B053AE64-132B-40B3-BBB6-A87D4044DD52}" type="pres">
      <dgm:prSet presAssocID="{B0DD4F25-9073-4C6A-BB55-DAA758F6EC3F}" presName="iconBgRect" presStyleLbl="bgShp" presStyleIdx="4" presStyleCnt="5"/>
      <dgm:spPr/>
    </dgm:pt>
    <dgm:pt modelId="{9A94D40F-B85F-445A-805E-FC0F33F25CC8}" type="pres">
      <dgm:prSet presAssocID="{B0DD4F25-9073-4C6A-BB55-DAA758F6EC3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bulb"/>
        </a:ext>
      </dgm:extLst>
    </dgm:pt>
    <dgm:pt modelId="{01ACFEF8-1A58-4A25-BB59-0B21CCBC0A93}" type="pres">
      <dgm:prSet presAssocID="{B0DD4F25-9073-4C6A-BB55-DAA758F6EC3F}" presName="spaceRect" presStyleCnt="0"/>
      <dgm:spPr/>
    </dgm:pt>
    <dgm:pt modelId="{19A13B8A-442B-4903-A52B-9B37DCF9C79E}" type="pres">
      <dgm:prSet presAssocID="{B0DD4F25-9073-4C6A-BB55-DAA758F6EC3F}" presName="textRect" presStyleLbl="revTx" presStyleIdx="4" presStyleCnt="5">
        <dgm:presLayoutVars>
          <dgm:chMax val="1"/>
          <dgm:chPref val="1"/>
        </dgm:presLayoutVars>
      </dgm:prSet>
      <dgm:spPr/>
    </dgm:pt>
  </dgm:ptLst>
  <dgm:cxnLst>
    <dgm:cxn modelId="{B2141F12-E629-2B46-B2D6-B42117B272C0}" type="presOf" srcId="{106F9498-8DE9-4031-BCC4-684A794F643A}" destId="{9212B17B-6493-4058-9A09-0A42AE826103}" srcOrd="0" destOrd="0" presId="urn:microsoft.com/office/officeart/2018/5/layout/IconCircleLabelList"/>
    <dgm:cxn modelId="{E3A5BC28-D4E3-4846-BE9E-FD56341FB15A}" srcId="{106F9498-8DE9-4031-BCC4-684A794F643A}" destId="{1A771D1C-52A4-4A36-BCBF-3612885C7238}" srcOrd="0" destOrd="0" parTransId="{17773DD5-A95B-41ED-ACB6-0C085BF04654}" sibTransId="{BFDCDB43-75F6-4C38-A26C-EF64DD35E4BC}"/>
    <dgm:cxn modelId="{7010B22D-EDF5-F74B-A8A2-747CE891AC6D}" type="presOf" srcId="{652D7EBF-8F3B-448E-8003-B92F1A4837E7}" destId="{FAE9B05E-0E6F-41B5-9192-8E4CB7B6B9CD}" srcOrd="0" destOrd="0" presId="urn:microsoft.com/office/officeart/2018/5/layout/IconCircleLabelList"/>
    <dgm:cxn modelId="{82685E4B-E0DB-D748-A665-453F37B508B7}" type="presOf" srcId="{03EEC494-64FB-4AAB-BB52-0FD1CAD88095}" destId="{99CC887F-E47A-46DB-86A6-583BEFD35E5F}" srcOrd="0" destOrd="0" presId="urn:microsoft.com/office/officeart/2018/5/layout/IconCircleLabelList"/>
    <dgm:cxn modelId="{4B59EF56-DE5F-455A-B5AE-BACBC133E93B}" srcId="{106F9498-8DE9-4031-BCC4-684A794F643A}" destId="{B0DD4F25-9073-4C6A-BB55-DAA758F6EC3F}" srcOrd="4" destOrd="0" parTransId="{8F5E8804-883B-4A2B-B247-6E6281AA1118}" sibTransId="{6EC15F92-8034-4EE1-A7CD-277BD858D66C}"/>
    <dgm:cxn modelId="{87BD1772-D13E-4F90-A700-92A1825CF4CE}" srcId="{106F9498-8DE9-4031-BCC4-684A794F643A}" destId="{03EEC494-64FB-4AAB-BB52-0FD1CAD88095}" srcOrd="3" destOrd="0" parTransId="{6F49B646-6338-49C2-8E10-6273A03BFD2D}" sibTransId="{EEC74B3A-F1FC-486F-9BD6-8DD942D46BFF}"/>
    <dgm:cxn modelId="{0BBAC085-AE48-AF4A-B20D-12583C58F333}" type="presOf" srcId="{1A771D1C-52A4-4A36-BCBF-3612885C7238}" destId="{3008B60B-AA1E-4816-89F9-E464907DA382}" srcOrd="0" destOrd="0" presId="urn:microsoft.com/office/officeart/2018/5/layout/IconCircleLabelList"/>
    <dgm:cxn modelId="{3FEBAB95-8012-4BA0-AD5C-8D47F150FEC5}" srcId="{106F9498-8DE9-4031-BCC4-684A794F643A}" destId="{41D14261-6B49-4671-A3B0-ED5E13DA21DE}" srcOrd="2" destOrd="0" parTransId="{1F877CD3-BA2D-4D9D-86F9-614BD6557547}" sibTransId="{227E6248-15E5-460B-9D60-AB033D2ED3B4}"/>
    <dgm:cxn modelId="{7EDD84A1-0EB1-064B-AC17-01BD6AC76D30}" type="presOf" srcId="{B0DD4F25-9073-4C6A-BB55-DAA758F6EC3F}" destId="{19A13B8A-442B-4903-A52B-9B37DCF9C79E}" srcOrd="0" destOrd="0" presId="urn:microsoft.com/office/officeart/2018/5/layout/IconCircleLabelList"/>
    <dgm:cxn modelId="{4BA14BA3-910B-1443-BCA9-69E211344038}" type="presOf" srcId="{41D14261-6B49-4671-A3B0-ED5E13DA21DE}" destId="{48CC7DF2-5AA3-4E8D-9EFF-05CB4B5C83FB}" srcOrd="0" destOrd="0" presId="urn:microsoft.com/office/officeart/2018/5/layout/IconCircleLabelList"/>
    <dgm:cxn modelId="{B6E22FDC-391E-4B38-804C-3F313268A3C4}" srcId="{106F9498-8DE9-4031-BCC4-684A794F643A}" destId="{652D7EBF-8F3B-448E-8003-B92F1A4837E7}" srcOrd="1" destOrd="0" parTransId="{73B9762D-6397-4017-A1D5-9E01A0ACAC86}" sibTransId="{44C4DEEF-40C0-4278-BDC4-D36B8611254B}"/>
    <dgm:cxn modelId="{B73CD193-7BD3-DC4B-BF41-8D8CC21D18D3}" type="presParOf" srcId="{9212B17B-6493-4058-9A09-0A42AE826103}" destId="{A150BEA8-EB33-441D-BDFE-8CEC5DA81D3A}" srcOrd="0" destOrd="0" presId="urn:microsoft.com/office/officeart/2018/5/layout/IconCircleLabelList"/>
    <dgm:cxn modelId="{9B021568-E028-7E49-B4E2-82C50B2D87E6}" type="presParOf" srcId="{A150BEA8-EB33-441D-BDFE-8CEC5DA81D3A}" destId="{470BF568-6F15-4E7F-B914-EF7084FCBE60}" srcOrd="0" destOrd="0" presId="urn:microsoft.com/office/officeart/2018/5/layout/IconCircleLabelList"/>
    <dgm:cxn modelId="{334553A8-D7F4-D04A-8468-60C796F657A4}" type="presParOf" srcId="{A150BEA8-EB33-441D-BDFE-8CEC5DA81D3A}" destId="{0CA9A831-F4DF-4629-A55F-26186C3FCEAA}" srcOrd="1" destOrd="0" presId="urn:microsoft.com/office/officeart/2018/5/layout/IconCircleLabelList"/>
    <dgm:cxn modelId="{DF5C9345-CE87-414A-9C5A-A1DA3311EE0F}" type="presParOf" srcId="{A150BEA8-EB33-441D-BDFE-8CEC5DA81D3A}" destId="{A08C7CBD-C2C2-4213-B9D6-0C9EA510D841}" srcOrd="2" destOrd="0" presId="urn:microsoft.com/office/officeart/2018/5/layout/IconCircleLabelList"/>
    <dgm:cxn modelId="{F9EB57C4-D769-DE43-8BB0-1A33D2D867DD}" type="presParOf" srcId="{A150BEA8-EB33-441D-BDFE-8CEC5DA81D3A}" destId="{3008B60B-AA1E-4816-89F9-E464907DA382}" srcOrd="3" destOrd="0" presId="urn:microsoft.com/office/officeart/2018/5/layout/IconCircleLabelList"/>
    <dgm:cxn modelId="{19DD96BF-435E-E04E-B0D5-B27DC8E29029}" type="presParOf" srcId="{9212B17B-6493-4058-9A09-0A42AE826103}" destId="{1933F15C-2DF5-4A50-ADB4-5DE8E77A8ED0}" srcOrd="1" destOrd="0" presId="urn:microsoft.com/office/officeart/2018/5/layout/IconCircleLabelList"/>
    <dgm:cxn modelId="{849B0A33-4EE7-1A4D-9CC7-CBEC77B22AF8}" type="presParOf" srcId="{9212B17B-6493-4058-9A09-0A42AE826103}" destId="{D54C5B1A-88C8-4A55-9964-64C304E3C189}" srcOrd="2" destOrd="0" presId="urn:microsoft.com/office/officeart/2018/5/layout/IconCircleLabelList"/>
    <dgm:cxn modelId="{ED68095E-ED86-2C4E-BCB6-39BA5F9E92A7}" type="presParOf" srcId="{D54C5B1A-88C8-4A55-9964-64C304E3C189}" destId="{6F4D0E3C-8970-4BEB-9831-7279D0B261A8}" srcOrd="0" destOrd="0" presId="urn:microsoft.com/office/officeart/2018/5/layout/IconCircleLabelList"/>
    <dgm:cxn modelId="{9215EDFE-5C9B-6B46-A66E-4FD1F580F64A}" type="presParOf" srcId="{D54C5B1A-88C8-4A55-9964-64C304E3C189}" destId="{4FDCA90B-6A19-46DB-975C-65A760CF3192}" srcOrd="1" destOrd="0" presId="urn:microsoft.com/office/officeart/2018/5/layout/IconCircleLabelList"/>
    <dgm:cxn modelId="{AAD7CB55-9A2F-1F44-A742-DF4FA9B5768E}" type="presParOf" srcId="{D54C5B1A-88C8-4A55-9964-64C304E3C189}" destId="{5AC01A4A-C8F0-4066-A636-C11AFC817F94}" srcOrd="2" destOrd="0" presId="urn:microsoft.com/office/officeart/2018/5/layout/IconCircleLabelList"/>
    <dgm:cxn modelId="{A8D158FA-13F0-3F43-AD38-028ACA9ED63C}" type="presParOf" srcId="{D54C5B1A-88C8-4A55-9964-64C304E3C189}" destId="{FAE9B05E-0E6F-41B5-9192-8E4CB7B6B9CD}" srcOrd="3" destOrd="0" presId="urn:microsoft.com/office/officeart/2018/5/layout/IconCircleLabelList"/>
    <dgm:cxn modelId="{4DF0B099-B176-E64C-A3D5-691618BEC18F}" type="presParOf" srcId="{9212B17B-6493-4058-9A09-0A42AE826103}" destId="{81CD2032-ACE0-45E0-B3D1-4E7DC92795D1}" srcOrd="3" destOrd="0" presId="urn:microsoft.com/office/officeart/2018/5/layout/IconCircleLabelList"/>
    <dgm:cxn modelId="{7BF98FA7-D673-1941-93A4-FFA2F75C081D}" type="presParOf" srcId="{9212B17B-6493-4058-9A09-0A42AE826103}" destId="{9FCC9393-9865-404D-87E5-E1D773F05B8E}" srcOrd="4" destOrd="0" presId="urn:microsoft.com/office/officeart/2018/5/layout/IconCircleLabelList"/>
    <dgm:cxn modelId="{E2DEAE38-FC13-FC41-B4F2-E8C18B9C9CCD}" type="presParOf" srcId="{9FCC9393-9865-404D-87E5-E1D773F05B8E}" destId="{2C43E677-C8AF-4244-8C49-820752E3AB3D}" srcOrd="0" destOrd="0" presId="urn:microsoft.com/office/officeart/2018/5/layout/IconCircleLabelList"/>
    <dgm:cxn modelId="{650C9D4F-A03F-344D-AA1B-AE43A7D3F18A}" type="presParOf" srcId="{9FCC9393-9865-404D-87E5-E1D773F05B8E}" destId="{601BAC68-E7A9-4573-98A0-41DEF87BD767}" srcOrd="1" destOrd="0" presId="urn:microsoft.com/office/officeart/2018/5/layout/IconCircleLabelList"/>
    <dgm:cxn modelId="{C6C40988-C900-CB46-98B7-968EAABEBD03}" type="presParOf" srcId="{9FCC9393-9865-404D-87E5-E1D773F05B8E}" destId="{99690039-47EE-4B04-8D5C-7381FC5D6D75}" srcOrd="2" destOrd="0" presId="urn:microsoft.com/office/officeart/2018/5/layout/IconCircleLabelList"/>
    <dgm:cxn modelId="{EDA8A2D1-D23F-594E-B3CB-646342C8D6EC}" type="presParOf" srcId="{9FCC9393-9865-404D-87E5-E1D773F05B8E}" destId="{48CC7DF2-5AA3-4E8D-9EFF-05CB4B5C83FB}" srcOrd="3" destOrd="0" presId="urn:microsoft.com/office/officeart/2018/5/layout/IconCircleLabelList"/>
    <dgm:cxn modelId="{E08452C5-EA99-5C49-BB4A-B63780785083}" type="presParOf" srcId="{9212B17B-6493-4058-9A09-0A42AE826103}" destId="{CCEF22BE-632F-49E0-8EE3-C4F4CD5D6B8B}" srcOrd="5" destOrd="0" presId="urn:microsoft.com/office/officeart/2018/5/layout/IconCircleLabelList"/>
    <dgm:cxn modelId="{53A2FD49-67A6-FA44-8D8B-CBCDE92B2E5C}" type="presParOf" srcId="{9212B17B-6493-4058-9A09-0A42AE826103}" destId="{C11A0162-7C76-4FAE-97BD-F04AC81FAD2B}" srcOrd="6" destOrd="0" presId="urn:microsoft.com/office/officeart/2018/5/layout/IconCircleLabelList"/>
    <dgm:cxn modelId="{F77F7E46-6DD8-6647-8047-87ECF991EA02}" type="presParOf" srcId="{C11A0162-7C76-4FAE-97BD-F04AC81FAD2B}" destId="{F7784860-5C25-4E5D-80DC-C2DE9BCF4B01}" srcOrd="0" destOrd="0" presId="urn:microsoft.com/office/officeart/2018/5/layout/IconCircleLabelList"/>
    <dgm:cxn modelId="{F4ECAD61-28B0-3049-AF4A-F46863C64538}" type="presParOf" srcId="{C11A0162-7C76-4FAE-97BD-F04AC81FAD2B}" destId="{2C75ED1C-23E1-4576-B3F9-ED2ED661A68A}" srcOrd="1" destOrd="0" presId="urn:microsoft.com/office/officeart/2018/5/layout/IconCircleLabelList"/>
    <dgm:cxn modelId="{759C62B6-E615-2D46-AEBA-879D52E011EF}" type="presParOf" srcId="{C11A0162-7C76-4FAE-97BD-F04AC81FAD2B}" destId="{1237CFBC-DA6C-4A90-960C-8FB91C35CEE8}" srcOrd="2" destOrd="0" presId="urn:microsoft.com/office/officeart/2018/5/layout/IconCircleLabelList"/>
    <dgm:cxn modelId="{D40A2986-B251-B148-96B4-2D4E8BC95FF5}" type="presParOf" srcId="{C11A0162-7C76-4FAE-97BD-F04AC81FAD2B}" destId="{99CC887F-E47A-46DB-86A6-583BEFD35E5F}" srcOrd="3" destOrd="0" presId="urn:microsoft.com/office/officeart/2018/5/layout/IconCircleLabelList"/>
    <dgm:cxn modelId="{C10F7602-09B6-3143-B6B3-B74DF8DA7AB0}" type="presParOf" srcId="{9212B17B-6493-4058-9A09-0A42AE826103}" destId="{66C94ADF-1A12-41E2-B056-F84E87A50FF0}" srcOrd="7" destOrd="0" presId="urn:microsoft.com/office/officeart/2018/5/layout/IconCircleLabelList"/>
    <dgm:cxn modelId="{22F83BCC-07AE-BD4E-8D28-961C1F2F172F}" type="presParOf" srcId="{9212B17B-6493-4058-9A09-0A42AE826103}" destId="{343B615C-581D-4EC2-B399-3BAAC79FFCC4}" srcOrd="8" destOrd="0" presId="urn:microsoft.com/office/officeart/2018/5/layout/IconCircleLabelList"/>
    <dgm:cxn modelId="{F4195394-E71A-1B45-BF46-12116C06C795}" type="presParOf" srcId="{343B615C-581D-4EC2-B399-3BAAC79FFCC4}" destId="{B053AE64-132B-40B3-BBB6-A87D4044DD52}" srcOrd="0" destOrd="0" presId="urn:microsoft.com/office/officeart/2018/5/layout/IconCircleLabelList"/>
    <dgm:cxn modelId="{A07FDFCF-06FE-374F-BB12-C665A6F24132}" type="presParOf" srcId="{343B615C-581D-4EC2-B399-3BAAC79FFCC4}" destId="{9A94D40F-B85F-445A-805E-FC0F33F25CC8}" srcOrd="1" destOrd="0" presId="urn:microsoft.com/office/officeart/2018/5/layout/IconCircleLabelList"/>
    <dgm:cxn modelId="{C7CA2B9A-14A4-FB46-A80D-E52B80AD03BF}" type="presParOf" srcId="{343B615C-581D-4EC2-B399-3BAAC79FFCC4}" destId="{01ACFEF8-1A58-4A25-BB59-0B21CCBC0A93}" srcOrd="2" destOrd="0" presId="urn:microsoft.com/office/officeart/2018/5/layout/IconCircleLabelList"/>
    <dgm:cxn modelId="{C345538B-33DC-E14C-8F9D-C4A9C6CFCBF3}" type="presParOf" srcId="{343B615C-581D-4EC2-B399-3BAAC79FFCC4}" destId="{19A13B8A-442B-4903-A52B-9B37DCF9C79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4E67F5-AB59-489D-BC84-74FCA709D88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7CD73D5-E17B-4C3A-8EC6-52C71345D993}">
      <dgm:prSet/>
      <dgm:spPr/>
      <dgm:t>
        <a:bodyPr/>
        <a:lstStyle/>
        <a:p>
          <a:r>
            <a:rPr lang="en-US" dirty="0"/>
            <a:t>Listening is more important than telling because:</a:t>
          </a:r>
        </a:p>
      </dgm:t>
    </dgm:pt>
    <dgm:pt modelId="{77D8CA45-B180-4011-8D76-0CB20098BE0D}" type="parTrans" cxnId="{C1AA87BA-CA58-41EC-90F2-4FA5A4EF1399}">
      <dgm:prSet/>
      <dgm:spPr/>
      <dgm:t>
        <a:bodyPr/>
        <a:lstStyle/>
        <a:p>
          <a:endParaRPr lang="en-US"/>
        </a:p>
      </dgm:t>
    </dgm:pt>
    <dgm:pt modelId="{CEDA5F5F-D9FD-43F2-8BE6-F4830C65CB39}" type="sibTrans" cxnId="{C1AA87BA-CA58-41EC-90F2-4FA5A4EF1399}">
      <dgm:prSet/>
      <dgm:spPr/>
      <dgm:t>
        <a:bodyPr/>
        <a:lstStyle/>
        <a:p>
          <a:endParaRPr lang="en-US"/>
        </a:p>
      </dgm:t>
    </dgm:pt>
    <dgm:pt modelId="{5C3D42DF-AF32-4F71-9C8E-B6707BF1E3C1}">
      <dgm:prSet/>
      <dgm:spPr/>
      <dgm:t>
        <a:bodyPr/>
        <a:lstStyle/>
        <a:p>
          <a:r>
            <a:rPr lang="en-US"/>
            <a:t>Together-telling requires Together-Listening to one another</a:t>
          </a:r>
        </a:p>
      </dgm:t>
    </dgm:pt>
    <dgm:pt modelId="{1CFF0475-8D7E-465C-A3D7-C70D30C583D8}" type="parTrans" cxnId="{65C3B7D8-BA5F-4334-ADF6-51C6442A562C}">
      <dgm:prSet/>
      <dgm:spPr/>
      <dgm:t>
        <a:bodyPr/>
        <a:lstStyle/>
        <a:p>
          <a:endParaRPr lang="en-US"/>
        </a:p>
      </dgm:t>
    </dgm:pt>
    <dgm:pt modelId="{9179DC98-ECA1-4097-A50A-B7CDB8F09A1D}" type="sibTrans" cxnId="{65C3B7D8-BA5F-4334-ADF6-51C6442A562C}">
      <dgm:prSet/>
      <dgm:spPr/>
      <dgm:t>
        <a:bodyPr/>
        <a:lstStyle/>
        <a:p>
          <a:endParaRPr lang="en-US"/>
        </a:p>
      </dgm:t>
    </dgm:pt>
    <dgm:pt modelId="{97901F3C-F999-4B52-AF91-88B8B5BB65D7}">
      <dgm:prSet/>
      <dgm:spPr/>
      <dgm:t>
        <a:bodyPr/>
        <a:lstStyle/>
        <a:p>
          <a:r>
            <a:rPr lang="en-US"/>
            <a:t>Excellent Leaders, don’t just tell, they listen to the storytelling of workers, managers, technicians, suppliers, customers, supply chain members).</a:t>
          </a:r>
        </a:p>
      </dgm:t>
    </dgm:pt>
    <dgm:pt modelId="{764A227D-809F-4EBD-9242-38EBA5FEF1E5}" type="parTrans" cxnId="{0FA6FAC6-3B27-4C39-9084-A83E73EA0F0C}">
      <dgm:prSet/>
      <dgm:spPr/>
      <dgm:t>
        <a:bodyPr/>
        <a:lstStyle/>
        <a:p>
          <a:endParaRPr lang="en-US"/>
        </a:p>
      </dgm:t>
    </dgm:pt>
    <dgm:pt modelId="{41C36AA4-058E-42F1-80CB-04F030337310}" type="sibTrans" cxnId="{0FA6FAC6-3B27-4C39-9084-A83E73EA0F0C}">
      <dgm:prSet/>
      <dgm:spPr/>
      <dgm:t>
        <a:bodyPr/>
        <a:lstStyle/>
        <a:p>
          <a:endParaRPr lang="en-US"/>
        </a:p>
      </dgm:t>
    </dgm:pt>
    <dgm:pt modelId="{9345A0CA-EFBB-453D-8F0B-406E393903BE}">
      <dgm:prSet/>
      <dgm:spPr/>
      <dgm:t>
        <a:bodyPr/>
        <a:lstStyle/>
        <a:p>
          <a:r>
            <a:rPr lang="en-US"/>
            <a:t>Truth-Listeners listen to other humans and can interpret material artifacts (principle 6)</a:t>
          </a:r>
        </a:p>
      </dgm:t>
    </dgm:pt>
    <dgm:pt modelId="{2DACC983-C17F-44F4-81AB-12A9AE67C2F3}" type="parTrans" cxnId="{5050BF98-AE71-4C29-938D-1AD1DD423B78}">
      <dgm:prSet/>
      <dgm:spPr/>
      <dgm:t>
        <a:bodyPr/>
        <a:lstStyle/>
        <a:p>
          <a:endParaRPr lang="en-US"/>
        </a:p>
      </dgm:t>
    </dgm:pt>
    <dgm:pt modelId="{ADCEFFC8-D5B7-4CDB-BB29-745E749E8A40}" type="sibTrans" cxnId="{5050BF98-AE71-4C29-938D-1AD1DD423B78}">
      <dgm:prSet/>
      <dgm:spPr/>
      <dgm:t>
        <a:bodyPr/>
        <a:lstStyle/>
        <a:p>
          <a:endParaRPr lang="en-US"/>
        </a:p>
      </dgm:t>
    </dgm:pt>
    <dgm:pt modelId="{2C37D05C-CC2C-44F5-B7CB-9AF936DA7F51}">
      <dgm:prSet/>
      <dgm:spPr/>
      <dgm:t>
        <a:bodyPr/>
        <a:lstStyle/>
        <a:p>
          <a:r>
            <a:rPr lang="en-US"/>
            <a:t>Truth-Listeners learn to be reflective (principle 7) to listen to their heart.</a:t>
          </a:r>
        </a:p>
      </dgm:t>
    </dgm:pt>
    <dgm:pt modelId="{352E2F97-28C9-46F3-BA99-7AF9044D77DF}" type="parTrans" cxnId="{58C25DCF-AFA5-4C14-AB41-F52DEB16CA67}">
      <dgm:prSet/>
      <dgm:spPr/>
      <dgm:t>
        <a:bodyPr/>
        <a:lstStyle/>
        <a:p>
          <a:endParaRPr lang="en-US"/>
        </a:p>
      </dgm:t>
    </dgm:pt>
    <dgm:pt modelId="{40D3D58D-6C58-4AB0-A6AE-290CBB360EB7}" type="sibTrans" cxnId="{58C25DCF-AFA5-4C14-AB41-F52DEB16CA67}">
      <dgm:prSet/>
      <dgm:spPr/>
      <dgm:t>
        <a:bodyPr/>
        <a:lstStyle/>
        <a:p>
          <a:endParaRPr lang="en-US"/>
        </a:p>
      </dgm:t>
    </dgm:pt>
    <dgm:pt modelId="{086265F3-C720-7F43-BAD0-80132CD7E90E}" type="pres">
      <dgm:prSet presAssocID="{574E67F5-AB59-489D-BC84-74FCA709D883}" presName="linear" presStyleCnt="0">
        <dgm:presLayoutVars>
          <dgm:animLvl val="lvl"/>
          <dgm:resizeHandles val="exact"/>
        </dgm:presLayoutVars>
      </dgm:prSet>
      <dgm:spPr/>
    </dgm:pt>
    <dgm:pt modelId="{170CFE47-19C3-8E43-BB49-FCB009D43CA3}" type="pres">
      <dgm:prSet presAssocID="{57CD73D5-E17B-4C3A-8EC6-52C71345D993}" presName="parentText" presStyleLbl="node1" presStyleIdx="0" presStyleCnt="5">
        <dgm:presLayoutVars>
          <dgm:chMax val="0"/>
          <dgm:bulletEnabled val="1"/>
        </dgm:presLayoutVars>
      </dgm:prSet>
      <dgm:spPr/>
    </dgm:pt>
    <dgm:pt modelId="{57E3F9A3-6788-A646-AA6E-CD3EBBD2BE9B}" type="pres">
      <dgm:prSet presAssocID="{CEDA5F5F-D9FD-43F2-8BE6-F4830C65CB39}" presName="spacer" presStyleCnt="0"/>
      <dgm:spPr/>
    </dgm:pt>
    <dgm:pt modelId="{C1313D49-50D2-4744-86AB-F0EB3EE42797}" type="pres">
      <dgm:prSet presAssocID="{5C3D42DF-AF32-4F71-9C8E-B6707BF1E3C1}" presName="parentText" presStyleLbl="node1" presStyleIdx="1" presStyleCnt="5">
        <dgm:presLayoutVars>
          <dgm:chMax val="0"/>
          <dgm:bulletEnabled val="1"/>
        </dgm:presLayoutVars>
      </dgm:prSet>
      <dgm:spPr/>
    </dgm:pt>
    <dgm:pt modelId="{75286635-9828-F14C-A0D5-4FBEE5486398}" type="pres">
      <dgm:prSet presAssocID="{9179DC98-ECA1-4097-A50A-B7CDB8F09A1D}" presName="spacer" presStyleCnt="0"/>
      <dgm:spPr/>
    </dgm:pt>
    <dgm:pt modelId="{470A8C84-3577-4B42-BAAC-6D8CBC117081}" type="pres">
      <dgm:prSet presAssocID="{97901F3C-F999-4B52-AF91-88B8B5BB65D7}" presName="parentText" presStyleLbl="node1" presStyleIdx="2" presStyleCnt="5">
        <dgm:presLayoutVars>
          <dgm:chMax val="0"/>
          <dgm:bulletEnabled val="1"/>
        </dgm:presLayoutVars>
      </dgm:prSet>
      <dgm:spPr/>
    </dgm:pt>
    <dgm:pt modelId="{9B7ABBCF-9A3D-3741-8155-653548051F88}" type="pres">
      <dgm:prSet presAssocID="{41C36AA4-058E-42F1-80CB-04F030337310}" presName="spacer" presStyleCnt="0"/>
      <dgm:spPr/>
    </dgm:pt>
    <dgm:pt modelId="{F6F7C617-D778-1E4A-8281-557D84256FC1}" type="pres">
      <dgm:prSet presAssocID="{9345A0CA-EFBB-453D-8F0B-406E393903BE}" presName="parentText" presStyleLbl="node1" presStyleIdx="3" presStyleCnt="5">
        <dgm:presLayoutVars>
          <dgm:chMax val="0"/>
          <dgm:bulletEnabled val="1"/>
        </dgm:presLayoutVars>
      </dgm:prSet>
      <dgm:spPr/>
    </dgm:pt>
    <dgm:pt modelId="{3721E7B9-F959-5E4D-954D-D22E4D657BD0}" type="pres">
      <dgm:prSet presAssocID="{ADCEFFC8-D5B7-4CDB-BB29-745E749E8A40}" presName="spacer" presStyleCnt="0"/>
      <dgm:spPr/>
    </dgm:pt>
    <dgm:pt modelId="{567C9C86-74F7-2F4A-9016-168E8D427E4D}" type="pres">
      <dgm:prSet presAssocID="{2C37D05C-CC2C-44F5-B7CB-9AF936DA7F51}" presName="parentText" presStyleLbl="node1" presStyleIdx="4" presStyleCnt="5">
        <dgm:presLayoutVars>
          <dgm:chMax val="0"/>
          <dgm:bulletEnabled val="1"/>
        </dgm:presLayoutVars>
      </dgm:prSet>
      <dgm:spPr/>
    </dgm:pt>
  </dgm:ptLst>
  <dgm:cxnLst>
    <dgm:cxn modelId="{DAD7C017-11F8-0A4E-BF30-102F587436A2}" type="presOf" srcId="{97901F3C-F999-4B52-AF91-88B8B5BB65D7}" destId="{470A8C84-3577-4B42-BAAC-6D8CBC117081}" srcOrd="0" destOrd="0" presId="urn:microsoft.com/office/officeart/2005/8/layout/vList2"/>
    <dgm:cxn modelId="{BF16B05C-2AA2-3A49-9DA0-F042C4FDC200}" type="presOf" srcId="{57CD73D5-E17B-4C3A-8EC6-52C71345D993}" destId="{170CFE47-19C3-8E43-BB49-FCB009D43CA3}" srcOrd="0" destOrd="0" presId="urn:microsoft.com/office/officeart/2005/8/layout/vList2"/>
    <dgm:cxn modelId="{4490F18A-F1E1-224A-B893-436F7B4BBED1}" type="presOf" srcId="{5C3D42DF-AF32-4F71-9C8E-B6707BF1E3C1}" destId="{C1313D49-50D2-4744-86AB-F0EB3EE42797}" srcOrd="0" destOrd="0" presId="urn:microsoft.com/office/officeart/2005/8/layout/vList2"/>
    <dgm:cxn modelId="{5050BF98-AE71-4C29-938D-1AD1DD423B78}" srcId="{574E67F5-AB59-489D-BC84-74FCA709D883}" destId="{9345A0CA-EFBB-453D-8F0B-406E393903BE}" srcOrd="3" destOrd="0" parTransId="{2DACC983-C17F-44F4-81AB-12A9AE67C2F3}" sibTransId="{ADCEFFC8-D5B7-4CDB-BB29-745E749E8A40}"/>
    <dgm:cxn modelId="{C1AA87BA-CA58-41EC-90F2-4FA5A4EF1399}" srcId="{574E67F5-AB59-489D-BC84-74FCA709D883}" destId="{57CD73D5-E17B-4C3A-8EC6-52C71345D993}" srcOrd="0" destOrd="0" parTransId="{77D8CA45-B180-4011-8D76-0CB20098BE0D}" sibTransId="{CEDA5F5F-D9FD-43F2-8BE6-F4830C65CB39}"/>
    <dgm:cxn modelId="{0FA6FAC6-3B27-4C39-9084-A83E73EA0F0C}" srcId="{574E67F5-AB59-489D-BC84-74FCA709D883}" destId="{97901F3C-F999-4B52-AF91-88B8B5BB65D7}" srcOrd="2" destOrd="0" parTransId="{764A227D-809F-4EBD-9242-38EBA5FEF1E5}" sibTransId="{41C36AA4-058E-42F1-80CB-04F030337310}"/>
    <dgm:cxn modelId="{8C016ACA-3E32-7246-A816-14708E1E8495}" type="presOf" srcId="{574E67F5-AB59-489D-BC84-74FCA709D883}" destId="{086265F3-C720-7F43-BAD0-80132CD7E90E}" srcOrd="0" destOrd="0" presId="urn:microsoft.com/office/officeart/2005/8/layout/vList2"/>
    <dgm:cxn modelId="{58C25DCF-AFA5-4C14-AB41-F52DEB16CA67}" srcId="{574E67F5-AB59-489D-BC84-74FCA709D883}" destId="{2C37D05C-CC2C-44F5-B7CB-9AF936DA7F51}" srcOrd="4" destOrd="0" parTransId="{352E2F97-28C9-46F3-BA99-7AF9044D77DF}" sibTransId="{40D3D58D-6C58-4AB0-A6AE-290CBB360EB7}"/>
    <dgm:cxn modelId="{65C3B7D8-BA5F-4334-ADF6-51C6442A562C}" srcId="{574E67F5-AB59-489D-BC84-74FCA709D883}" destId="{5C3D42DF-AF32-4F71-9C8E-B6707BF1E3C1}" srcOrd="1" destOrd="0" parTransId="{1CFF0475-8D7E-465C-A3D7-C70D30C583D8}" sibTransId="{9179DC98-ECA1-4097-A50A-B7CDB8F09A1D}"/>
    <dgm:cxn modelId="{93D6FEE6-894A-E145-A109-44C4D2496BC1}" type="presOf" srcId="{2C37D05C-CC2C-44F5-B7CB-9AF936DA7F51}" destId="{567C9C86-74F7-2F4A-9016-168E8D427E4D}" srcOrd="0" destOrd="0" presId="urn:microsoft.com/office/officeart/2005/8/layout/vList2"/>
    <dgm:cxn modelId="{E4498BE7-3F94-7149-9874-1BBA417A9DCD}" type="presOf" srcId="{9345A0CA-EFBB-453D-8F0B-406E393903BE}" destId="{F6F7C617-D778-1E4A-8281-557D84256FC1}" srcOrd="0" destOrd="0" presId="urn:microsoft.com/office/officeart/2005/8/layout/vList2"/>
    <dgm:cxn modelId="{1D7CE672-A5F3-9544-8C7E-765306701E40}" type="presParOf" srcId="{086265F3-C720-7F43-BAD0-80132CD7E90E}" destId="{170CFE47-19C3-8E43-BB49-FCB009D43CA3}" srcOrd="0" destOrd="0" presId="urn:microsoft.com/office/officeart/2005/8/layout/vList2"/>
    <dgm:cxn modelId="{1D1FEFAD-DEAE-E349-8CF4-2479A4F66BE8}" type="presParOf" srcId="{086265F3-C720-7F43-BAD0-80132CD7E90E}" destId="{57E3F9A3-6788-A646-AA6E-CD3EBBD2BE9B}" srcOrd="1" destOrd="0" presId="urn:microsoft.com/office/officeart/2005/8/layout/vList2"/>
    <dgm:cxn modelId="{D91472BC-43DD-D046-8777-D09DE5A96ACD}" type="presParOf" srcId="{086265F3-C720-7F43-BAD0-80132CD7E90E}" destId="{C1313D49-50D2-4744-86AB-F0EB3EE42797}" srcOrd="2" destOrd="0" presId="urn:microsoft.com/office/officeart/2005/8/layout/vList2"/>
    <dgm:cxn modelId="{C52ED25E-A020-A54B-9EB4-B04BE24542D2}" type="presParOf" srcId="{086265F3-C720-7F43-BAD0-80132CD7E90E}" destId="{75286635-9828-F14C-A0D5-4FBEE5486398}" srcOrd="3" destOrd="0" presId="urn:microsoft.com/office/officeart/2005/8/layout/vList2"/>
    <dgm:cxn modelId="{0A248E07-1DFB-BA43-8D80-05AE24899072}" type="presParOf" srcId="{086265F3-C720-7F43-BAD0-80132CD7E90E}" destId="{470A8C84-3577-4B42-BAAC-6D8CBC117081}" srcOrd="4" destOrd="0" presId="urn:microsoft.com/office/officeart/2005/8/layout/vList2"/>
    <dgm:cxn modelId="{58D3A41A-CCE2-4D43-82E4-C7470C171F59}" type="presParOf" srcId="{086265F3-C720-7F43-BAD0-80132CD7E90E}" destId="{9B7ABBCF-9A3D-3741-8155-653548051F88}" srcOrd="5" destOrd="0" presId="urn:microsoft.com/office/officeart/2005/8/layout/vList2"/>
    <dgm:cxn modelId="{BDE397BA-B5E5-D74C-9898-DC912C916E12}" type="presParOf" srcId="{086265F3-C720-7F43-BAD0-80132CD7E90E}" destId="{F6F7C617-D778-1E4A-8281-557D84256FC1}" srcOrd="6" destOrd="0" presId="urn:microsoft.com/office/officeart/2005/8/layout/vList2"/>
    <dgm:cxn modelId="{090E1567-71A5-E547-95FB-7B900FF73B3C}" type="presParOf" srcId="{086265F3-C720-7F43-BAD0-80132CD7E90E}" destId="{3721E7B9-F959-5E4D-954D-D22E4D657BD0}" srcOrd="7" destOrd="0" presId="urn:microsoft.com/office/officeart/2005/8/layout/vList2"/>
    <dgm:cxn modelId="{71F5A54A-A354-1C44-B806-09CE86875268}" type="presParOf" srcId="{086265F3-C720-7F43-BAD0-80132CD7E90E}" destId="{567C9C86-74F7-2F4A-9016-168E8D427E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2CA37E-0326-43B6-B641-36AD048DF13E}"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9F2B20F2-70BB-4CD2-B305-BCA1C56BCC59}">
      <dgm:prSet/>
      <dgm:spPr/>
      <dgm:t>
        <a:bodyPr/>
        <a:lstStyle/>
        <a:p>
          <a:r>
            <a:rPr lang="en-US" b="1"/>
            <a:t>Talking Stick Method</a:t>
          </a:r>
          <a:endParaRPr lang="en-US"/>
        </a:p>
      </dgm:t>
    </dgm:pt>
    <dgm:pt modelId="{E0F254F4-C18A-41A5-800F-4AB833AD248F}" type="parTrans" cxnId="{A40A8730-FBB0-485A-A427-C9099B3024A5}">
      <dgm:prSet/>
      <dgm:spPr/>
      <dgm:t>
        <a:bodyPr/>
        <a:lstStyle/>
        <a:p>
          <a:endParaRPr lang="en-US"/>
        </a:p>
      </dgm:t>
    </dgm:pt>
    <dgm:pt modelId="{9151BEF5-CD5E-473B-86A0-16AD5411D56C}" type="sibTrans" cxnId="{A40A8730-FBB0-485A-A427-C9099B3024A5}">
      <dgm:prSet/>
      <dgm:spPr/>
      <dgm:t>
        <a:bodyPr/>
        <a:lstStyle/>
        <a:p>
          <a:endParaRPr lang="en-US"/>
        </a:p>
      </dgm:t>
    </dgm:pt>
    <dgm:pt modelId="{8A625D68-3C3E-4DAE-9A3D-4EB0195DF81B}">
      <dgm:prSet/>
      <dgm:spPr/>
      <dgm:t>
        <a:bodyPr/>
        <a:lstStyle/>
        <a:p>
          <a:r>
            <a:rPr lang="en-US" b="1"/>
            <a:t>First speaker has the stick, shares their story, </a:t>
          </a:r>
          <a:br>
            <a:rPr lang="en-US" b="1"/>
          </a:br>
          <a:r>
            <a:rPr lang="en-US" b="1"/>
            <a:t>then picks the next speaker</a:t>
          </a:r>
          <a:endParaRPr lang="en-US"/>
        </a:p>
      </dgm:t>
    </dgm:pt>
    <dgm:pt modelId="{2ED141B1-CCD8-43CA-B37E-8D96E42077DD}" type="parTrans" cxnId="{A879132A-8BC9-408D-85FA-A54C9728D6BE}">
      <dgm:prSet/>
      <dgm:spPr/>
      <dgm:t>
        <a:bodyPr/>
        <a:lstStyle/>
        <a:p>
          <a:endParaRPr lang="en-US"/>
        </a:p>
      </dgm:t>
    </dgm:pt>
    <dgm:pt modelId="{45C6C4D7-4733-456F-85DE-ADD6714D36F3}" type="sibTrans" cxnId="{A879132A-8BC9-408D-85FA-A54C9728D6BE}">
      <dgm:prSet/>
      <dgm:spPr/>
      <dgm:t>
        <a:bodyPr/>
        <a:lstStyle/>
        <a:p>
          <a:endParaRPr lang="en-US"/>
        </a:p>
      </dgm:t>
    </dgm:pt>
    <dgm:pt modelId="{224E5097-DDC9-4C33-8ED3-C6F0ED73C02F}">
      <dgm:prSet/>
      <dgm:spPr/>
      <dgm:t>
        <a:bodyPr/>
        <a:lstStyle/>
        <a:p>
          <a:r>
            <a:rPr lang="en-US" b="1"/>
            <a:t>Listeners - DEEP listening, NO questions, </a:t>
          </a:r>
          <a:br>
            <a:rPr lang="en-US" b="1"/>
          </a:br>
          <a:r>
            <a:rPr lang="en-US" b="1"/>
            <a:t>NO advice, ALLOW silence </a:t>
          </a:r>
          <a:endParaRPr lang="en-US"/>
        </a:p>
      </dgm:t>
    </dgm:pt>
    <dgm:pt modelId="{BF3D2C44-DEBB-44A6-AF3B-337F0FAB4503}" type="parTrans" cxnId="{ACA94DF7-7123-4937-B1F1-D9D4F2C119C9}">
      <dgm:prSet/>
      <dgm:spPr/>
      <dgm:t>
        <a:bodyPr/>
        <a:lstStyle/>
        <a:p>
          <a:endParaRPr lang="en-US"/>
        </a:p>
      </dgm:t>
    </dgm:pt>
    <dgm:pt modelId="{6FEC6514-46B5-4B42-B45E-79302E7FCB9A}" type="sibTrans" cxnId="{ACA94DF7-7123-4937-B1F1-D9D4F2C119C9}">
      <dgm:prSet/>
      <dgm:spPr/>
      <dgm:t>
        <a:bodyPr/>
        <a:lstStyle/>
        <a:p>
          <a:endParaRPr lang="en-US"/>
        </a:p>
      </dgm:t>
    </dgm:pt>
    <dgm:pt modelId="{A99459BA-7168-4E72-B7D7-E5B11E4643D2}">
      <dgm:prSet/>
      <dgm:spPr/>
      <dgm:t>
        <a:bodyPr/>
        <a:lstStyle/>
        <a:p>
          <a:r>
            <a:rPr lang="en-US" b="1"/>
            <a:t>Stick holders: you speak; share ONE story; </a:t>
          </a:r>
          <a:br>
            <a:rPr lang="en-US" b="1"/>
          </a:br>
          <a:r>
            <a:rPr lang="en-US" b="1"/>
            <a:t>when done say ‘Ho’ or ‘Complete’ or ‘I’m Done’</a:t>
          </a:r>
          <a:endParaRPr lang="en-US"/>
        </a:p>
      </dgm:t>
    </dgm:pt>
    <dgm:pt modelId="{EBF4A03F-7209-4C31-B246-3EEB5EAF3699}" type="parTrans" cxnId="{003316E1-E6EB-4F9F-834C-D23F038143A4}">
      <dgm:prSet/>
      <dgm:spPr/>
      <dgm:t>
        <a:bodyPr/>
        <a:lstStyle/>
        <a:p>
          <a:endParaRPr lang="en-US"/>
        </a:p>
      </dgm:t>
    </dgm:pt>
    <dgm:pt modelId="{E652EB4E-5207-49DF-9DE9-5DDB7386F221}" type="sibTrans" cxnId="{003316E1-E6EB-4F9F-834C-D23F038143A4}">
      <dgm:prSet/>
      <dgm:spPr/>
      <dgm:t>
        <a:bodyPr/>
        <a:lstStyle/>
        <a:p>
          <a:endParaRPr lang="en-US"/>
        </a:p>
      </dgm:t>
    </dgm:pt>
    <dgm:pt modelId="{92288F6B-7CEC-4B92-8425-77CC9BC6DF7D}">
      <dgm:prSet/>
      <dgm:spPr/>
      <dgm:t>
        <a:bodyPr/>
        <a:lstStyle/>
        <a:p>
          <a:r>
            <a:rPr lang="en-US" b="1"/>
            <a:t>OK to ‘pass’ and wait for another opportunity</a:t>
          </a:r>
          <a:endParaRPr lang="en-US"/>
        </a:p>
      </dgm:t>
    </dgm:pt>
    <dgm:pt modelId="{8622722F-593E-4950-BA99-8D14B570E9EE}" type="parTrans" cxnId="{6429340B-71AF-4C40-BFDF-569C21C15933}">
      <dgm:prSet/>
      <dgm:spPr/>
      <dgm:t>
        <a:bodyPr/>
        <a:lstStyle/>
        <a:p>
          <a:endParaRPr lang="en-US"/>
        </a:p>
      </dgm:t>
    </dgm:pt>
    <dgm:pt modelId="{F820A49E-7167-483F-9E30-ACF492670D13}" type="sibTrans" cxnId="{6429340B-71AF-4C40-BFDF-569C21C15933}">
      <dgm:prSet/>
      <dgm:spPr/>
      <dgm:t>
        <a:bodyPr/>
        <a:lstStyle/>
        <a:p>
          <a:endParaRPr lang="en-US"/>
        </a:p>
      </dgm:t>
    </dgm:pt>
    <dgm:pt modelId="{EF51E964-A2C1-42D1-98BF-5FF50919B827}">
      <dgm:prSet/>
      <dgm:spPr/>
      <dgm:t>
        <a:bodyPr/>
        <a:lstStyle/>
        <a:p>
          <a:r>
            <a:rPr lang="en-US" b="1"/>
            <a:t>If time remains after all have shared once, </a:t>
          </a:r>
          <a:br>
            <a:rPr lang="en-US" b="1"/>
          </a:br>
          <a:r>
            <a:rPr lang="en-US" b="1"/>
            <a:t>do another round.</a:t>
          </a:r>
          <a:endParaRPr lang="en-US"/>
        </a:p>
      </dgm:t>
    </dgm:pt>
    <dgm:pt modelId="{AB758DFE-7B40-483E-B16D-817AE79A0304}" type="parTrans" cxnId="{B3469585-781C-4167-ABA0-6838293F3ADF}">
      <dgm:prSet/>
      <dgm:spPr/>
      <dgm:t>
        <a:bodyPr/>
        <a:lstStyle/>
        <a:p>
          <a:endParaRPr lang="en-US"/>
        </a:p>
      </dgm:t>
    </dgm:pt>
    <dgm:pt modelId="{51DDED66-C2DC-4CF4-975A-E5941EBE74AA}" type="sibTrans" cxnId="{B3469585-781C-4167-ABA0-6838293F3ADF}">
      <dgm:prSet/>
      <dgm:spPr/>
      <dgm:t>
        <a:bodyPr/>
        <a:lstStyle/>
        <a:p>
          <a:endParaRPr lang="en-US"/>
        </a:p>
      </dgm:t>
    </dgm:pt>
    <dgm:pt modelId="{029BC54A-7FE9-F749-B230-BCDE92D50874}" type="pres">
      <dgm:prSet presAssocID="{7B2CA37E-0326-43B6-B641-36AD048DF13E}" presName="Name0" presStyleCnt="0">
        <dgm:presLayoutVars>
          <dgm:dir/>
          <dgm:resizeHandles val="exact"/>
        </dgm:presLayoutVars>
      </dgm:prSet>
      <dgm:spPr/>
    </dgm:pt>
    <dgm:pt modelId="{9C9C338D-0D5B-E446-BB03-8AAE479B1C59}" type="pres">
      <dgm:prSet presAssocID="{9F2B20F2-70BB-4CD2-B305-BCA1C56BCC59}" presName="node" presStyleLbl="node1" presStyleIdx="0" presStyleCnt="1">
        <dgm:presLayoutVars>
          <dgm:bulletEnabled val="1"/>
        </dgm:presLayoutVars>
      </dgm:prSet>
      <dgm:spPr/>
    </dgm:pt>
  </dgm:ptLst>
  <dgm:cxnLst>
    <dgm:cxn modelId="{6429340B-71AF-4C40-BFDF-569C21C15933}" srcId="{9F2B20F2-70BB-4CD2-B305-BCA1C56BCC59}" destId="{92288F6B-7CEC-4B92-8425-77CC9BC6DF7D}" srcOrd="3" destOrd="0" parTransId="{8622722F-593E-4950-BA99-8D14B570E9EE}" sibTransId="{F820A49E-7167-483F-9E30-ACF492670D13}"/>
    <dgm:cxn modelId="{A879132A-8BC9-408D-85FA-A54C9728D6BE}" srcId="{9F2B20F2-70BB-4CD2-B305-BCA1C56BCC59}" destId="{8A625D68-3C3E-4DAE-9A3D-4EB0195DF81B}" srcOrd="0" destOrd="0" parTransId="{2ED141B1-CCD8-43CA-B37E-8D96E42077DD}" sibTransId="{45C6C4D7-4733-456F-85DE-ADD6714D36F3}"/>
    <dgm:cxn modelId="{A40A8730-FBB0-485A-A427-C9099B3024A5}" srcId="{7B2CA37E-0326-43B6-B641-36AD048DF13E}" destId="{9F2B20F2-70BB-4CD2-B305-BCA1C56BCC59}" srcOrd="0" destOrd="0" parTransId="{E0F254F4-C18A-41A5-800F-4AB833AD248F}" sibTransId="{9151BEF5-CD5E-473B-86A0-16AD5411D56C}"/>
    <dgm:cxn modelId="{B3469585-781C-4167-ABA0-6838293F3ADF}" srcId="{9F2B20F2-70BB-4CD2-B305-BCA1C56BCC59}" destId="{EF51E964-A2C1-42D1-98BF-5FF50919B827}" srcOrd="4" destOrd="0" parTransId="{AB758DFE-7B40-483E-B16D-817AE79A0304}" sibTransId="{51DDED66-C2DC-4CF4-975A-E5941EBE74AA}"/>
    <dgm:cxn modelId="{C3E9C6A3-B000-0F43-BA91-53A869296353}" type="presOf" srcId="{7B2CA37E-0326-43B6-B641-36AD048DF13E}" destId="{029BC54A-7FE9-F749-B230-BCDE92D50874}" srcOrd="0" destOrd="0" presId="urn:microsoft.com/office/officeart/2016/7/layout/RepeatingBendingProcessNew"/>
    <dgm:cxn modelId="{7EB21AA8-E21F-A94E-92BC-922E30BED6B2}" type="presOf" srcId="{EF51E964-A2C1-42D1-98BF-5FF50919B827}" destId="{9C9C338D-0D5B-E446-BB03-8AAE479B1C59}" srcOrd="0" destOrd="5" presId="urn:microsoft.com/office/officeart/2016/7/layout/RepeatingBendingProcessNew"/>
    <dgm:cxn modelId="{6D93F2C9-726A-6645-8A05-1716FD7AF3A7}" type="presOf" srcId="{A99459BA-7168-4E72-B7D7-E5B11E4643D2}" destId="{9C9C338D-0D5B-E446-BB03-8AAE479B1C59}" srcOrd="0" destOrd="3" presId="urn:microsoft.com/office/officeart/2016/7/layout/RepeatingBendingProcessNew"/>
    <dgm:cxn modelId="{DA22A0D5-E579-1A42-B207-687AA83F6819}" type="presOf" srcId="{8A625D68-3C3E-4DAE-9A3D-4EB0195DF81B}" destId="{9C9C338D-0D5B-E446-BB03-8AAE479B1C59}" srcOrd="0" destOrd="1" presId="urn:microsoft.com/office/officeart/2016/7/layout/RepeatingBendingProcessNew"/>
    <dgm:cxn modelId="{003316E1-E6EB-4F9F-834C-D23F038143A4}" srcId="{9F2B20F2-70BB-4CD2-B305-BCA1C56BCC59}" destId="{A99459BA-7168-4E72-B7D7-E5B11E4643D2}" srcOrd="2" destOrd="0" parTransId="{EBF4A03F-7209-4C31-B246-3EEB5EAF3699}" sibTransId="{E652EB4E-5207-49DF-9DE9-5DDB7386F221}"/>
    <dgm:cxn modelId="{726E5DE1-7137-1043-A919-8DB898616F8E}" type="presOf" srcId="{92288F6B-7CEC-4B92-8425-77CC9BC6DF7D}" destId="{9C9C338D-0D5B-E446-BB03-8AAE479B1C59}" srcOrd="0" destOrd="4" presId="urn:microsoft.com/office/officeart/2016/7/layout/RepeatingBendingProcessNew"/>
    <dgm:cxn modelId="{E1C107E9-F8C8-E04E-8058-6A07174767AE}" type="presOf" srcId="{224E5097-DDC9-4C33-8ED3-C6F0ED73C02F}" destId="{9C9C338D-0D5B-E446-BB03-8AAE479B1C59}" srcOrd="0" destOrd="2" presId="urn:microsoft.com/office/officeart/2016/7/layout/RepeatingBendingProcessNew"/>
    <dgm:cxn modelId="{ACA94DF7-7123-4937-B1F1-D9D4F2C119C9}" srcId="{9F2B20F2-70BB-4CD2-B305-BCA1C56BCC59}" destId="{224E5097-DDC9-4C33-8ED3-C6F0ED73C02F}" srcOrd="1" destOrd="0" parTransId="{BF3D2C44-DEBB-44A6-AF3B-337F0FAB4503}" sibTransId="{6FEC6514-46B5-4B42-B45E-79302E7FCB9A}"/>
    <dgm:cxn modelId="{53FD40FC-579B-0945-9A31-F00C4F6D5583}" type="presOf" srcId="{9F2B20F2-70BB-4CD2-B305-BCA1C56BCC59}" destId="{9C9C338D-0D5B-E446-BB03-8AAE479B1C59}" srcOrd="0" destOrd="0" presId="urn:microsoft.com/office/officeart/2016/7/layout/RepeatingBendingProcessNew"/>
    <dgm:cxn modelId="{CC917055-D3E6-384B-A001-9EC7FDBE0B70}" type="presParOf" srcId="{029BC54A-7FE9-F749-B230-BCDE92D50874}" destId="{9C9C338D-0D5B-E446-BB03-8AAE479B1C59}" srcOrd="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B55358-0736-4322-A7AA-2AE16B665593}"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9DCF14B7-AF5C-4819-B876-9370303FAB6B}">
      <dgm:prSet/>
      <dgm:spPr/>
      <dgm:t>
        <a:bodyPr/>
        <a:lstStyle/>
        <a:p>
          <a:r>
            <a:rPr lang="en-US" b="0" i="1"/>
            <a:t>Includes modules around together-listening.</a:t>
          </a:r>
          <a:endParaRPr lang="en-US"/>
        </a:p>
      </dgm:t>
    </dgm:pt>
    <dgm:pt modelId="{D35D9464-1CF5-45A8-A6DC-2A0B27B9CB27}" type="parTrans" cxnId="{29B2431A-6D03-4721-B378-B66A8706D089}">
      <dgm:prSet/>
      <dgm:spPr/>
      <dgm:t>
        <a:bodyPr/>
        <a:lstStyle/>
        <a:p>
          <a:endParaRPr lang="en-US"/>
        </a:p>
      </dgm:t>
    </dgm:pt>
    <dgm:pt modelId="{C97F77BE-DD8A-4C52-9BAA-9EB8E21F405C}" type="sibTrans" cxnId="{29B2431A-6D03-4721-B378-B66A8706D089}">
      <dgm:prSet/>
      <dgm:spPr/>
      <dgm:t>
        <a:bodyPr/>
        <a:lstStyle/>
        <a:p>
          <a:endParaRPr lang="en-US"/>
        </a:p>
      </dgm:t>
    </dgm:pt>
    <dgm:pt modelId="{4764C76B-9C18-4C2F-8AC8-49B34C09C219}">
      <dgm:prSet/>
      <dgm:spPr/>
      <dgm:t>
        <a:bodyPr/>
        <a:lstStyle/>
        <a:p>
          <a:r>
            <a:rPr lang="en-US" i="1"/>
            <a:t>Includes</a:t>
          </a:r>
          <a:r>
            <a:rPr lang="en-US" b="0" i="1"/>
            <a:t> apprenticing with one of the TSI founding members or  certified TSI trainers.  </a:t>
          </a:r>
          <a:endParaRPr lang="en-US"/>
        </a:p>
      </dgm:t>
    </dgm:pt>
    <dgm:pt modelId="{57239D9D-8D03-4F04-B86F-B2E5E3ACAC90}" type="parTrans" cxnId="{B9DB1513-66D3-4F2E-A2DE-92C9C36D42CB}">
      <dgm:prSet/>
      <dgm:spPr/>
      <dgm:t>
        <a:bodyPr/>
        <a:lstStyle/>
        <a:p>
          <a:endParaRPr lang="en-US"/>
        </a:p>
      </dgm:t>
    </dgm:pt>
    <dgm:pt modelId="{80FF4636-3978-42B9-B418-EB96140A8C29}" type="sibTrans" cxnId="{B9DB1513-66D3-4F2E-A2DE-92C9C36D42CB}">
      <dgm:prSet/>
      <dgm:spPr/>
      <dgm:t>
        <a:bodyPr/>
        <a:lstStyle/>
        <a:p>
          <a:endParaRPr lang="en-US"/>
        </a:p>
      </dgm:t>
    </dgm:pt>
    <dgm:pt modelId="{BA4C6E12-56BE-43F4-8873-2B0F5CC1E819}">
      <dgm:prSet/>
      <dgm:spPr/>
      <dgm:t>
        <a:bodyPr/>
        <a:lstStyle/>
        <a:p>
          <a:r>
            <a:rPr lang="en-US" b="0" i="1"/>
            <a:t>Learning and Practicing </a:t>
          </a:r>
          <a:r>
            <a:rPr lang="en-US" i="1"/>
            <a:t>Level 2 </a:t>
          </a:r>
          <a:r>
            <a:rPr lang="en-US" b="0" i="1"/>
            <a:t>TSI tools</a:t>
          </a:r>
          <a:endParaRPr lang="en-US"/>
        </a:p>
      </dgm:t>
    </dgm:pt>
    <dgm:pt modelId="{1EFD9FC7-BED1-4EAA-8808-D793A83A6FEE}" type="parTrans" cxnId="{0C57F133-DF77-45E2-8834-8D24E60F5A9F}">
      <dgm:prSet/>
      <dgm:spPr/>
      <dgm:t>
        <a:bodyPr/>
        <a:lstStyle/>
        <a:p>
          <a:endParaRPr lang="en-US"/>
        </a:p>
      </dgm:t>
    </dgm:pt>
    <dgm:pt modelId="{5F15934F-DF9D-4B0C-B8CF-F11FC691603E}" type="sibTrans" cxnId="{0C57F133-DF77-45E2-8834-8D24E60F5A9F}">
      <dgm:prSet/>
      <dgm:spPr/>
      <dgm:t>
        <a:bodyPr/>
        <a:lstStyle/>
        <a:p>
          <a:endParaRPr lang="en-US"/>
        </a:p>
      </dgm:t>
    </dgm:pt>
    <dgm:pt modelId="{8D36B594-0969-40DE-B491-4718682CF12D}">
      <dgm:prSet/>
      <dgm:spPr/>
      <dgm:t>
        <a:bodyPr/>
        <a:lstStyle/>
        <a:p>
          <a:r>
            <a:rPr lang="en-US" b="0" i="1" dirty="0"/>
            <a:t>What’s it for? Graduates can be licensed to do completed True Storytelling® modules with your own clients </a:t>
          </a:r>
          <a:endParaRPr lang="en-US" dirty="0"/>
        </a:p>
      </dgm:t>
    </dgm:pt>
    <dgm:pt modelId="{CE87BFF7-5BAE-4318-BB27-DF5AD274DCF7}" type="parTrans" cxnId="{27DA2EA4-A44A-45B8-A835-6D8350FB8377}">
      <dgm:prSet/>
      <dgm:spPr/>
      <dgm:t>
        <a:bodyPr/>
        <a:lstStyle/>
        <a:p>
          <a:endParaRPr lang="en-US"/>
        </a:p>
      </dgm:t>
    </dgm:pt>
    <dgm:pt modelId="{0CF8AD09-A1C2-4F17-80BF-D7D34EAA7478}" type="sibTrans" cxnId="{27DA2EA4-A44A-45B8-A835-6D8350FB8377}">
      <dgm:prSet/>
      <dgm:spPr/>
      <dgm:t>
        <a:bodyPr/>
        <a:lstStyle/>
        <a:p>
          <a:endParaRPr lang="en-US"/>
        </a:p>
      </dgm:t>
    </dgm:pt>
    <dgm:pt modelId="{6F37163B-1DCD-4065-88AC-21DC9FEADA23}">
      <dgm:prSet/>
      <dgm:spPr/>
      <dgm:t>
        <a:bodyPr/>
        <a:lstStyle/>
        <a:p>
          <a:r>
            <a:rPr lang="en-US" b="0" i="1"/>
            <a:t>(school systems, military, government departments, corporations, small businesses, or non-profits, and other entitiesO. </a:t>
          </a:r>
          <a:endParaRPr lang="en-US"/>
        </a:p>
      </dgm:t>
    </dgm:pt>
    <dgm:pt modelId="{915F1860-C48A-47F1-A4B0-4D3CD4ADDC0A}" type="parTrans" cxnId="{02FCB78A-EAE5-408D-A357-D9B6C7172FE6}">
      <dgm:prSet/>
      <dgm:spPr/>
      <dgm:t>
        <a:bodyPr/>
        <a:lstStyle/>
        <a:p>
          <a:endParaRPr lang="en-US"/>
        </a:p>
      </dgm:t>
    </dgm:pt>
    <dgm:pt modelId="{2DAF678F-F6EB-4852-904C-EDED0B3A2303}" type="sibTrans" cxnId="{02FCB78A-EAE5-408D-A357-D9B6C7172FE6}">
      <dgm:prSet/>
      <dgm:spPr/>
      <dgm:t>
        <a:bodyPr/>
        <a:lstStyle/>
        <a:p>
          <a:endParaRPr lang="en-US"/>
        </a:p>
      </dgm:t>
    </dgm:pt>
    <dgm:pt modelId="{508A8738-A2A7-4836-9E77-84A7D9020836}">
      <dgm:prSet/>
      <dgm:spPr/>
      <dgm:t>
        <a:bodyPr/>
        <a:lstStyle/>
        <a:p>
          <a:r>
            <a:rPr lang="en-US" b="0" i="1"/>
            <a:t>There is a requirement to stay current with </a:t>
          </a:r>
          <a:r>
            <a:rPr lang="en-US" b="0" i="0"/>
            <a:t>©</a:t>
          </a:r>
          <a:r>
            <a:rPr lang="en-US" b="1" i="1"/>
            <a:t>TSI practices, new modules, and new tools (one module a year).</a:t>
          </a:r>
          <a:br>
            <a:rPr lang="en-US" b="1" i="1"/>
          </a:br>
          <a:endParaRPr lang="en-US"/>
        </a:p>
      </dgm:t>
    </dgm:pt>
    <dgm:pt modelId="{AF928AFC-8973-4DC1-B79E-B0CFC708C81A}" type="parTrans" cxnId="{C8FC4BE1-0E7E-4AC2-A908-AE69B872C719}">
      <dgm:prSet/>
      <dgm:spPr/>
      <dgm:t>
        <a:bodyPr/>
        <a:lstStyle/>
        <a:p>
          <a:endParaRPr lang="en-US"/>
        </a:p>
      </dgm:t>
    </dgm:pt>
    <dgm:pt modelId="{2CBEAB6D-E2ED-4B62-BF42-CD351D8B1E34}" type="sibTrans" cxnId="{C8FC4BE1-0E7E-4AC2-A908-AE69B872C719}">
      <dgm:prSet/>
      <dgm:spPr/>
      <dgm:t>
        <a:bodyPr/>
        <a:lstStyle/>
        <a:p>
          <a:endParaRPr lang="en-US"/>
        </a:p>
      </dgm:t>
    </dgm:pt>
    <dgm:pt modelId="{F1456F40-42B1-D541-AFDF-BF4F31F25DCC}" type="pres">
      <dgm:prSet presAssocID="{36B55358-0736-4322-A7AA-2AE16B665593}" presName="Name0" presStyleCnt="0">
        <dgm:presLayoutVars>
          <dgm:dir/>
          <dgm:resizeHandles val="exact"/>
        </dgm:presLayoutVars>
      </dgm:prSet>
      <dgm:spPr/>
    </dgm:pt>
    <dgm:pt modelId="{554AF84D-1390-C54E-BEFB-99AABA43F927}" type="pres">
      <dgm:prSet presAssocID="{9DCF14B7-AF5C-4819-B876-9370303FAB6B}" presName="node" presStyleLbl="node1" presStyleIdx="0" presStyleCnt="6">
        <dgm:presLayoutVars>
          <dgm:bulletEnabled val="1"/>
        </dgm:presLayoutVars>
      </dgm:prSet>
      <dgm:spPr/>
    </dgm:pt>
    <dgm:pt modelId="{C345705D-8811-0D4E-A8B4-C628E03AAACC}" type="pres">
      <dgm:prSet presAssocID="{C97F77BE-DD8A-4C52-9BAA-9EB8E21F405C}" presName="sibTrans" presStyleLbl="sibTrans1D1" presStyleIdx="0" presStyleCnt="5"/>
      <dgm:spPr/>
    </dgm:pt>
    <dgm:pt modelId="{C7595AF2-8CE7-D04D-9C78-C3D307920C24}" type="pres">
      <dgm:prSet presAssocID="{C97F77BE-DD8A-4C52-9BAA-9EB8E21F405C}" presName="connectorText" presStyleLbl="sibTrans1D1" presStyleIdx="0" presStyleCnt="5"/>
      <dgm:spPr/>
    </dgm:pt>
    <dgm:pt modelId="{55D1363A-E182-C442-961E-099D8E37FEA3}" type="pres">
      <dgm:prSet presAssocID="{4764C76B-9C18-4C2F-8AC8-49B34C09C219}" presName="node" presStyleLbl="node1" presStyleIdx="1" presStyleCnt="6">
        <dgm:presLayoutVars>
          <dgm:bulletEnabled val="1"/>
        </dgm:presLayoutVars>
      </dgm:prSet>
      <dgm:spPr/>
    </dgm:pt>
    <dgm:pt modelId="{BB330690-AE9B-494B-9789-C554D251DD0C}" type="pres">
      <dgm:prSet presAssocID="{80FF4636-3978-42B9-B418-EB96140A8C29}" presName="sibTrans" presStyleLbl="sibTrans1D1" presStyleIdx="1" presStyleCnt="5"/>
      <dgm:spPr/>
    </dgm:pt>
    <dgm:pt modelId="{EF82C3B1-AEDB-C647-9B77-9BDA6863443E}" type="pres">
      <dgm:prSet presAssocID="{80FF4636-3978-42B9-B418-EB96140A8C29}" presName="connectorText" presStyleLbl="sibTrans1D1" presStyleIdx="1" presStyleCnt="5"/>
      <dgm:spPr/>
    </dgm:pt>
    <dgm:pt modelId="{8FED35A9-5F3E-7143-BC81-DD899E931ED6}" type="pres">
      <dgm:prSet presAssocID="{BA4C6E12-56BE-43F4-8873-2B0F5CC1E819}" presName="node" presStyleLbl="node1" presStyleIdx="2" presStyleCnt="6">
        <dgm:presLayoutVars>
          <dgm:bulletEnabled val="1"/>
        </dgm:presLayoutVars>
      </dgm:prSet>
      <dgm:spPr/>
    </dgm:pt>
    <dgm:pt modelId="{964CF169-E895-5444-AA59-A77816BC4465}" type="pres">
      <dgm:prSet presAssocID="{5F15934F-DF9D-4B0C-B8CF-F11FC691603E}" presName="sibTrans" presStyleLbl="sibTrans1D1" presStyleIdx="2" presStyleCnt="5"/>
      <dgm:spPr/>
    </dgm:pt>
    <dgm:pt modelId="{AF3CE2C2-1A5A-E944-BAED-F7848D1106D4}" type="pres">
      <dgm:prSet presAssocID="{5F15934F-DF9D-4B0C-B8CF-F11FC691603E}" presName="connectorText" presStyleLbl="sibTrans1D1" presStyleIdx="2" presStyleCnt="5"/>
      <dgm:spPr/>
    </dgm:pt>
    <dgm:pt modelId="{06CDA88F-9308-4848-A7F7-479F0765F462}" type="pres">
      <dgm:prSet presAssocID="{8D36B594-0969-40DE-B491-4718682CF12D}" presName="node" presStyleLbl="node1" presStyleIdx="3" presStyleCnt="6">
        <dgm:presLayoutVars>
          <dgm:bulletEnabled val="1"/>
        </dgm:presLayoutVars>
      </dgm:prSet>
      <dgm:spPr/>
    </dgm:pt>
    <dgm:pt modelId="{335D6B93-29BD-574F-AEAE-91ACAF65C96F}" type="pres">
      <dgm:prSet presAssocID="{0CF8AD09-A1C2-4F17-80BF-D7D34EAA7478}" presName="sibTrans" presStyleLbl="sibTrans1D1" presStyleIdx="3" presStyleCnt="5"/>
      <dgm:spPr/>
    </dgm:pt>
    <dgm:pt modelId="{C9B8A74E-2888-084A-8C80-3B5D1A977C9C}" type="pres">
      <dgm:prSet presAssocID="{0CF8AD09-A1C2-4F17-80BF-D7D34EAA7478}" presName="connectorText" presStyleLbl="sibTrans1D1" presStyleIdx="3" presStyleCnt="5"/>
      <dgm:spPr/>
    </dgm:pt>
    <dgm:pt modelId="{9D181BFB-2D25-6F4E-B30C-F7C9120DEDFA}" type="pres">
      <dgm:prSet presAssocID="{6F37163B-1DCD-4065-88AC-21DC9FEADA23}" presName="node" presStyleLbl="node1" presStyleIdx="4" presStyleCnt="6">
        <dgm:presLayoutVars>
          <dgm:bulletEnabled val="1"/>
        </dgm:presLayoutVars>
      </dgm:prSet>
      <dgm:spPr/>
    </dgm:pt>
    <dgm:pt modelId="{B88ED268-1F07-E240-AAC7-8BC4AAE445B1}" type="pres">
      <dgm:prSet presAssocID="{2DAF678F-F6EB-4852-904C-EDED0B3A2303}" presName="sibTrans" presStyleLbl="sibTrans1D1" presStyleIdx="4" presStyleCnt="5"/>
      <dgm:spPr/>
    </dgm:pt>
    <dgm:pt modelId="{510D3C07-2C64-534E-81EF-848DE7FA2900}" type="pres">
      <dgm:prSet presAssocID="{2DAF678F-F6EB-4852-904C-EDED0B3A2303}" presName="connectorText" presStyleLbl="sibTrans1D1" presStyleIdx="4" presStyleCnt="5"/>
      <dgm:spPr/>
    </dgm:pt>
    <dgm:pt modelId="{69C7574C-830F-F14D-BF7B-F9F12AE77085}" type="pres">
      <dgm:prSet presAssocID="{508A8738-A2A7-4836-9E77-84A7D9020836}" presName="node" presStyleLbl="node1" presStyleIdx="5" presStyleCnt="6">
        <dgm:presLayoutVars>
          <dgm:bulletEnabled val="1"/>
        </dgm:presLayoutVars>
      </dgm:prSet>
      <dgm:spPr/>
    </dgm:pt>
  </dgm:ptLst>
  <dgm:cxnLst>
    <dgm:cxn modelId="{BBAE4107-E844-F748-9596-8303DED65943}" type="presOf" srcId="{4764C76B-9C18-4C2F-8AC8-49B34C09C219}" destId="{55D1363A-E182-C442-961E-099D8E37FEA3}" srcOrd="0" destOrd="0" presId="urn:microsoft.com/office/officeart/2016/7/layout/RepeatingBendingProcessNew"/>
    <dgm:cxn modelId="{B9DB1513-66D3-4F2E-A2DE-92C9C36D42CB}" srcId="{36B55358-0736-4322-A7AA-2AE16B665593}" destId="{4764C76B-9C18-4C2F-8AC8-49B34C09C219}" srcOrd="1" destOrd="0" parTransId="{57239D9D-8D03-4F04-B86F-B2E5E3ACAC90}" sibTransId="{80FF4636-3978-42B9-B418-EB96140A8C29}"/>
    <dgm:cxn modelId="{29B2431A-6D03-4721-B378-B66A8706D089}" srcId="{36B55358-0736-4322-A7AA-2AE16B665593}" destId="{9DCF14B7-AF5C-4819-B876-9370303FAB6B}" srcOrd="0" destOrd="0" parTransId="{D35D9464-1CF5-45A8-A6DC-2A0B27B9CB27}" sibTransId="{C97F77BE-DD8A-4C52-9BAA-9EB8E21F405C}"/>
    <dgm:cxn modelId="{CDA2B31D-F7BF-6B4B-A49A-71D59634A117}" type="presOf" srcId="{BA4C6E12-56BE-43F4-8873-2B0F5CC1E819}" destId="{8FED35A9-5F3E-7143-BC81-DD899E931ED6}" srcOrd="0" destOrd="0" presId="urn:microsoft.com/office/officeart/2016/7/layout/RepeatingBendingProcessNew"/>
    <dgm:cxn modelId="{36697927-5C35-7C46-B898-0D5ACEFE448A}" type="presOf" srcId="{5F15934F-DF9D-4B0C-B8CF-F11FC691603E}" destId="{964CF169-E895-5444-AA59-A77816BC4465}" srcOrd="0" destOrd="0" presId="urn:microsoft.com/office/officeart/2016/7/layout/RepeatingBendingProcessNew"/>
    <dgm:cxn modelId="{0C57F133-DF77-45E2-8834-8D24E60F5A9F}" srcId="{36B55358-0736-4322-A7AA-2AE16B665593}" destId="{BA4C6E12-56BE-43F4-8873-2B0F5CC1E819}" srcOrd="2" destOrd="0" parTransId="{1EFD9FC7-BED1-4EAA-8808-D793A83A6FEE}" sibTransId="{5F15934F-DF9D-4B0C-B8CF-F11FC691603E}"/>
    <dgm:cxn modelId="{07958D38-66B0-B044-A5F4-A0B38D050514}" type="presOf" srcId="{2DAF678F-F6EB-4852-904C-EDED0B3A2303}" destId="{B88ED268-1F07-E240-AAC7-8BC4AAE445B1}" srcOrd="0" destOrd="0" presId="urn:microsoft.com/office/officeart/2016/7/layout/RepeatingBendingProcessNew"/>
    <dgm:cxn modelId="{6A602C4E-A559-6040-A94A-B8E5C08B1A69}" type="presOf" srcId="{C97F77BE-DD8A-4C52-9BAA-9EB8E21F405C}" destId="{C7595AF2-8CE7-D04D-9C78-C3D307920C24}" srcOrd="1" destOrd="0" presId="urn:microsoft.com/office/officeart/2016/7/layout/RepeatingBendingProcessNew"/>
    <dgm:cxn modelId="{453C2A5A-5FC1-DF4B-B520-79A1D69777D4}" type="presOf" srcId="{36B55358-0736-4322-A7AA-2AE16B665593}" destId="{F1456F40-42B1-D541-AFDF-BF4F31F25DCC}" srcOrd="0" destOrd="0" presId="urn:microsoft.com/office/officeart/2016/7/layout/RepeatingBendingProcessNew"/>
    <dgm:cxn modelId="{48B77960-5D25-D141-95EE-1EF91A48763A}" type="presOf" srcId="{8D36B594-0969-40DE-B491-4718682CF12D}" destId="{06CDA88F-9308-4848-A7F7-479F0765F462}" srcOrd="0" destOrd="0" presId="urn:microsoft.com/office/officeart/2016/7/layout/RepeatingBendingProcessNew"/>
    <dgm:cxn modelId="{D3FE0378-F9F7-B14B-AB30-EA7DB71B655A}" type="presOf" srcId="{508A8738-A2A7-4836-9E77-84A7D9020836}" destId="{69C7574C-830F-F14D-BF7B-F9F12AE77085}" srcOrd="0" destOrd="0" presId="urn:microsoft.com/office/officeart/2016/7/layout/RepeatingBendingProcessNew"/>
    <dgm:cxn modelId="{80E7187C-D7DE-6C47-9E1D-1F2F8A25858B}" type="presOf" srcId="{0CF8AD09-A1C2-4F17-80BF-D7D34EAA7478}" destId="{335D6B93-29BD-574F-AEAE-91ACAF65C96F}" srcOrd="0" destOrd="0" presId="urn:microsoft.com/office/officeart/2016/7/layout/RepeatingBendingProcessNew"/>
    <dgm:cxn modelId="{BB16C77F-604C-B845-9339-A992447D2791}" type="presOf" srcId="{C97F77BE-DD8A-4C52-9BAA-9EB8E21F405C}" destId="{C345705D-8811-0D4E-A8B4-C628E03AAACC}" srcOrd="0" destOrd="0" presId="urn:microsoft.com/office/officeart/2016/7/layout/RepeatingBendingProcessNew"/>
    <dgm:cxn modelId="{7216AA81-C041-4743-89DA-2590506AA2A2}" type="presOf" srcId="{80FF4636-3978-42B9-B418-EB96140A8C29}" destId="{BB330690-AE9B-494B-9789-C554D251DD0C}" srcOrd="0" destOrd="0" presId="urn:microsoft.com/office/officeart/2016/7/layout/RepeatingBendingProcessNew"/>
    <dgm:cxn modelId="{1D7E8E82-7384-EB40-AC74-C743BBA6190C}" type="presOf" srcId="{5F15934F-DF9D-4B0C-B8CF-F11FC691603E}" destId="{AF3CE2C2-1A5A-E944-BAED-F7848D1106D4}" srcOrd="1" destOrd="0" presId="urn:microsoft.com/office/officeart/2016/7/layout/RepeatingBendingProcessNew"/>
    <dgm:cxn modelId="{02FCB78A-EAE5-408D-A357-D9B6C7172FE6}" srcId="{36B55358-0736-4322-A7AA-2AE16B665593}" destId="{6F37163B-1DCD-4065-88AC-21DC9FEADA23}" srcOrd="4" destOrd="0" parTransId="{915F1860-C48A-47F1-A4B0-4D3CD4ADDC0A}" sibTransId="{2DAF678F-F6EB-4852-904C-EDED0B3A2303}"/>
    <dgm:cxn modelId="{1812129A-34DD-DB42-942C-5CC18515645E}" type="presOf" srcId="{9DCF14B7-AF5C-4819-B876-9370303FAB6B}" destId="{554AF84D-1390-C54E-BEFB-99AABA43F927}" srcOrd="0" destOrd="0" presId="urn:microsoft.com/office/officeart/2016/7/layout/RepeatingBendingProcessNew"/>
    <dgm:cxn modelId="{27DA2EA4-A44A-45B8-A835-6D8350FB8377}" srcId="{36B55358-0736-4322-A7AA-2AE16B665593}" destId="{8D36B594-0969-40DE-B491-4718682CF12D}" srcOrd="3" destOrd="0" parTransId="{CE87BFF7-5BAE-4318-BB27-DF5AD274DCF7}" sibTransId="{0CF8AD09-A1C2-4F17-80BF-D7D34EAA7478}"/>
    <dgm:cxn modelId="{9D2F62AB-4CD5-AC4D-A6D8-5E5B2376151B}" type="presOf" srcId="{2DAF678F-F6EB-4852-904C-EDED0B3A2303}" destId="{510D3C07-2C64-534E-81EF-848DE7FA2900}" srcOrd="1" destOrd="0" presId="urn:microsoft.com/office/officeart/2016/7/layout/RepeatingBendingProcessNew"/>
    <dgm:cxn modelId="{55A871D9-06CF-D04C-8B39-F51BE7B6BCCC}" type="presOf" srcId="{6F37163B-1DCD-4065-88AC-21DC9FEADA23}" destId="{9D181BFB-2D25-6F4E-B30C-F7C9120DEDFA}" srcOrd="0" destOrd="0" presId="urn:microsoft.com/office/officeart/2016/7/layout/RepeatingBendingProcessNew"/>
    <dgm:cxn modelId="{908530DB-9753-4449-9E30-AE6F129658A6}" type="presOf" srcId="{0CF8AD09-A1C2-4F17-80BF-D7D34EAA7478}" destId="{C9B8A74E-2888-084A-8C80-3B5D1A977C9C}" srcOrd="1" destOrd="0" presId="urn:microsoft.com/office/officeart/2016/7/layout/RepeatingBendingProcessNew"/>
    <dgm:cxn modelId="{C8FC4BE1-0E7E-4AC2-A908-AE69B872C719}" srcId="{36B55358-0736-4322-A7AA-2AE16B665593}" destId="{508A8738-A2A7-4836-9E77-84A7D9020836}" srcOrd="5" destOrd="0" parTransId="{AF928AFC-8973-4DC1-B79E-B0CFC708C81A}" sibTransId="{2CBEAB6D-E2ED-4B62-BF42-CD351D8B1E34}"/>
    <dgm:cxn modelId="{DAD619E8-2036-EF44-B9D0-447D512F1D52}" type="presOf" srcId="{80FF4636-3978-42B9-B418-EB96140A8C29}" destId="{EF82C3B1-AEDB-C647-9B77-9BDA6863443E}" srcOrd="1" destOrd="0" presId="urn:microsoft.com/office/officeart/2016/7/layout/RepeatingBendingProcessNew"/>
    <dgm:cxn modelId="{B450AA3D-43A6-0B47-94FF-737BC4F93A12}" type="presParOf" srcId="{F1456F40-42B1-D541-AFDF-BF4F31F25DCC}" destId="{554AF84D-1390-C54E-BEFB-99AABA43F927}" srcOrd="0" destOrd="0" presId="urn:microsoft.com/office/officeart/2016/7/layout/RepeatingBendingProcessNew"/>
    <dgm:cxn modelId="{DEA6CF01-C943-974B-A17E-87216B3A5BE6}" type="presParOf" srcId="{F1456F40-42B1-D541-AFDF-BF4F31F25DCC}" destId="{C345705D-8811-0D4E-A8B4-C628E03AAACC}" srcOrd="1" destOrd="0" presId="urn:microsoft.com/office/officeart/2016/7/layout/RepeatingBendingProcessNew"/>
    <dgm:cxn modelId="{3049944C-9B8E-694B-8655-0712AAB34677}" type="presParOf" srcId="{C345705D-8811-0D4E-A8B4-C628E03AAACC}" destId="{C7595AF2-8CE7-D04D-9C78-C3D307920C24}" srcOrd="0" destOrd="0" presId="urn:microsoft.com/office/officeart/2016/7/layout/RepeatingBendingProcessNew"/>
    <dgm:cxn modelId="{F48F5CC9-BF95-2E4A-B185-47A1A2035DCC}" type="presParOf" srcId="{F1456F40-42B1-D541-AFDF-BF4F31F25DCC}" destId="{55D1363A-E182-C442-961E-099D8E37FEA3}" srcOrd="2" destOrd="0" presId="urn:microsoft.com/office/officeart/2016/7/layout/RepeatingBendingProcessNew"/>
    <dgm:cxn modelId="{A48951BC-0297-7747-9A69-6B103CE62164}" type="presParOf" srcId="{F1456F40-42B1-D541-AFDF-BF4F31F25DCC}" destId="{BB330690-AE9B-494B-9789-C554D251DD0C}" srcOrd="3" destOrd="0" presId="urn:microsoft.com/office/officeart/2016/7/layout/RepeatingBendingProcessNew"/>
    <dgm:cxn modelId="{88EEC10B-209C-1046-B725-15DF7D4BD335}" type="presParOf" srcId="{BB330690-AE9B-494B-9789-C554D251DD0C}" destId="{EF82C3B1-AEDB-C647-9B77-9BDA6863443E}" srcOrd="0" destOrd="0" presId="urn:microsoft.com/office/officeart/2016/7/layout/RepeatingBendingProcessNew"/>
    <dgm:cxn modelId="{D844A8B4-4FB7-1841-8F01-EAA108501BE8}" type="presParOf" srcId="{F1456F40-42B1-D541-AFDF-BF4F31F25DCC}" destId="{8FED35A9-5F3E-7143-BC81-DD899E931ED6}" srcOrd="4" destOrd="0" presId="urn:microsoft.com/office/officeart/2016/7/layout/RepeatingBendingProcessNew"/>
    <dgm:cxn modelId="{6F0AF37B-A25C-D842-A648-36D601493BEF}" type="presParOf" srcId="{F1456F40-42B1-D541-AFDF-BF4F31F25DCC}" destId="{964CF169-E895-5444-AA59-A77816BC4465}" srcOrd="5" destOrd="0" presId="urn:microsoft.com/office/officeart/2016/7/layout/RepeatingBendingProcessNew"/>
    <dgm:cxn modelId="{6B20EF90-B2C3-8644-81FB-B39F12AF07D8}" type="presParOf" srcId="{964CF169-E895-5444-AA59-A77816BC4465}" destId="{AF3CE2C2-1A5A-E944-BAED-F7848D1106D4}" srcOrd="0" destOrd="0" presId="urn:microsoft.com/office/officeart/2016/7/layout/RepeatingBendingProcessNew"/>
    <dgm:cxn modelId="{0E7DFF6C-7A15-FA47-BDCA-88D608BE5D4B}" type="presParOf" srcId="{F1456F40-42B1-D541-AFDF-BF4F31F25DCC}" destId="{06CDA88F-9308-4848-A7F7-479F0765F462}" srcOrd="6" destOrd="0" presId="urn:microsoft.com/office/officeart/2016/7/layout/RepeatingBendingProcessNew"/>
    <dgm:cxn modelId="{7B8FF317-20E7-DA4F-8A08-CC00476E6809}" type="presParOf" srcId="{F1456F40-42B1-D541-AFDF-BF4F31F25DCC}" destId="{335D6B93-29BD-574F-AEAE-91ACAF65C96F}" srcOrd="7" destOrd="0" presId="urn:microsoft.com/office/officeart/2016/7/layout/RepeatingBendingProcessNew"/>
    <dgm:cxn modelId="{C1589F5A-6796-F245-8DF0-E887D3D5940C}" type="presParOf" srcId="{335D6B93-29BD-574F-AEAE-91ACAF65C96F}" destId="{C9B8A74E-2888-084A-8C80-3B5D1A977C9C}" srcOrd="0" destOrd="0" presId="urn:microsoft.com/office/officeart/2016/7/layout/RepeatingBendingProcessNew"/>
    <dgm:cxn modelId="{A5D5C858-BD5F-A74E-AFC6-B159D8BFD041}" type="presParOf" srcId="{F1456F40-42B1-D541-AFDF-BF4F31F25DCC}" destId="{9D181BFB-2D25-6F4E-B30C-F7C9120DEDFA}" srcOrd="8" destOrd="0" presId="urn:microsoft.com/office/officeart/2016/7/layout/RepeatingBendingProcessNew"/>
    <dgm:cxn modelId="{F0E82CD6-6785-F84C-96F8-D6F97E8BE68E}" type="presParOf" srcId="{F1456F40-42B1-D541-AFDF-BF4F31F25DCC}" destId="{B88ED268-1F07-E240-AAC7-8BC4AAE445B1}" srcOrd="9" destOrd="0" presId="urn:microsoft.com/office/officeart/2016/7/layout/RepeatingBendingProcessNew"/>
    <dgm:cxn modelId="{99FF334F-2A1F-824D-8989-F6FEA706F11E}" type="presParOf" srcId="{B88ED268-1F07-E240-AAC7-8BC4AAE445B1}" destId="{510D3C07-2C64-534E-81EF-848DE7FA2900}" srcOrd="0" destOrd="0" presId="urn:microsoft.com/office/officeart/2016/7/layout/RepeatingBendingProcessNew"/>
    <dgm:cxn modelId="{2A67A988-A364-C841-9828-0E4581F6E05B}" type="presParOf" srcId="{F1456F40-42B1-D541-AFDF-BF4F31F25DCC}" destId="{69C7574C-830F-F14D-BF7B-F9F12AE77085}"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0B4EB6-E4D6-410A-B825-5FD4F239C25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86A803EA-2169-4F2F-8DD8-2149DDE2B646}">
      <dgm:prSet/>
      <dgm:spPr/>
      <dgm:t>
        <a:bodyPr/>
        <a:lstStyle/>
        <a:p>
          <a:r>
            <a:rPr lang="en-US" i="0"/>
            <a:t>Learn skills in facilitating client and participant restorying. This goes way beyond just doing storyboarding. </a:t>
          </a:r>
          <a:endParaRPr lang="en-US"/>
        </a:p>
      </dgm:t>
    </dgm:pt>
    <dgm:pt modelId="{1E54D9FB-9B1C-4828-997C-BCEA4930CE3D}" type="parTrans" cxnId="{E1355C00-11FF-4DDD-A3CE-253E4A99E537}">
      <dgm:prSet/>
      <dgm:spPr/>
      <dgm:t>
        <a:bodyPr/>
        <a:lstStyle/>
        <a:p>
          <a:endParaRPr lang="en-US"/>
        </a:p>
      </dgm:t>
    </dgm:pt>
    <dgm:pt modelId="{6ED5F9D3-5B1B-4DF4-AE7F-2A0FF84137CE}" type="sibTrans" cxnId="{E1355C00-11FF-4DDD-A3CE-253E4A99E537}">
      <dgm:prSet/>
      <dgm:spPr/>
      <dgm:t>
        <a:bodyPr/>
        <a:lstStyle/>
        <a:p>
          <a:endParaRPr lang="en-US"/>
        </a:p>
      </dgm:t>
    </dgm:pt>
    <dgm:pt modelId="{3DAB4879-A010-46B9-A807-B3190DEE59B9}">
      <dgm:prSet/>
      <dgm:spPr/>
      <dgm:t>
        <a:bodyPr/>
        <a:lstStyle/>
        <a:p>
          <a:r>
            <a:rPr lang="en-US"/>
            <a:t>Learn</a:t>
          </a:r>
          <a:r>
            <a:rPr lang="en-US" i="0"/>
            <a:t> Embodied Restorying, P4 (Respecting Stories already There by listening.</a:t>
          </a:r>
          <a:endParaRPr lang="en-US"/>
        </a:p>
      </dgm:t>
    </dgm:pt>
    <dgm:pt modelId="{D84C141A-DE71-4F3C-ABF0-86442E297148}" type="parTrans" cxnId="{4B11C51A-3FC9-4423-9880-C359845F6E4F}">
      <dgm:prSet/>
      <dgm:spPr/>
      <dgm:t>
        <a:bodyPr/>
        <a:lstStyle/>
        <a:p>
          <a:endParaRPr lang="en-US"/>
        </a:p>
      </dgm:t>
    </dgm:pt>
    <dgm:pt modelId="{A61DEDA8-3B60-4BE3-B582-7399F5DFBE20}" type="sibTrans" cxnId="{4B11C51A-3FC9-4423-9880-C359845F6E4F}">
      <dgm:prSet/>
      <dgm:spPr/>
      <dgm:t>
        <a:bodyPr/>
        <a:lstStyle/>
        <a:p>
          <a:endParaRPr lang="en-US"/>
        </a:p>
      </dgm:t>
    </dgm:pt>
    <dgm:pt modelId="{73A5876A-C6F0-4612-9D0C-5FDC20A7B84E}">
      <dgm:prSet/>
      <dgm:spPr/>
      <dgm:t>
        <a:bodyPr/>
        <a:lstStyle/>
        <a:p>
          <a:r>
            <a:rPr lang="en-US" i="0"/>
            <a:t>P5 (Helping Stories Along) by learning to guide by listening.</a:t>
          </a:r>
          <a:endParaRPr lang="en-US"/>
        </a:p>
      </dgm:t>
    </dgm:pt>
    <dgm:pt modelId="{BA46CC3F-1779-422A-B72A-B50272DEE131}" type="parTrans" cxnId="{6A4382B1-44E8-4E4A-B4B9-14C08186F7AD}">
      <dgm:prSet/>
      <dgm:spPr/>
      <dgm:t>
        <a:bodyPr/>
        <a:lstStyle/>
        <a:p>
          <a:endParaRPr lang="en-US"/>
        </a:p>
      </dgm:t>
    </dgm:pt>
    <dgm:pt modelId="{3204A9E1-2B99-4211-A964-D0FCC341F62A}" type="sibTrans" cxnId="{6A4382B1-44E8-4E4A-B4B9-14C08186F7AD}">
      <dgm:prSet/>
      <dgm:spPr/>
      <dgm:t>
        <a:bodyPr/>
        <a:lstStyle/>
        <a:p>
          <a:endParaRPr lang="en-US"/>
        </a:p>
      </dgm:t>
    </dgm:pt>
    <dgm:pt modelId="{1B74E9AB-CE4A-4BD8-BF89-68CD27D1DB6C}">
      <dgm:prSet/>
      <dgm:spPr/>
      <dgm:t>
        <a:bodyPr/>
        <a:lstStyle/>
        <a:p>
          <a:r>
            <a:rPr lang="en-US" i="0" dirty="0"/>
            <a:t>Guiding from BEFORE to BEING with BETWEEN, BEYOND and making new BETS on your Future that does not just roll out a leader-telling the way without taking input. </a:t>
          </a:r>
          <a:endParaRPr lang="en-US" dirty="0"/>
        </a:p>
      </dgm:t>
    </dgm:pt>
    <dgm:pt modelId="{C572DC1D-E3D4-4A84-85E0-813A8F81654C}" type="parTrans" cxnId="{3A2EDB49-C0A6-43A5-9E82-96CAFC388779}">
      <dgm:prSet/>
      <dgm:spPr/>
      <dgm:t>
        <a:bodyPr/>
        <a:lstStyle/>
        <a:p>
          <a:endParaRPr lang="en-US"/>
        </a:p>
      </dgm:t>
    </dgm:pt>
    <dgm:pt modelId="{061E855B-49D7-40BF-987B-8284937DCED5}" type="sibTrans" cxnId="{3A2EDB49-C0A6-43A5-9E82-96CAFC388779}">
      <dgm:prSet/>
      <dgm:spPr/>
      <dgm:t>
        <a:bodyPr/>
        <a:lstStyle/>
        <a:p>
          <a:endParaRPr lang="en-US"/>
        </a:p>
      </dgm:t>
    </dgm:pt>
    <dgm:pt modelId="{D772685F-9EB8-40D4-88EA-165218B965A2}">
      <dgm:prSet/>
      <dgm:spPr/>
      <dgm:t>
        <a:bodyPr/>
        <a:lstStyle/>
        <a:p>
          <a:r>
            <a:rPr lang="en-US" i="0" dirty="0"/>
            <a:t>Helping to listen so people get Unstuck from a Rut in their Past.</a:t>
          </a:r>
          <a:endParaRPr lang="en-US" dirty="0"/>
        </a:p>
      </dgm:t>
    </dgm:pt>
    <dgm:pt modelId="{4E5F3244-CDD9-49E5-98D1-ABE1A16DEDE7}" type="parTrans" cxnId="{A2F2F88C-63A6-4699-9B67-B53DA1F8B778}">
      <dgm:prSet/>
      <dgm:spPr/>
      <dgm:t>
        <a:bodyPr/>
        <a:lstStyle/>
        <a:p>
          <a:endParaRPr lang="en-US"/>
        </a:p>
      </dgm:t>
    </dgm:pt>
    <dgm:pt modelId="{375ECFE4-80AB-44CB-88F9-1B3EE95ED612}" type="sibTrans" cxnId="{A2F2F88C-63A6-4699-9B67-B53DA1F8B778}">
      <dgm:prSet/>
      <dgm:spPr/>
      <dgm:t>
        <a:bodyPr/>
        <a:lstStyle/>
        <a:p>
          <a:endParaRPr lang="en-US"/>
        </a:p>
      </dgm:t>
    </dgm:pt>
    <dgm:pt modelId="{B421D027-0F00-41A6-A823-7E21132F39B6}">
      <dgm:prSet/>
      <dgm:spPr/>
      <dgm:t>
        <a:bodyPr/>
        <a:lstStyle/>
        <a:p>
          <a:r>
            <a:rPr lang="en-US" dirty="0"/>
            <a:t>Making Bets on the Future (P3 Plot) by together-listening to many plots possible.</a:t>
          </a:r>
          <a:br>
            <a:rPr lang="en-US" dirty="0"/>
          </a:br>
          <a:endParaRPr lang="en-US" dirty="0"/>
        </a:p>
      </dgm:t>
    </dgm:pt>
    <dgm:pt modelId="{150D1A8E-B26A-43F1-9F69-B99F839252E1}" type="parTrans" cxnId="{2FCE6465-D6CA-4917-B5B0-4306BDB8EF7A}">
      <dgm:prSet/>
      <dgm:spPr/>
      <dgm:t>
        <a:bodyPr/>
        <a:lstStyle/>
        <a:p>
          <a:endParaRPr lang="en-US"/>
        </a:p>
      </dgm:t>
    </dgm:pt>
    <dgm:pt modelId="{F40B1858-7E4C-4838-A7E8-C290CBDA72C5}" type="sibTrans" cxnId="{2FCE6465-D6CA-4917-B5B0-4306BDB8EF7A}">
      <dgm:prSet/>
      <dgm:spPr/>
      <dgm:t>
        <a:bodyPr/>
        <a:lstStyle/>
        <a:p>
          <a:endParaRPr lang="en-US"/>
        </a:p>
      </dgm:t>
    </dgm:pt>
    <dgm:pt modelId="{F0DA5510-B033-A644-886D-5061EF6C8BF8}" type="pres">
      <dgm:prSet presAssocID="{510B4EB6-E4D6-410A-B825-5FD4F239C252}" presName="diagram" presStyleCnt="0">
        <dgm:presLayoutVars>
          <dgm:dir/>
          <dgm:resizeHandles val="exact"/>
        </dgm:presLayoutVars>
      </dgm:prSet>
      <dgm:spPr/>
    </dgm:pt>
    <dgm:pt modelId="{20E7ADC3-7B75-2645-8812-5C44D604828F}" type="pres">
      <dgm:prSet presAssocID="{86A803EA-2169-4F2F-8DD8-2149DDE2B646}" presName="node" presStyleLbl="node1" presStyleIdx="0" presStyleCnt="6">
        <dgm:presLayoutVars>
          <dgm:bulletEnabled val="1"/>
        </dgm:presLayoutVars>
      </dgm:prSet>
      <dgm:spPr/>
    </dgm:pt>
    <dgm:pt modelId="{A91423F1-6B78-B544-858F-8EABCC778974}" type="pres">
      <dgm:prSet presAssocID="{6ED5F9D3-5B1B-4DF4-AE7F-2A0FF84137CE}" presName="sibTrans" presStyleCnt="0"/>
      <dgm:spPr/>
    </dgm:pt>
    <dgm:pt modelId="{18DDBA98-EB83-7A4E-8CD3-E51A73AA1C03}" type="pres">
      <dgm:prSet presAssocID="{3DAB4879-A010-46B9-A807-B3190DEE59B9}" presName="node" presStyleLbl="node1" presStyleIdx="1" presStyleCnt="6">
        <dgm:presLayoutVars>
          <dgm:bulletEnabled val="1"/>
        </dgm:presLayoutVars>
      </dgm:prSet>
      <dgm:spPr/>
    </dgm:pt>
    <dgm:pt modelId="{774F5C44-C22E-6646-8B0A-03606F8B349D}" type="pres">
      <dgm:prSet presAssocID="{A61DEDA8-3B60-4BE3-B582-7399F5DFBE20}" presName="sibTrans" presStyleCnt="0"/>
      <dgm:spPr/>
    </dgm:pt>
    <dgm:pt modelId="{4AA9404C-79EB-DE44-8931-CB0D19CED784}" type="pres">
      <dgm:prSet presAssocID="{73A5876A-C6F0-4612-9D0C-5FDC20A7B84E}" presName="node" presStyleLbl="node1" presStyleIdx="2" presStyleCnt="6">
        <dgm:presLayoutVars>
          <dgm:bulletEnabled val="1"/>
        </dgm:presLayoutVars>
      </dgm:prSet>
      <dgm:spPr/>
    </dgm:pt>
    <dgm:pt modelId="{0C1F70D4-49B0-C349-8C4F-BC739BDD0CF6}" type="pres">
      <dgm:prSet presAssocID="{3204A9E1-2B99-4211-A964-D0FCC341F62A}" presName="sibTrans" presStyleCnt="0"/>
      <dgm:spPr/>
    </dgm:pt>
    <dgm:pt modelId="{C0749016-16A4-3D43-8C83-35982391322D}" type="pres">
      <dgm:prSet presAssocID="{1B74E9AB-CE4A-4BD8-BF89-68CD27D1DB6C}" presName="node" presStyleLbl="node1" presStyleIdx="3" presStyleCnt="6">
        <dgm:presLayoutVars>
          <dgm:bulletEnabled val="1"/>
        </dgm:presLayoutVars>
      </dgm:prSet>
      <dgm:spPr/>
    </dgm:pt>
    <dgm:pt modelId="{D5D552E4-9B54-904E-85BA-4F3B5A7F4E62}" type="pres">
      <dgm:prSet presAssocID="{061E855B-49D7-40BF-987B-8284937DCED5}" presName="sibTrans" presStyleCnt="0"/>
      <dgm:spPr/>
    </dgm:pt>
    <dgm:pt modelId="{A77B3A63-3E28-9848-9419-067331D0AEC1}" type="pres">
      <dgm:prSet presAssocID="{D772685F-9EB8-40D4-88EA-165218B965A2}" presName="node" presStyleLbl="node1" presStyleIdx="4" presStyleCnt="6">
        <dgm:presLayoutVars>
          <dgm:bulletEnabled val="1"/>
        </dgm:presLayoutVars>
      </dgm:prSet>
      <dgm:spPr/>
    </dgm:pt>
    <dgm:pt modelId="{EC5BF4D6-0E22-4A40-8256-0E71E81B75C6}" type="pres">
      <dgm:prSet presAssocID="{375ECFE4-80AB-44CB-88F9-1B3EE95ED612}" presName="sibTrans" presStyleCnt="0"/>
      <dgm:spPr/>
    </dgm:pt>
    <dgm:pt modelId="{EA1C870E-F9A7-E648-A798-02F0C2F7DF89}" type="pres">
      <dgm:prSet presAssocID="{B421D027-0F00-41A6-A823-7E21132F39B6}" presName="node" presStyleLbl="node1" presStyleIdx="5" presStyleCnt="6">
        <dgm:presLayoutVars>
          <dgm:bulletEnabled val="1"/>
        </dgm:presLayoutVars>
      </dgm:prSet>
      <dgm:spPr/>
    </dgm:pt>
  </dgm:ptLst>
  <dgm:cxnLst>
    <dgm:cxn modelId="{E1355C00-11FF-4DDD-A3CE-253E4A99E537}" srcId="{510B4EB6-E4D6-410A-B825-5FD4F239C252}" destId="{86A803EA-2169-4F2F-8DD8-2149DDE2B646}" srcOrd="0" destOrd="0" parTransId="{1E54D9FB-9B1C-4828-997C-BCEA4930CE3D}" sibTransId="{6ED5F9D3-5B1B-4DF4-AE7F-2A0FF84137CE}"/>
    <dgm:cxn modelId="{000EBD03-41B4-DD4E-9421-A5787D4B4B76}" type="presOf" srcId="{B421D027-0F00-41A6-A823-7E21132F39B6}" destId="{EA1C870E-F9A7-E648-A798-02F0C2F7DF89}" srcOrd="0" destOrd="0" presId="urn:microsoft.com/office/officeart/2005/8/layout/default"/>
    <dgm:cxn modelId="{4B11C51A-3FC9-4423-9880-C359845F6E4F}" srcId="{510B4EB6-E4D6-410A-B825-5FD4F239C252}" destId="{3DAB4879-A010-46B9-A807-B3190DEE59B9}" srcOrd="1" destOrd="0" parTransId="{D84C141A-DE71-4F3C-ABF0-86442E297148}" sibTransId="{A61DEDA8-3B60-4BE3-B582-7399F5DFBE20}"/>
    <dgm:cxn modelId="{3A2EDB49-C0A6-43A5-9E82-96CAFC388779}" srcId="{510B4EB6-E4D6-410A-B825-5FD4F239C252}" destId="{1B74E9AB-CE4A-4BD8-BF89-68CD27D1DB6C}" srcOrd="3" destOrd="0" parTransId="{C572DC1D-E3D4-4A84-85E0-813A8F81654C}" sibTransId="{061E855B-49D7-40BF-987B-8284937DCED5}"/>
    <dgm:cxn modelId="{EFCABD51-6F5C-F34E-91C0-A14B157AF883}" type="presOf" srcId="{86A803EA-2169-4F2F-8DD8-2149DDE2B646}" destId="{20E7ADC3-7B75-2645-8812-5C44D604828F}" srcOrd="0" destOrd="0" presId="urn:microsoft.com/office/officeart/2005/8/layout/default"/>
    <dgm:cxn modelId="{2FCE6465-D6CA-4917-B5B0-4306BDB8EF7A}" srcId="{510B4EB6-E4D6-410A-B825-5FD4F239C252}" destId="{B421D027-0F00-41A6-A823-7E21132F39B6}" srcOrd="5" destOrd="0" parTransId="{150D1A8E-B26A-43F1-9F69-B99F839252E1}" sibTransId="{F40B1858-7E4C-4838-A7E8-C290CBDA72C5}"/>
    <dgm:cxn modelId="{A2F2F88C-63A6-4699-9B67-B53DA1F8B778}" srcId="{510B4EB6-E4D6-410A-B825-5FD4F239C252}" destId="{D772685F-9EB8-40D4-88EA-165218B965A2}" srcOrd="4" destOrd="0" parTransId="{4E5F3244-CDD9-49E5-98D1-ABE1A16DEDE7}" sibTransId="{375ECFE4-80AB-44CB-88F9-1B3EE95ED612}"/>
    <dgm:cxn modelId="{53020B92-FF79-2743-9AED-8056CF992AE8}" type="presOf" srcId="{73A5876A-C6F0-4612-9D0C-5FDC20A7B84E}" destId="{4AA9404C-79EB-DE44-8931-CB0D19CED784}" srcOrd="0" destOrd="0" presId="urn:microsoft.com/office/officeart/2005/8/layout/default"/>
    <dgm:cxn modelId="{4FE89394-96B6-2045-9953-351C4418DD3B}" type="presOf" srcId="{510B4EB6-E4D6-410A-B825-5FD4F239C252}" destId="{F0DA5510-B033-A644-886D-5061EF6C8BF8}" srcOrd="0" destOrd="0" presId="urn:microsoft.com/office/officeart/2005/8/layout/default"/>
    <dgm:cxn modelId="{9186279D-D8D1-884E-A74B-F1F4EE8E32A5}" type="presOf" srcId="{3DAB4879-A010-46B9-A807-B3190DEE59B9}" destId="{18DDBA98-EB83-7A4E-8CD3-E51A73AA1C03}" srcOrd="0" destOrd="0" presId="urn:microsoft.com/office/officeart/2005/8/layout/default"/>
    <dgm:cxn modelId="{6A4382B1-44E8-4E4A-B4B9-14C08186F7AD}" srcId="{510B4EB6-E4D6-410A-B825-5FD4F239C252}" destId="{73A5876A-C6F0-4612-9D0C-5FDC20A7B84E}" srcOrd="2" destOrd="0" parTransId="{BA46CC3F-1779-422A-B72A-B50272DEE131}" sibTransId="{3204A9E1-2B99-4211-A964-D0FCC341F62A}"/>
    <dgm:cxn modelId="{27EDD6B6-319D-C34A-852B-3DC62A9DBDF1}" type="presOf" srcId="{1B74E9AB-CE4A-4BD8-BF89-68CD27D1DB6C}" destId="{C0749016-16A4-3D43-8C83-35982391322D}" srcOrd="0" destOrd="0" presId="urn:microsoft.com/office/officeart/2005/8/layout/default"/>
    <dgm:cxn modelId="{717645E8-4A7F-5845-B9BE-D7A68C1FA14C}" type="presOf" srcId="{D772685F-9EB8-40D4-88EA-165218B965A2}" destId="{A77B3A63-3E28-9848-9419-067331D0AEC1}" srcOrd="0" destOrd="0" presId="urn:microsoft.com/office/officeart/2005/8/layout/default"/>
    <dgm:cxn modelId="{DE69F742-6D1E-2449-90AC-70B4FA3F0AC8}" type="presParOf" srcId="{F0DA5510-B033-A644-886D-5061EF6C8BF8}" destId="{20E7ADC3-7B75-2645-8812-5C44D604828F}" srcOrd="0" destOrd="0" presId="urn:microsoft.com/office/officeart/2005/8/layout/default"/>
    <dgm:cxn modelId="{323E78F7-4B22-AA40-A502-6D7C1ECB038A}" type="presParOf" srcId="{F0DA5510-B033-A644-886D-5061EF6C8BF8}" destId="{A91423F1-6B78-B544-858F-8EABCC778974}" srcOrd="1" destOrd="0" presId="urn:microsoft.com/office/officeart/2005/8/layout/default"/>
    <dgm:cxn modelId="{90AF6A4B-1C8E-1843-B334-5CA353B0655C}" type="presParOf" srcId="{F0DA5510-B033-A644-886D-5061EF6C8BF8}" destId="{18DDBA98-EB83-7A4E-8CD3-E51A73AA1C03}" srcOrd="2" destOrd="0" presId="urn:microsoft.com/office/officeart/2005/8/layout/default"/>
    <dgm:cxn modelId="{ED15CA25-F6F7-EC4B-91E6-6E0D08833933}" type="presParOf" srcId="{F0DA5510-B033-A644-886D-5061EF6C8BF8}" destId="{774F5C44-C22E-6646-8B0A-03606F8B349D}" srcOrd="3" destOrd="0" presId="urn:microsoft.com/office/officeart/2005/8/layout/default"/>
    <dgm:cxn modelId="{5DD5BA46-C4F0-C04C-BC90-9429D8713BAB}" type="presParOf" srcId="{F0DA5510-B033-A644-886D-5061EF6C8BF8}" destId="{4AA9404C-79EB-DE44-8931-CB0D19CED784}" srcOrd="4" destOrd="0" presId="urn:microsoft.com/office/officeart/2005/8/layout/default"/>
    <dgm:cxn modelId="{4A229B30-37FE-DF45-A2BC-33C3AD392832}" type="presParOf" srcId="{F0DA5510-B033-A644-886D-5061EF6C8BF8}" destId="{0C1F70D4-49B0-C349-8C4F-BC739BDD0CF6}" srcOrd="5" destOrd="0" presId="urn:microsoft.com/office/officeart/2005/8/layout/default"/>
    <dgm:cxn modelId="{14417C22-C852-BE45-9208-BF33D64D737D}" type="presParOf" srcId="{F0DA5510-B033-A644-886D-5061EF6C8BF8}" destId="{C0749016-16A4-3D43-8C83-35982391322D}" srcOrd="6" destOrd="0" presId="urn:microsoft.com/office/officeart/2005/8/layout/default"/>
    <dgm:cxn modelId="{C0A71E62-275E-AF41-903D-817DCA1C8264}" type="presParOf" srcId="{F0DA5510-B033-A644-886D-5061EF6C8BF8}" destId="{D5D552E4-9B54-904E-85BA-4F3B5A7F4E62}" srcOrd="7" destOrd="0" presId="urn:microsoft.com/office/officeart/2005/8/layout/default"/>
    <dgm:cxn modelId="{4A110608-0CA4-444C-A348-58E6002A9C5F}" type="presParOf" srcId="{F0DA5510-B033-A644-886D-5061EF6C8BF8}" destId="{A77B3A63-3E28-9848-9419-067331D0AEC1}" srcOrd="8" destOrd="0" presId="urn:microsoft.com/office/officeart/2005/8/layout/default"/>
    <dgm:cxn modelId="{47A5C918-41F0-2946-A6A0-06FA261AB41F}" type="presParOf" srcId="{F0DA5510-B033-A644-886D-5061EF6C8BF8}" destId="{EC5BF4D6-0E22-4A40-8256-0E71E81B75C6}" srcOrd="9" destOrd="0" presId="urn:microsoft.com/office/officeart/2005/8/layout/default"/>
    <dgm:cxn modelId="{2977A8C7-E8F3-964C-93CD-7EF8AD5312CD}" type="presParOf" srcId="{F0DA5510-B033-A644-886D-5061EF6C8BF8}" destId="{EA1C870E-F9A7-E648-A798-02F0C2F7DF8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B2769-18B9-3C44-967E-295699192B05}">
      <dsp:nvSpPr>
        <dsp:cNvPr id="0" name=""/>
        <dsp:cNvSpPr/>
      </dsp:nvSpPr>
      <dsp:spPr>
        <a:xfrm rot="5400000">
          <a:off x="5479849" y="-1276543"/>
          <a:ext cx="3341517" cy="672998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0" tIns="104775" rIns="209550" bIns="104775" numCol="1" spcCol="1270" anchor="ctr" anchorCtr="0">
          <a:noAutofit/>
        </a:bodyPr>
        <a:lstStyle/>
        <a:p>
          <a:pPr marL="285750" lvl="1" indent="-285750" algn="l" defTabSz="2444750">
            <a:lnSpc>
              <a:spcPct val="90000"/>
            </a:lnSpc>
            <a:spcBef>
              <a:spcPct val="0"/>
            </a:spcBef>
            <a:spcAft>
              <a:spcPct val="15000"/>
            </a:spcAft>
            <a:buChar char="•"/>
          </a:pPr>
          <a:r>
            <a:rPr lang="en-US" sz="5500" b="0" i="0" kern="1200" dirty="0"/>
            <a:t>1. </a:t>
          </a:r>
          <a:r>
            <a:rPr lang="en-US" sz="5500" b="1" i="0" kern="1200" dirty="0"/>
            <a:t>Truth-Tellers</a:t>
          </a:r>
          <a:endParaRPr lang="en-US" sz="5500" kern="1200" dirty="0"/>
        </a:p>
        <a:p>
          <a:pPr marL="285750" lvl="1" indent="-285750" algn="l" defTabSz="2444750">
            <a:lnSpc>
              <a:spcPct val="90000"/>
            </a:lnSpc>
            <a:spcBef>
              <a:spcPct val="0"/>
            </a:spcBef>
            <a:spcAft>
              <a:spcPct val="15000"/>
            </a:spcAft>
            <a:buChar char="•"/>
          </a:pPr>
          <a:r>
            <a:rPr lang="en-US" sz="5500" b="0" i="0" kern="1200" dirty="0"/>
            <a:t>2. </a:t>
          </a:r>
          <a:r>
            <a:rPr lang="en-US" sz="5500" b="1" i="0" kern="1200" dirty="0"/>
            <a:t>Truth-Listeners</a:t>
          </a:r>
          <a:r>
            <a:rPr lang="en-US" sz="5500" b="0" i="0" kern="1200" dirty="0"/>
            <a:t>  </a:t>
          </a:r>
          <a:endParaRPr lang="en-US" sz="5500" kern="1200" dirty="0"/>
        </a:p>
        <a:p>
          <a:pPr marL="285750" lvl="1" indent="-285750" algn="l" defTabSz="2444750">
            <a:lnSpc>
              <a:spcPct val="90000"/>
            </a:lnSpc>
            <a:spcBef>
              <a:spcPct val="0"/>
            </a:spcBef>
            <a:spcAft>
              <a:spcPct val="15000"/>
            </a:spcAft>
            <a:buChar char="•"/>
          </a:pPr>
          <a:r>
            <a:rPr lang="en-US" sz="5500" b="0" i="0" kern="1200" dirty="0"/>
            <a:t>3. </a:t>
          </a:r>
          <a:r>
            <a:rPr lang="en-US" sz="5500" b="1" i="0" kern="1200" dirty="0"/>
            <a:t>Truth-Seekers</a:t>
          </a:r>
          <a:endParaRPr lang="en-US" sz="5500" kern="1200" dirty="0"/>
        </a:p>
      </dsp:txBody>
      <dsp:txXfrm rot="-5400000">
        <a:off x="3785616" y="580809"/>
        <a:ext cx="6566865" cy="3015279"/>
      </dsp:txXfrm>
    </dsp:sp>
    <dsp:sp modelId="{78AFBA1A-699C-1544-96C8-7DDEF4B77829}">
      <dsp:nvSpPr>
        <dsp:cNvPr id="0" name=""/>
        <dsp:cNvSpPr/>
      </dsp:nvSpPr>
      <dsp:spPr>
        <a:xfrm>
          <a:off x="0" y="0"/>
          <a:ext cx="3785616" cy="417689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b="0" i="0" kern="1200" dirty="0"/>
            <a:t>Certificate programs are offered at 5 levels</a:t>
          </a:r>
          <a:endParaRPr lang="en-US" sz="5100" kern="1200" dirty="0"/>
        </a:p>
      </dsp:txBody>
      <dsp:txXfrm>
        <a:off x="184799" y="184799"/>
        <a:ext cx="3416018" cy="38072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183E7-B325-443C-A7D2-3398ED95903C}">
      <dsp:nvSpPr>
        <dsp:cNvPr id="0" name=""/>
        <dsp:cNvSpPr/>
      </dsp:nvSpPr>
      <dsp:spPr>
        <a:xfrm>
          <a:off x="282221" y="368029"/>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7D6270-65CF-4A62-8553-CAB247A0A4B0}">
      <dsp:nvSpPr>
        <dsp:cNvPr id="0" name=""/>
        <dsp:cNvSpPr/>
      </dsp:nvSpPr>
      <dsp: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4599CD-0FA9-46EC-A9AA-A8DC4C55839C}">
      <dsp:nvSpPr>
        <dsp:cNvPr id="0" name=""/>
        <dsp:cNvSpPr/>
      </dsp:nvSpPr>
      <dsp:spPr>
        <a:xfrm>
          <a:off x="1948202"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i="0" kern="1200" dirty="0"/>
            <a:t>Certifies you know and understand the True Storytelling ®Principles</a:t>
          </a:r>
          <a:br>
            <a:rPr lang="en-US" sz="1500" kern="1200" dirty="0"/>
          </a:br>
          <a:endParaRPr lang="en-US" sz="1500" kern="1200" dirty="0"/>
        </a:p>
      </dsp:txBody>
      <dsp:txXfrm>
        <a:off x="1948202" y="368029"/>
        <a:ext cx="3233964" cy="1371985"/>
      </dsp:txXfrm>
    </dsp:sp>
    <dsp:sp modelId="{74ED6635-D46B-4785-84E3-3E92D40D4A63}">
      <dsp:nvSpPr>
        <dsp:cNvPr id="0" name=""/>
        <dsp:cNvSpPr/>
      </dsp:nvSpPr>
      <dsp:spPr>
        <a:xfrm>
          <a:off x="5745661" y="368029"/>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96BB1C-4846-4795-9441-E92D16B396D9}">
      <dsp:nvSpPr>
        <dsp:cNvPr id="0" name=""/>
        <dsp:cNvSpPr/>
      </dsp:nvSpPr>
      <dsp: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E9B4E1-6286-4334-AD69-556DD516BE6C}">
      <dsp:nvSpPr>
        <dsp:cNvPr id="0" name=""/>
        <dsp:cNvSpPr/>
      </dsp:nvSpPr>
      <dsp:spPr>
        <a:xfrm>
          <a:off x="7411643"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i="0" kern="1200" dirty="0"/>
            <a:t>Certifies you completed Foundation Ethics Module and earned this Level 2  Advanced Module Certificate.</a:t>
          </a:r>
          <a:br>
            <a:rPr lang="en-US" sz="1500" kern="1200" dirty="0"/>
          </a:br>
          <a:endParaRPr lang="en-US" sz="1500" kern="1200" dirty="0"/>
        </a:p>
      </dsp:txBody>
      <dsp:txXfrm>
        <a:off x="7411643" y="368029"/>
        <a:ext cx="3233964" cy="1371985"/>
      </dsp:txXfrm>
    </dsp:sp>
    <dsp:sp modelId="{8B54EB93-D995-4D63-9EF8-DE4B0327DAA3}">
      <dsp:nvSpPr>
        <dsp:cNvPr id="0" name=""/>
        <dsp:cNvSpPr/>
      </dsp:nvSpPr>
      <dsp:spPr>
        <a:xfrm>
          <a:off x="282221" y="2452790"/>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B08D9-0CE8-4E24-8B1F-D640EDD01D85}">
      <dsp:nvSpPr>
        <dsp:cNvPr id="0" name=""/>
        <dsp:cNvSpPr/>
      </dsp:nvSpPr>
      <dsp: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F42A19-7E47-42B4-BD5B-4D68628DF0EB}">
      <dsp:nvSpPr>
        <dsp:cNvPr id="0" name=""/>
        <dsp:cNvSpPr/>
      </dsp:nvSpPr>
      <dsp:spPr>
        <a:xfrm>
          <a:off x="1948202"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i="0" kern="1200" dirty="0"/>
            <a:t>Entitles you to host practices module exercises with Alumni of TSI modules </a:t>
          </a:r>
          <a:br>
            <a:rPr lang="en-US" sz="1500" kern="1200" dirty="0"/>
          </a:br>
          <a:endParaRPr lang="en-US" sz="1500" kern="1200" dirty="0"/>
        </a:p>
        <a:p>
          <a:pPr marL="0" lvl="0" indent="0" algn="l" defTabSz="666750">
            <a:lnSpc>
              <a:spcPct val="90000"/>
            </a:lnSpc>
            <a:spcBef>
              <a:spcPct val="0"/>
            </a:spcBef>
            <a:spcAft>
              <a:spcPct val="35000"/>
            </a:spcAft>
            <a:buNone/>
          </a:pPr>
          <a:r>
            <a:rPr lang="en-US" sz="1500" i="0" kern="1200" dirty="0"/>
            <a:t>Does allow you to become a ©TSI trainer, consultant, or coach(takes years of training) with your own clients.</a:t>
          </a:r>
          <a:endParaRPr lang="en-US" sz="1500" kern="1200" dirty="0"/>
        </a:p>
      </dsp:txBody>
      <dsp:txXfrm>
        <a:off x="1948202" y="2452790"/>
        <a:ext cx="3233964" cy="1371985"/>
      </dsp:txXfrm>
    </dsp:sp>
    <dsp:sp modelId="{77373C5D-D682-47CD-AAEF-EFD69DFD840F}">
      <dsp:nvSpPr>
        <dsp:cNvPr id="0" name=""/>
        <dsp:cNvSpPr/>
      </dsp:nvSpPr>
      <dsp:spPr>
        <a:xfrm>
          <a:off x="5745661" y="2452790"/>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72C054-080C-4FCC-A003-8BEDEFDFDF69}">
      <dsp:nvSpPr>
        <dsp:cNvPr id="0" name=""/>
        <dsp:cNvSpPr/>
      </dsp:nvSpPr>
      <dsp: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308A8A-256C-424A-BF3C-2AA432F6B54B}">
      <dsp:nvSpPr>
        <dsp:cNvPr id="0" name=""/>
        <dsp:cNvSpPr/>
      </dsp:nvSpPr>
      <dsp:spPr>
        <a:xfrm>
          <a:off x="7411643"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Does not allow training outside your work organization.. You can not teach others to be trainers.  </a:t>
          </a:r>
        </a:p>
      </dsp:txBody>
      <dsp:txXfrm>
        <a:off x="7411643" y="2452790"/>
        <a:ext cx="3233964" cy="137198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A19BD-F657-254A-AF40-4DED8367890A}">
      <dsp:nvSpPr>
        <dsp:cNvPr id="0" name=""/>
        <dsp:cNvSpPr/>
      </dsp:nvSpPr>
      <dsp:spPr>
        <a:xfrm>
          <a:off x="1117" y="269252"/>
          <a:ext cx="2383020" cy="142981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This involves learning advanced methodologies</a:t>
          </a:r>
        </a:p>
      </dsp:txBody>
      <dsp:txXfrm>
        <a:off x="42995" y="311130"/>
        <a:ext cx="2299264" cy="1346056"/>
      </dsp:txXfrm>
    </dsp:sp>
    <dsp:sp modelId="{0D1B438D-B445-2E4F-AC40-D46B5B8BF964}">
      <dsp:nvSpPr>
        <dsp:cNvPr id="0" name=""/>
        <dsp:cNvSpPr/>
      </dsp:nvSpPr>
      <dsp:spPr>
        <a:xfrm>
          <a:off x="2593843" y="688664"/>
          <a:ext cx="505200" cy="590989"/>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593843" y="806862"/>
        <a:ext cx="353640" cy="354593"/>
      </dsp:txXfrm>
    </dsp:sp>
    <dsp:sp modelId="{8134BF86-9A96-F045-8947-42DF1E1ED48C}">
      <dsp:nvSpPr>
        <dsp:cNvPr id="0" name=""/>
        <dsp:cNvSpPr/>
      </dsp:nvSpPr>
      <dsp:spPr>
        <a:xfrm>
          <a:off x="3337346" y="269252"/>
          <a:ext cx="2383020" cy="142981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Requires apprenticing with TSI founder and/or certified coaches</a:t>
          </a:r>
        </a:p>
      </dsp:txBody>
      <dsp:txXfrm>
        <a:off x="3379224" y="311130"/>
        <a:ext cx="2299264" cy="1346056"/>
      </dsp:txXfrm>
    </dsp:sp>
    <dsp:sp modelId="{8D2DBBC1-FB81-314D-94BB-F7B1A93FCFC4}">
      <dsp:nvSpPr>
        <dsp:cNvPr id="0" name=""/>
        <dsp:cNvSpPr/>
      </dsp:nvSpPr>
      <dsp:spPr>
        <a:xfrm rot="5400000">
          <a:off x="4276256" y="1865876"/>
          <a:ext cx="505200" cy="590989"/>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4351560" y="1908770"/>
        <a:ext cx="354593" cy="353640"/>
      </dsp:txXfrm>
    </dsp:sp>
    <dsp:sp modelId="{3DF476BA-DBFD-2F48-AA30-11EE613312C4}">
      <dsp:nvSpPr>
        <dsp:cNvPr id="0" name=""/>
        <dsp:cNvSpPr/>
      </dsp:nvSpPr>
      <dsp:spPr>
        <a:xfrm>
          <a:off x="3337346" y="2652273"/>
          <a:ext cx="2383020" cy="142981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Requires a Truth-Seeker </a:t>
          </a:r>
          <a:r>
            <a:rPr lang="en-US" sz="2100" kern="1200"/>
            <a:t>personal inventiory</a:t>
          </a:r>
          <a:endParaRPr lang="en-US" sz="2100" kern="1200" dirty="0"/>
        </a:p>
      </dsp:txBody>
      <dsp:txXfrm>
        <a:off x="3379224" y="2694151"/>
        <a:ext cx="2299264" cy="13460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5B1A7-9186-4617-8044-595D2EA155DD}">
      <dsp:nvSpPr>
        <dsp:cNvPr id="0" name=""/>
        <dsp:cNvSpPr/>
      </dsp:nvSpPr>
      <dsp:spPr>
        <a:xfrm>
          <a:off x="68058" y="1625632"/>
          <a:ext cx="982765" cy="9827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D926F3-D774-4555-835D-6086F3BCCACF}">
      <dsp:nvSpPr>
        <dsp:cNvPr id="0" name=""/>
        <dsp:cNvSpPr/>
      </dsp:nvSpPr>
      <dsp:spPr>
        <a:xfrm>
          <a:off x="274438" y="1832013"/>
          <a:ext cx="570003" cy="5700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B2455C-416B-4F22-971D-9BC0266932D2}">
      <dsp:nvSpPr>
        <dsp:cNvPr id="0" name=""/>
        <dsp:cNvSpPr/>
      </dsp:nvSpPr>
      <dsp:spPr>
        <a:xfrm>
          <a:off x="1261415" y="1625632"/>
          <a:ext cx="2316518" cy="98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0" kern="1200"/>
            <a:t>Conversational Storytelling Interviewing </a:t>
          </a:r>
          <a:r>
            <a:rPr lang="en-US" sz="1400" b="0" i="0" kern="1200"/>
            <a:t>©</a:t>
          </a:r>
          <a:r>
            <a:rPr lang="en-US" sz="1400" b="1" i="1" kern="1200"/>
            <a:t>TSI* (proposed Manual by Boje &amp; Rosile)</a:t>
          </a:r>
          <a:endParaRPr lang="en-US" sz="1400" kern="1200"/>
        </a:p>
      </dsp:txBody>
      <dsp:txXfrm>
        <a:off x="1261415" y="1625632"/>
        <a:ext cx="2316518" cy="982765"/>
      </dsp:txXfrm>
    </dsp:sp>
    <dsp:sp modelId="{4769748A-51C0-4E25-BCB2-13AF1DD29A65}">
      <dsp:nvSpPr>
        <dsp:cNvPr id="0" name=""/>
        <dsp:cNvSpPr/>
      </dsp:nvSpPr>
      <dsp:spPr>
        <a:xfrm>
          <a:off x="3981569" y="1625632"/>
          <a:ext cx="982765" cy="9827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1FB5C-C5DD-40D3-B0FF-CE6BCBEB9AE6}">
      <dsp:nvSpPr>
        <dsp:cNvPr id="0" name=""/>
        <dsp:cNvSpPr/>
      </dsp:nvSpPr>
      <dsp:spPr>
        <a:xfrm>
          <a:off x="4187950" y="1832013"/>
          <a:ext cx="570003" cy="5700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51A297-18CA-4E0B-B2A0-F8EFA134C39C}">
      <dsp:nvSpPr>
        <dsp:cNvPr id="0" name=""/>
        <dsp:cNvSpPr/>
      </dsp:nvSpPr>
      <dsp:spPr>
        <a:xfrm>
          <a:off x="5174927" y="1625632"/>
          <a:ext cx="2316518" cy="98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0" kern="1200"/>
            <a:t>Self-Correcting Research &amp; Intervention Methods </a:t>
          </a:r>
          <a:r>
            <a:rPr lang="en-US" sz="1400" b="0" i="0" kern="1200"/>
            <a:t>©</a:t>
          </a:r>
          <a:r>
            <a:rPr lang="en-US" sz="1400" b="1" i="1" kern="1200"/>
            <a:t>TSI* (Proposed Manual by Boje, Rosile, &amp; Sibel, </a:t>
          </a:r>
          <a:r>
            <a:rPr lang="en-US" sz="1400" b="1" i="1" u="sng" kern="1200">
              <a:hlinkClick xmlns:r="http://schemas.openxmlformats.org/officeDocument/2006/relationships" r:id="rId5"/>
            </a:rPr>
            <a:t>see reference</a:t>
          </a:r>
          <a:r>
            <a:rPr lang="en-US" sz="1400" b="1" i="1" kern="1200"/>
            <a:t>)</a:t>
          </a:r>
          <a:endParaRPr lang="en-US" sz="1400" kern="1200"/>
        </a:p>
      </dsp:txBody>
      <dsp:txXfrm>
        <a:off x="5174927" y="1625632"/>
        <a:ext cx="2316518" cy="982765"/>
      </dsp:txXfrm>
    </dsp:sp>
    <dsp:sp modelId="{47C3B700-ED49-4B54-9DEF-99B48A7A29EA}">
      <dsp:nvSpPr>
        <dsp:cNvPr id="0" name=""/>
        <dsp:cNvSpPr/>
      </dsp:nvSpPr>
      <dsp:spPr>
        <a:xfrm>
          <a:off x="68058" y="3676898"/>
          <a:ext cx="982765" cy="9827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867490-765A-432B-A564-E659373A8312}">
      <dsp:nvSpPr>
        <dsp:cNvPr id="0" name=""/>
        <dsp:cNvSpPr/>
      </dsp:nvSpPr>
      <dsp:spPr>
        <a:xfrm>
          <a:off x="274438" y="3883279"/>
          <a:ext cx="570003" cy="570003"/>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75C84C-49E0-497A-B880-35800072A7AD}">
      <dsp:nvSpPr>
        <dsp:cNvPr id="0" name=""/>
        <dsp:cNvSpPr/>
      </dsp:nvSpPr>
      <dsp:spPr>
        <a:xfrm>
          <a:off x="1261415" y="3676898"/>
          <a:ext cx="2316518" cy="98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0" kern="1200"/>
            <a:t>Attunement to Quantum Energy Fields</a:t>
          </a:r>
          <a:r>
            <a:rPr lang="en-US" sz="1400" b="0" i="0" kern="1200"/>
            <a:t> ©</a:t>
          </a:r>
          <a:r>
            <a:rPr lang="en-US" sz="1400" b="1" i="1" kern="1200"/>
            <a:t>TSI* (Manual by Boje) </a:t>
          </a:r>
          <a:r>
            <a:rPr lang="en-US" sz="1400" b="1" i="0" kern="1200"/>
            <a:t>Prerequisite Level 1</a:t>
          </a:r>
          <a:endParaRPr lang="en-US" sz="1400" kern="1200"/>
        </a:p>
      </dsp:txBody>
      <dsp:txXfrm>
        <a:off x="1261415" y="3676898"/>
        <a:ext cx="2316518" cy="982765"/>
      </dsp:txXfrm>
    </dsp:sp>
    <dsp:sp modelId="{B0A5A4A4-6E7C-4B88-BA8E-E3CC9CA45681}">
      <dsp:nvSpPr>
        <dsp:cNvPr id="0" name=""/>
        <dsp:cNvSpPr/>
      </dsp:nvSpPr>
      <dsp:spPr>
        <a:xfrm>
          <a:off x="3981569" y="3676898"/>
          <a:ext cx="982765" cy="98276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B3BAF5-3962-4174-B4E4-DCCBA1DF3609}">
      <dsp:nvSpPr>
        <dsp:cNvPr id="0" name=""/>
        <dsp:cNvSpPr/>
      </dsp:nvSpPr>
      <dsp:spPr>
        <a:xfrm>
          <a:off x="4187950" y="3883279"/>
          <a:ext cx="570003" cy="570003"/>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6B6754-0C61-460B-9479-CCF2577C1BFA}">
      <dsp:nvSpPr>
        <dsp:cNvPr id="0" name=""/>
        <dsp:cNvSpPr/>
      </dsp:nvSpPr>
      <dsp:spPr>
        <a:xfrm>
          <a:off x="5174927" y="3676898"/>
          <a:ext cx="2316518" cy="98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0" kern="1200"/>
            <a:t>Startup Module</a:t>
          </a:r>
          <a:r>
            <a:rPr lang="en-US" sz="1400" b="1" i="1" kern="1200"/>
            <a:t> </a:t>
          </a:r>
          <a:r>
            <a:rPr lang="en-US" sz="1400" b="0" i="0" kern="1200"/>
            <a:t>©</a:t>
          </a:r>
          <a:r>
            <a:rPr lang="en-US" sz="1400" b="1" i="1" kern="1200"/>
            <a:t>TSI* (Manual by Bruun) </a:t>
          </a:r>
          <a:r>
            <a:rPr lang="en-US" sz="1400" b="1" i="0" kern="1200"/>
            <a:t>Prerequisite Level 1, 2</a:t>
          </a:r>
          <a:endParaRPr lang="en-US" sz="1400" kern="1200"/>
        </a:p>
      </dsp:txBody>
      <dsp:txXfrm>
        <a:off x="5174927" y="3676898"/>
        <a:ext cx="2316518" cy="9827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684F7-BBA3-5E46-897C-6A6AE418744D}">
      <dsp:nvSpPr>
        <dsp:cNvPr id="0" name=""/>
        <dsp:cNvSpPr/>
      </dsp:nvSpPr>
      <dsp:spPr>
        <a:xfrm>
          <a:off x="0" y="18174"/>
          <a:ext cx="7559504" cy="201386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Advanced methodologies in True Storytelling® practices</a:t>
          </a:r>
        </a:p>
      </dsp:txBody>
      <dsp:txXfrm>
        <a:off x="98309" y="116483"/>
        <a:ext cx="7362886" cy="1817244"/>
      </dsp:txXfrm>
    </dsp:sp>
    <dsp:sp modelId="{40DD1992-77D1-AD4C-92E1-4E816EFBE0DF}">
      <dsp:nvSpPr>
        <dsp:cNvPr id="0" name=""/>
        <dsp:cNvSpPr/>
      </dsp:nvSpPr>
      <dsp:spPr>
        <a:xfrm>
          <a:off x="0" y="2135717"/>
          <a:ext cx="7559504" cy="2013862"/>
        </a:xfrm>
        <a:prstGeom prst="roundRect">
          <a:avLst/>
        </a:prstGeom>
        <a:solidFill>
          <a:schemeClr val="accent2">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How to use conversational storytelling interviewing</a:t>
          </a:r>
        </a:p>
      </dsp:txBody>
      <dsp:txXfrm>
        <a:off x="98309" y="2234026"/>
        <a:ext cx="7362886" cy="1817244"/>
      </dsp:txXfrm>
    </dsp:sp>
    <dsp:sp modelId="{AFEC2780-625C-1F45-BD3A-5CF920D7904A}">
      <dsp:nvSpPr>
        <dsp:cNvPr id="0" name=""/>
        <dsp:cNvSpPr/>
      </dsp:nvSpPr>
      <dsp:spPr>
        <a:xfrm>
          <a:off x="0" y="4253259"/>
          <a:ext cx="7559504" cy="2013862"/>
        </a:xfrm>
        <a:prstGeom prst="round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New Tools for True Storytelling® unavailable to Truth-Teller &amp; Truth-Listener levels</a:t>
          </a:r>
        </a:p>
      </dsp:txBody>
      <dsp:txXfrm>
        <a:off x="98309" y="4351568"/>
        <a:ext cx="7362886" cy="18172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D744E-1027-0344-B33C-DCCC63605B53}">
      <dsp:nvSpPr>
        <dsp:cNvPr id="0" name=""/>
        <dsp:cNvSpPr/>
      </dsp:nvSpPr>
      <dsp:spPr>
        <a:xfrm>
          <a:off x="1768629" y="0"/>
          <a:ext cx="2243800" cy="22438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Self</a:t>
          </a:r>
        </a:p>
      </dsp:txBody>
      <dsp:txXfrm>
        <a:off x="2329579" y="1121900"/>
        <a:ext cx="1121900" cy="1121900"/>
      </dsp:txXfrm>
    </dsp:sp>
    <dsp:sp modelId="{33A059C9-0F6C-CE48-ADB4-0911095304D6}">
      <dsp:nvSpPr>
        <dsp:cNvPr id="0" name=""/>
        <dsp:cNvSpPr/>
      </dsp:nvSpPr>
      <dsp:spPr>
        <a:xfrm>
          <a:off x="646729" y="2243800"/>
          <a:ext cx="2243800" cy="22438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Others</a:t>
          </a:r>
        </a:p>
      </dsp:txBody>
      <dsp:txXfrm>
        <a:off x="1207679" y="3365700"/>
        <a:ext cx="1121900" cy="1121900"/>
      </dsp:txXfrm>
    </dsp:sp>
    <dsp:sp modelId="{469E5CCD-3BF2-FA49-A747-1EC226710B1B}">
      <dsp:nvSpPr>
        <dsp:cNvPr id="0" name=""/>
        <dsp:cNvSpPr/>
      </dsp:nvSpPr>
      <dsp:spPr>
        <a:xfrm rot="10800000">
          <a:off x="1749153" y="2235610"/>
          <a:ext cx="2243800" cy="22438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Success</a:t>
          </a:r>
        </a:p>
      </dsp:txBody>
      <dsp:txXfrm rot="10800000">
        <a:off x="2310103" y="2235610"/>
        <a:ext cx="1121900" cy="1121900"/>
      </dsp:txXfrm>
    </dsp:sp>
    <dsp:sp modelId="{DD2A1CF6-3069-7345-AB69-FA0E99266A5E}">
      <dsp:nvSpPr>
        <dsp:cNvPr id="0" name=""/>
        <dsp:cNvSpPr/>
      </dsp:nvSpPr>
      <dsp:spPr>
        <a:xfrm>
          <a:off x="2890530" y="2243800"/>
          <a:ext cx="2243800" cy="22438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Situation</a:t>
          </a:r>
          <a:endParaRPr lang="en-US" sz="1900" kern="1200" dirty="0"/>
        </a:p>
      </dsp:txBody>
      <dsp:txXfrm>
        <a:off x="3451480" y="3365700"/>
        <a:ext cx="1121900" cy="11219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BFB6C-21C3-43DA-B850-1E9B03F6F9B7}">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5EFD89-606D-44BE-9889-4A1A58458C5A}">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Being an </a:t>
          </a:r>
          <a:r>
            <a:rPr lang="en-US" sz="1100" b="1" kern="1200"/>
            <a:t>excellent trainer </a:t>
          </a:r>
          <a:r>
            <a:rPr lang="en-US" sz="1100" kern="1200"/>
            <a:t>in a particular skill (listening, Foundation Ethics, DEI) is nto same as being a ‘Process Consultant.</a:t>
          </a:r>
        </a:p>
      </dsp:txBody>
      <dsp:txXfrm>
        <a:off x="559800" y="3022743"/>
        <a:ext cx="4320000" cy="720000"/>
      </dsp:txXfrm>
    </dsp:sp>
    <dsp:sp modelId="{141BFE4A-2248-42FE-AAB7-DDDA4D090D6F}">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7CE5F3-CBAB-4AA4-B358-65CFEA7ECEDE}">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t>Process Consulting </a:t>
          </a:r>
          <a:r>
            <a:rPr lang="en-US" sz="1100" kern="1200" dirty="0"/>
            <a:t>involves diagnosis of organizational processes, diagnosis of process problems, developing collaborative process solutions with the client, and doing interventions that are timely, cost-effective, and get results.</a:t>
          </a:r>
        </a:p>
      </dsp:txBody>
      <dsp:txXfrm>
        <a:off x="5635800" y="3022743"/>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3229E-5E77-9442-BA9C-B7685518A7DE}">
      <dsp:nvSpPr>
        <dsp:cNvPr id="0" name=""/>
        <dsp:cNvSpPr/>
      </dsp:nvSpPr>
      <dsp:spPr>
        <a:xfrm rot="5400000">
          <a:off x="5390311" y="-1547879"/>
          <a:ext cx="2537138" cy="6267181"/>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a:lnSpc>
              <a:spcPct val="90000"/>
            </a:lnSpc>
            <a:spcBef>
              <a:spcPct val="0"/>
            </a:spcBef>
            <a:spcAft>
              <a:spcPct val="15000"/>
            </a:spcAft>
            <a:buChar char="•"/>
          </a:pPr>
          <a:r>
            <a:rPr lang="en-US" sz="3700" kern="1200" dirty="0"/>
            <a:t>4. True Storytelling® Trainer</a:t>
          </a:r>
        </a:p>
        <a:p>
          <a:pPr marL="285750" lvl="1" indent="-285750" algn="l" defTabSz="1644650">
            <a:lnSpc>
              <a:spcPct val="90000"/>
            </a:lnSpc>
            <a:spcBef>
              <a:spcPct val="0"/>
            </a:spcBef>
            <a:spcAft>
              <a:spcPct val="15000"/>
            </a:spcAft>
            <a:buChar char="•"/>
          </a:pPr>
          <a:r>
            <a:rPr lang="en-US" sz="3700" kern="1200" dirty="0"/>
            <a:t>5. True Storytelling® Process Consultant</a:t>
          </a:r>
        </a:p>
      </dsp:txBody>
      <dsp:txXfrm rot="-5400000">
        <a:off x="3525290" y="440995"/>
        <a:ext cx="6143328" cy="2289432"/>
      </dsp:txXfrm>
    </dsp:sp>
    <dsp:sp modelId="{B2E26A9F-885B-1A4C-BFD6-E44A70F7B5BB}">
      <dsp:nvSpPr>
        <dsp:cNvPr id="0" name=""/>
        <dsp:cNvSpPr/>
      </dsp:nvSpPr>
      <dsp:spPr>
        <a:xfrm>
          <a:off x="0" y="0"/>
          <a:ext cx="3525289" cy="317142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0" i="0" kern="1200" dirty="0"/>
            <a:t>Most Advanced </a:t>
          </a:r>
        </a:p>
        <a:p>
          <a:pPr marL="0" lvl="0" indent="0" algn="ctr" defTabSz="1600200">
            <a:lnSpc>
              <a:spcPct val="90000"/>
            </a:lnSpc>
            <a:spcBef>
              <a:spcPct val="0"/>
            </a:spcBef>
            <a:spcAft>
              <a:spcPct val="35000"/>
            </a:spcAft>
            <a:buNone/>
          </a:pPr>
          <a:r>
            <a:rPr lang="en-US" sz="3600" b="0" i="0" kern="1200" dirty="0"/>
            <a:t>Certificate program Levels</a:t>
          </a:r>
          <a:endParaRPr lang="en-US" sz="3600" kern="1200" dirty="0"/>
        </a:p>
      </dsp:txBody>
      <dsp:txXfrm>
        <a:off x="154816" y="154816"/>
        <a:ext cx="3215657" cy="28617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EF82D-AE6B-A247-8309-32E162C659CE}">
      <dsp:nvSpPr>
        <dsp:cNvPr id="0" name=""/>
        <dsp:cNvSpPr/>
      </dsp:nvSpPr>
      <dsp:spPr>
        <a:xfrm>
          <a:off x="0" y="39687"/>
          <a:ext cx="3286125" cy="197167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How to live an ethical life? </a:t>
          </a:r>
          <a:endParaRPr lang="en-US" sz="1800" kern="1200" dirty="0"/>
        </a:p>
      </dsp:txBody>
      <dsp:txXfrm>
        <a:off x="0" y="39687"/>
        <a:ext cx="3286125" cy="1971675"/>
      </dsp:txXfrm>
    </dsp:sp>
    <dsp:sp modelId="{F38D5921-4F6A-8246-A0B2-022840842604}">
      <dsp:nvSpPr>
        <dsp:cNvPr id="0" name=""/>
        <dsp:cNvSpPr/>
      </dsp:nvSpPr>
      <dsp:spPr>
        <a:xfrm>
          <a:off x="3614737" y="39687"/>
          <a:ext cx="3286125" cy="1971675"/>
        </a:xfrm>
        <a:prstGeom prst="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How to be truthful in organizations that too often are not?  </a:t>
          </a:r>
          <a:endParaRPr lang="en-US" sz="1800" kern="1200"/>
        </a:p>
      </dsp:txBody>
      <dsp:txXfrm>
        <a:off x="3614737" y="39687"/>
        <a:ext cx="3286125" cy="1971675"/>
      </dsp:txXfrm>
    </dsp:sp>
    <dsp:sp modelId="{BBF318D1-3EEE-6D40-9647-37B599CADE55}">
      <dsp:nvSpPr>
        <dsp:cNvPr id="0" name=""/>
        <dsp:cNvSpPr/>
      </dsp:nvSpPr>
      <dsp:spPr>
        <a:xfrm>
          <a:off x="7229475" y="39687"/>
          <a:ext cx="3286125" cy="1971675"/>
        </a:xfrm>
        <a:prstGeom prst="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How to overcome estrangement from our own self, from nature, from one another and from the meaning of life. </a:t>
          </a:r>
          <a:endParaRPr lang="en-US" sz="1800" kern="1200" dirty="0"/>
        </a:p>
      </dsp:txBody>
      <dsp:txXfrm>
        <a:off x="7229475" y="39687"/>
        <a:ext cx="3286125" cy="1971675"/>
      </dsp:txXfrm>
    </dsp:sp>
    <dsp:sp modelId="{E3A8FC95-BEF2-514C-B6E5-4E4CD47A7AE1}">
      <dsp:nvSpPr>
        <dsp:cNvPr id="0" name=""/>
        <dsp:cNvSpPr/>
      </dsp:nvSpPr>
      <dsp:spPr>
        <a:xfrm>
          <a:off x="1807368" y="2339975"/>
          <a:ext cx="3286125" cy="1971675"/>
        </a:xfrm>
        <a:prstGeom prst="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This is captured in the words of Danish philosopher, </a:t>
          </a:r>
          <a:r>
            <a:rPr lang="en-US" sz="1800" b="0" i="1" kern="1200"/>
            <a:t>Søren Aabye Kierkegaard:</a:t>
          </a:r>
          <a:br>
            <a:rPr lang="en-US" sz="1800" kern="1200"/>
          </a:br>
          <a:br>
            <a:rPr lang="en-US" sz="1800" kern="1200"/>
          </a:br>
          <a:r>
            <a:rPr lang="en-US" sz="1800" b="0" i="1" kern="1200"/>
            <a:t>"The truth is what ennobles" - Søren Kierkegaard</a:t>
          </a:r>
          <a:br>
            <a:rPr lang="en-US" sz="1800" b="0" i="0" kern="1200"/>
          </a:br>
          <a:endParaRPr lang="en-US" sz="1800" kern="1200"/>
        </a:p>
      </dsp:txBody>
      <dsp:txXfrm>
        <a:off x="1807368" y="2339975"/>
        <a:ext cx="3286125" cy="1971675"/>
      </dsp:txXfrm>
    </dsp:sp>
    <dsp:sp modelId="{B997AE17-5021-7743-A9DA-17C9F97B0DAB}">
      <dsp:nvSpPr>
        <dsp:cNvPr id="0" name=""/>
        <dsp:cNvSpPr/>
      </dsp:nvSpPr>
      <dsp:spPr>
        <a:xfrm>
          <a:off x="5422106" y="2339975"/>
          <a:ext cx="3286125" cy="1971675"/>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"The more consciousness, the more self, the more consciousness, the more will; the more will, the more self" (</a:t>
          </a:r>
          <a:r>
            <a:rPr lang="en-US" sz="1800" b="0" i="0" u="sng" kern="1200">
              <a:hlinkClick xmlns:r="http://schemas.openxmlformats.org/officeDocument/2006/relationships" r:id="rId1"/>
            </a:rPr>
            <a:t>Kierkegaard 1849: 29</a:t>
          </a:r>
          <a:r>
            <a:rPr lang="en-US" sz="1800" b="0" i="0" kern="1200"/>
            <a:t>).</a:t>
          </a:r>
          <a:endParaRPr lang="en-US" sz="1800" kern="1200"/>
        </a:p>
      </dsp:txBody>
      <dsp:txXfrm>
        <a:off x="5422106"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9296F-94F0-4790-A436-6C3B4CD4D73B}">
      <dsp:nvSpPr>
        <dsp:cNvPr id="0" name=""/>
        <dsp:cNvSpPr/>
      </dsp:nvSpPr>
      <dsp:spPr>
        <a:xfrm>
          <a:off x="973190" y="986724"/>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0E56F0-9A20-44FF-A419-A27F7D062AA9}">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71DC5B-4D39-484F-B297-0BDB631F2E97}">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Certifies you know and can apply the True Storytelling Principles</a:t>
          </a:r>
          <a:endParaRPr lang="en-US" sz="1100" kern="1200"/>
        </a:p>
      </dsp:txBody>
      <dsp:txXfrm>
        <a:off x="569079" y="2644614"/>
        <a:ext cx="2072362" cy="720000"/>
      </dsp:txXfrm>
    </dsp:sp>
    <dsp:sp modelId="{4A00795E-ED78-4635-A6A0-3F5601815CB0}">
      <dsp:nvSpPr>
        <dsp:cNvPr id="0" name=""/>
        <dsp:cNvSpPr/>
      </dsp:nvSpPr>
      <dsp:spPr>
        <a:xfrm>
          <a:off x="3408216" y="986724"/>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8E9C60-7DE5-4940-9853-D3B98FFEE9D7}">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C70AE3-0AF1-4791-A9F9-C363ABB2A8C3}">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Certifies you completed 'Foundation Ethics Module', and 3 Advanced Modules</a:t>
          </a:r>
          <a:endParaRPr lang="en-US" sz="1100" kern="1200"/>
        </a:p>
      </dsp:txBody>
      <dsp:txXfrm>
        <a:off x="3004105" y="2644614"/>
        <a:ext cx="2072362" cy="720000"/>
      </dsp:txXfrm>
    </dsp:sp>
    <dsp:sp modelId="{A3C2365F-447F-44BC-8E02-17D6F6EFD4FE}">
      <dsp:nvSpPr>
        <dsp:cNvPr id="0" name=""/>
        <dsp:cNvSpPr/>
      </dsp:nvSpPr>
      <dsp:spPr>
        <a:xfrm>
          <a:off x="5843242" y="986724"/>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01C9A1-C448-4C3F-A591-09D2CD11AD64}">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581C42-84D9-43CA-86F8-B2C3751008BD}">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Entitles you to practices module exercises with Alumni of TSI modules</a:t>
          </a:r>
          <a:endParaRPr lang="en-US" sz="1100" kern="1200"/>
        </a:p>
      </dsp:txBody>
      <dsp:txXfrm>
        <a:off x="5439131" y="2644614"/>
        <a:ext cx="2072362" cy="720000"/>
      </dsp:txXfrm>
    </dsp:sp>
    <dsp:sp modelId="{E35F1330-AEE6-4DEA-813F-892C5D335D04}">
      <dsp:nvSpPr>
        <dsp:cNvPr id="0" name=""/>
        <dsp:cNvSpPr/>
      </dsp:nvSpPr>
      <dsp:spPr>
        <a:xfrm>
          <a:off x="8278268" y="986724"/>
          <a:ext cx="1264141" cy="1264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9A507E-09DF-48C1-A767-D47E195866D4}">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22271-56A6-4A4F-AB95-4160F619F78E}">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Does not allow you to become a TSI trainer (takes higher level certificates)</a:t>
          </a:r>
          <a:endParaRPr lang="en-US" sz="1100" kern="1200"/>
        </a:p>
      </dsp:txBody>
      <dsp:txXfrm>
        <a:off x="7874157" y="2644614"/>
        <a:ext cx="2072362"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BF568-6F15-4E7F-B914-EF7084FCBE60}">
      <dsp:nvSpPr>
        <dsp:cNvPr id="0" name=""/>
        <dsp:cNvSpPr/>
      </dsp:nvSpPr>
      <dsp:spPr>
        <a:xfrm>
          <a:off x="458632" y="40967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A9A831-F4DF-4629-A55F-26186C3FCEAA}">
      <dsp:nvSpPr>
        <dsp:cNvPr id="0" name=""/>
        <dsp:cNvSpPr/>
      </dsp:nvSpPr>
      <dsp:spPr>
        <a:xfrm>
          <a:off x="692632" y="64367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08B60B-AA1E-4816-89F9-E464907DA382}">
      <dsp:nvSpPr>
        <dsp:cNvPr id="0" name=""/>
        <dsp:cNvSpPr/>
      </dsp:nvSpPr>
      <dsp:spPr>
        <a:xfrm>
          <a:off x="107632" y="184967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kern="1200"/>
            <a:t>'True Storytelling® Foundation Ethics' Certificate </a:t>
          </a:r>
          <a:r>
            <a:rPr lang="en-US" sz="1100" b="0" i="0" kern="1200"/>
            <a:t>©</a:t>
          </a:r>
          <a:r>
            <a:rPr lang="en-US" sz="1100" b="1" i="1" kern="1200"/>
            <a:t>TSI</a:t>
          </a:r>
          <a:endParaRPr lang="en-US" sz="1100" kern="1200"/>
        </a:p>
      </dsp:txBody>
      <dsp:txXfrm>
        <a:off x="107632" y="1849673"/>
        <a:ext cx="1800000" cy="720000"/>
      </dsp:txXfrm>
    </dsp:sp>
    <dsp:sp modelId="{6F4D0E3C-8970-4BEB-9831-7279D0B261A8}">
      <dsp:nvSpPr>
        <dsp:cNvPr id="0" name=""/>
        <dsp:cNvSpPr/>
      </dsp:nvSpPr>
      <dsp:spPr>
        <a:xfrm>
          <a:off x="2573632" y="40967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DCA90B-6A19-46DB-975C-65A760CF3192}">
      <dsp:nvSpPr>
        <dsp:cNvPr id="0" name=""/>
        <dsp:cNvSpPr/>
      </dsp:nvSpPr>
      <dsp:spPr>
        <a:xfrm>
          <a:off x="2807632" y="64367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E9B05E-0E6F-41B5-9192-8E4CB7B6B9CD}">
      <dsp:nvSpPr>
        <dsp:cNvPr id="0" name=""/>
        <dsp:cNvSpPr/>
      </dsp:nvSpPr>
      <dsp:spPr>
        <a:xfrm>
          <a:off x="2222632" y="184967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u="none" strike="noStrike" kern="1200" dirty="0">
              <a:effectLst/>
              <a:latin typeface="Verdana" panose="020B0604030504040204" pitchFamily="34" charset="0"/>
            </a:rPr>
            <a:t>True Storytelling® Innovation and Entrepreneurship </a:t>
          </a:r>
          <a:r>
            <a:rPr lang="en-US" sz="1100" b="0" i="0" u="none" strike="noStrike" kern="1200" dirty="0">
              <a:effectLst/>
              <a:latin typeface="Roboto" panose="02000000000000000000" pitchFamily="2" charset="0"/>
            </a:rPr>
            <a:t>©</a:t>
          </a:r>
          <a:r>
            <a:rPr lang="en-US" sz="1100" b="1" i="1" u="none" strike="noStrike" kern="1200" dirty="0">
              <a:effectLst/>
              <a:latin typeface="Verdana" panose="020B0604030504040204" pitchFamily="34" charset="0"/>
            </a:rPr>
            <a:t>TSI</a:t>
          </a:r>
          <a:r>
            <a:rPr lang="en-US" sz="1100" b="1" i="0" u="none" strike="noStrike" kern="1200" dirty="0">
              <a:effectLst/>
              <a:latin typeface="Verdana" panose="020B0604030504040204" pitchFamily="34" charset="0"/>
            </a:rPr>
            <a:t> (</a:t>
          </a:r>
          <a:endParaRPr lang="en-US" sz="1100" b="0" i="0" u="none" strike="noStrike" kern="1200" dirty="0">
            <a:effectLst/>
            <a:latin typeface="Verdana" panose="020B0604030504040204" pitchFamily="34" charset="0"/>
          </a:endParaRPr>
        </a:p>
      </dsp:txBody>
      <dsp:txXfrm>
        <a:off x="2222632" y="1849673"/>
        <a:ext cx="1800000" cy="720000"/>
      </dsp:txXfrm>
    </dsp:sp>
    <dsp:sp modelId="{2C43E677-C8AF-4244-8C49-820752E3AB3D}">
      <dsp:nvSpPr>
        <dsp:cNvPr id="0" name=""/>
        <dsp:cNvSpPr/>
      </dsp:nvSpPr>
      <dsp:spPr>
        <a:xfrm>
          <a:off x="4688632" y="40967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1BAC68-E7A9-4573-98A0-41DEF87BD767}">
      <dsp:nvSpPr>
        <dsp:cNvPr id="0" name=""/>
        <dsp:cNvSpPr/>
      </dsp:nvSpPr>
      <dsp:spPr>
        <a:xfrm>
          <a:off x="4922632" y="64367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C7DF2-5AA3-4E8D-9EFF-05CB4B5C83FB}">
      <dsp:nvSpPr>
        <dsp:cNvPr id="0" name=""/>
        <dsp:cNvSpPr/>
      </dsp:nvSpPr>
      <dsp:spPr>
        <a:xfrm>
          <a:off x="4337632" y="184967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u="none" strike="noStrike" kern="1200">
              <a:effectLst/>
              <a:latin typeface="Verdana" panose="020B0604030504040204" pitchFamily="34" charset="0"/>
            </a:rPr>
            <a:t>True Storytelling® for Ethical Administration </a:t>
          </a:r>
          <a:r>
            <a:rPr lang="en-US" sz="1100" b="0" i="0" u="none" strike="noStrike" kern="1200">
              <a:effectLst/>
              <a:latin typeface="Roboto" panose="02000000000000000000" pitchFamily="2" charset="0"/>
            </a:rPr>
            <a:t>©</a:t>
          </a:r>
          <a:r>
            <a:rPr lang="en-US" sz="1100" b="1" i="1" u="none" strike="noStrike" kern="1200">
              <a:effectLst/>
              <a:latin typeface="Verdana" panose="020B0604030504040204" pitchFamily="34" charset="0"/>
            </a:rPr>
            <a:t>TSI</a:t>
          </a:r>
          <a:endParaRPr lang="en-US" sz="1100" b="0" i="0" u="none" strike="noStrike" kern="1200">
            <a:effectLst/>
            <a:latin typeface="Verdana" panose="020B0604030504040204" pitchFamily="34" charset="0"/>
          </a:endParaRPr>
        </a:p>
      </dsp:txBody>
      <dsp:txXfrm>
        <a:off x="4337632" y="1849673"/>
        <a:ext cx="1800000" cy="720000"/>
      </dsp:txXfrm>
    </dsp:sp>
    <dsp:sp modelId="{F7784860-5C25-4E5D-80DC-C2DE9BCF4B01}">
      <dsp:nvSpPr>
        <dsp:cNvPr id="0" name=""/>
        <dsp:cNvSpPr/>
      </dsp:nvSpPr>
      <dsp:spPr>
        <a:xfrm>
          <a:off x="1516132" y="301967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75ED1C-23E1-4576-B3F9-ED2ED661A68A}">
      <dsp:nvSpPr>
        <dsp:cNvPr id="0" name=""/>
        <dsp:cNvSpPr/>
      </dsp:nvSpPr>
      <dsp:spPr>
        <a:xfrm>
          <a:off x="1750132" y="325367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CC887F-E47A-46DB-86A6-583BEFD35E5F}">
      <dsp:nvSpPr>
        <dsp:cNvPr id="0" name=""/>
        <dsp:cNvSpPr/>
      </dsp:nvSpPr>
      <dsp:spPr>
        <a:xfrm>
          <a:off x="1165132" y="445967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kern="1200" dirty="0"/>
            <a:t>True Storytelling® for an Ecological Future </a:t>
          </a:r>
          <a:r>
            <a:rPr lang="en-US" sz="1100" b="0" i="0" kern="1200" dirty="0"/>
            <a:t>©</a:t>
          </a:r>
          <a:r>
            <a:rPr lang="en-US" sz="1100" b="1" i="1" kern="1200" dirty="0"/>
            <a:t>TSI</a:t>
          </a:r>
          <a:endParaRPr lang="en-US" sz="1100" kern="1200" dirty="0"/>
        </a:p>
      </dsp:txBody>
      <dsp:txXfrm>
        <a:off x="1165132" y="4459673"/>
        <a:ext cx="1800000" cy="720000"/>
      </dsp:txXfrm>
    </dsp:sp>
    <dsp:sp modelId="{B053AE64-132B-40B3-BBB6-A87D4044DD52}">
      <dsp:nvSpPr>
        <dsp:cNvPr id="0" name=""/>
        <dsp:cNvSpPr/>
      </dsp:nvSpPr>
      <dsp:spPr>
        <a:xfrm>
          <a:off x="3631132" y="301967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94D40F-B85F-445A-805E-FC0F33F25CC8}">
      <dsp:nvSpPr>
        <dsp:cNvPr id="0" name=""/>
        <dsp:cNvSpPr/>
      </dsp:nvSpPr>
      <dsp:spPr>
        <a:xfrm>
          <a:off x="3865132" y="3253673"/>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A13B8A-442B-4903-A52B-9B37DCF9C79E}">
      <dsp:nvSpPr>
        <dsp:cNvPr id="0" name=""/>
        <dsp:cNvSpPr/>
      </dsp:nvSpPr>
      <dsp:spPr>
        <a:xfrm>
          <a:off x="3280132" y="445967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kern="1200"/>
            <a:t>True Storytelling Innovation and Entrepreneurship </a:t>
          </a:r>
          <a:r>
            <a:rPr lang="en-US" sz="1100" b="0" i="0" kern="1200"/>
            <a:t>©</a:t>
          </a:r>
          <a:r>
            <a:rPr lang="en-US" sz="1100" b="1" i="1" kern="1200"/>
            <a:t>TSI</a:t>
          </a:r>
          <a:endParaRPr lang="en-US" sz="1100" kern="1200"/>
        </a:p>
      </dsp:txBody>
      <dsp:txXfrm>
        <a:off x="3280132" y="4459673"/>
        <a:ext cx="18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CFE47-19C3-8E43-BB49-FCB009D43CA3}">
      <dsp:nvSpPr>
        <dsp:cNvPr id="0" name=""/>
        <dsp:cNvSpPr/>
      </dsp:nvSpPr>
      <dsp:spPr>
        <a:xfrm>
          <a:off x="0" y="386458"/>
          <a:ext cx="6002110" cy="55896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Listening is more important than telling because:</a:t>
          </a:r>
        </a:p>
      </dsp:txBody>
      <dsp:txXfrm>
        <a:off x="27287" y="413745"/>
        <a:ext cx="5947536" cy="504393"/>
      </dsp:txXfrm>
    </dsp:sp>
    <dsp:sp modelId="{C1313D49-50D2-4744-86AB-F0EB3EE42797}">
      <dsp:nvSpPr>
        <dsp:cNvPr id="0" name=""/>
        <dsp:cNvSpPr/>
      </dsp:nvSpPr>
      <dsp:spPr>
        <a:xfrm>
          <a:off x="0" y="985745"/>
          <a:ext cx="6002110" cy="558967"/>
        </a:xfrm>
        <a:prstGeom prst="round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Together-telling requires Together-Listening to one another</a:t>
          </a:r>
        </a:p>
      </dsp:txBody>
      <dsp:txXfrm>
        <a:off x="27287" y="1013032"/>
        <a:ext cx="5947536" cy="504393"/>
      </dsp:txXfrm>
    </dsp:sp>
    <dsp:sp modelId="{470A8C84-3577-4B42-BAAC-6D8CBC117081}">
      <dsp:nvSpPr>
        <dsp:cNvPr id="0" name=""/>
        <dsp:cNvSpPr/>
      </dsp:nvSpPr>
      <dsp:spPr>
        <a:xfrm>
          <a:off x="0" y="1585033"/>
          <a:ext cx="6002110" cy="558967"/>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Excellent Leaders, don’t just tell, they listen to the storytelling of workers, managers, technicians, suppliers, customers, supply chain members).</a:t>
          </a:r>
        </a:p>
      </dsp:txBody>
      <dsp:txXfrm>
        <a:off x="27287" y="1612320"/>
        <a:ext cx="5947536" cy="504393"/>
      </dsp:txXfrm>
    </dsp:sp>
    <dsp:sp modelId="{F6F7C617-D778-1E4A-8281-557D84256FC1}">
      <dsp:nvSpPr>
        <dsp:cNvPr id="0" name=""/>
        <dsp:cNvSpPr/>
      </dsp:nvSpPr>
      <dsp:spPr>
        <a:xfrm>
          <a:off x="0" y="2184320"/>
          <a:ext cx="6002110" cy="558967"/>
        </a:xfrm>
        <a:prstGeom prst="round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Truth-Listeners listen to other humans and can interpret material artifacts (principle 6)</a:t>
          </a:r>
        </a:p>
      </dsp:txBody>
      <dsp:txXfrm>
        <a:off x="27287" y="2211607"/>
        <a:ext cx="5947536" cy="504393"/>
      </dsp:txXfrm>
    </dsp:sp>
    <dsp:sp modelId="{567C9C86-74F7-2F4A-9016-168E8D427E4D}">
      <dsp:nvSpPr>
        <dsp:cNvPr id="0" name=""/>
        <dsp:cNvSpPr/>
      </dsp:nvSpPr>
      <dsp:spPr>
        <a:xfrm>
          <a:off x="0" y="2783608"/>
          <a:ext cx="6002110" cy="558967"/>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Truth-Listeners learn to be reflective (principle 7) to listen to their heart.</a:t>
          </a:r>
        </a:p>
      </dsp:txBody>
      <dsp:txXfrm>
        <a:off x="27287" y="2810895"/>
        <a:ext cx="5947536" cy="5043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C338D-0D5B-E446-BB03-8AAE479B1C59}">
      <dsp:nvSpPr>
        <dsp:cNvPr id="0" name=""/>
        <dsp:cNvSpPr/>
      </dsp:nvSpPr>
      <dsp:spPr>
        <a:xfrm>
          <a:off x="0" y="363363"/>
          <a:ext cx="6041017" cy="362461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15" tIns="310720" rIns="296015" bIns="310720" numCol="1" spcCol="1270" anchor="t" anchorCtr="0">
          <a:noAutofit/>
        </a:bodyPr>
        <a:lstStyle/>
        <a:p>
          <a:pPr marL="0" lvl="0" indent="0" algn="l" defTabSz="1022350">
            <a:lnSpc>
              <a:spcPct val="90000"/>
            </a:lnSpc>
            <a:spcBef>
              <a:spcPct val="0"/>
            </a:spcBef>
            <a:spcAft>
              <a:spcPct val="35000"/>
            </a:spcAft>
            <a:buNone/>
          </a:pPr>
          <a:r>
            <a:rPr lang="en-US" sz="2300" b="1" kern="1200"/>
            <a:t>Talking Stick Method</a:t>
          </a:r>
          <a:endParaRPr lang="en-US" sz="2300" kern="1200"/>
        </a:p>
        <a:p>
          <a:pPr marL="171450" lvl="1" indent="-171450" algn="l" defTabSz="800100">
            <a:lnSpc>
              <a:spcPct val="90000"/>
            </a:lnSpc>
            <a:spcBef>
              <a:spcPct val="0"/>
            </a:spcBef>
            <a:spcAft>
              <a:spcPct val="15000"/>
            </a:spcAft>
            <a:buChar char="•"/>
          </a:pPr>
          <a:r>
            <a:rPr lang="en-US" sz="1800" b="1" kern="1200"/>
            <a:t>First speaker has the stick, shares their story, </a:t>
          </a:r>
          <a:br>
            <a:rPr lang="en-US" sz="1800" b="1" kern="1200"/>
          </a:br>
          <a:r>
            <a:rPr lang="en-US" sz="1800" b="1" kern="1200"/>
            <a:t>then picks the next speaker</a:t>
          </a:r>
          <a:endParaRPr lang="en-US" sz="1800" kern="1200"/>
        </a:p>
        <a:p>
          <a:pPr marL="171450" lvl="1" indent="-171450" algn="l" defTabSz="800100">
            <a:lnSpc>
              <a:spcPct val="90000"/>
            </a:lnSpc>
            <a:spcBef>
              <a:spcPct val="0"/>
            </a:spcBef>
            <a:spcAft>
              <a:spcPct val="15000"/>
            </a:spcAft>
            <a:buChar char="•"/>
          </a:pPr>
          <a:r>
            <a:rPr lang="en-US" sz="1800" b="1" kern="1200"/>
            <a:t>Listeners - DEEP listening, NO questions, </a:t>
          </a:r>
          <a:br>
            <a:rPr lang="en-US" sz="1800" b="1" kern="1200"/>
          </a:br>
          <a:r>
            <a:rPr lang="en-US" sz="1800" b="1" kern="1200"/>
            <a:t>NO advice, ALLOW silence </a:t>
          </a:r>
          <a:endParaRPr lang="en-US" sz="1800" kern="1200"/>
        </a:p>
        <a:p>
          <a:pPr marL="171450" lvl="1" indent="-171450" algn="l" defTabSz="800100">
            <a:lnSpc>
              <a:spcPct val="90000"/>
            </a:lnSpc>
            <a:spcBef>
              <a:spcPct val="0"/>
            </a:spcBef>
            <a:spcAft>
              <a:spcPct val="15000"/>
            </a:spcAft>
            <a:buChar char="•"/>
          </a:pPr>
          <a:r>
            <a:rPr lang="en-US" sz="1800" b="1" kern="1200"/>
            <a:t>Stick holders: you speak; share ONE story; </a:t>
          </a:r>
          <a:br>
            <a:rPr lang="en-US" sz="1800" b="1" kern="1200"/>
          </a:br>
          <a:r>
            <a:rPr lang="en-US" sz="1800" b="1" kern="1200"/>
            <a:t>when done say ‘Ho’ or ‘Complete’ or ‘I’m Done’</a:t>
          </a:r>
          <a:endParaRPr lang="en-US" sz="1800" kern="1200"/>
        </a:p>
        <a:p>
          <a:pPr marL="171450" lvl="1" indent="-171450" algn="l" defTabSz="800100">
            <a:lnSpc>
              <a:spcPct val="90000"/>
            </a:lnSpc>
            <a:spcBef>
              <a:spcPct val="0"/>
            </a:spcBef>
            <a:spcAft>
              <a:spcPct val="15000"/>
            </a:spcAft>
            <a:buChar char="•"/>
          </a:pPr>
          <a:r>
            <a:rPr lang="en-US" sz="1800" b="1" kern="1200"/>
            <a:t>OK to ‘pass’ and wait for another opportunity</a:t>
          </a:r>
          <a:endParaRPr lang="en-US" sz="1800" kern="1200"/>
        </a:p>
        <a:p>
          <a:pPr marL="171450" lvl="1" indent="-171450" algn="l" defTabSz="800100">
            <a:lnSpc>
              <a:spcPct val="90000"/>
            </a:lnSpc>
            <a:spcBef>
              <a:spcPct val="0"/>
            </a:spcBef>
            <a:spcAft>
              <a:spcPct val="15000"/>
            </a:spcAft>
            <a:buChar char="•"/>
          </a:pPr>
          <a:r>
            <a:rPr lang="en-US" sz="1800" b="1" kern="1200"/>
            <a:t>If time remains after all have shared once, </a:t>
          </a:r>
          <a:br>
            <a:rPr lang="en-US" sz="1800" b="1" kern="1200"/>
          </a:br>
          <a:r>
            <a:rPr lang="en-US" sz="1800" b="1" kern="1200"/>
            <a:t>do another round.</a:t>
          </a:r>
          <a:endParaRPr lang="en-US" sz="1800" kern="1200"/>
        </a:p>
      </dsp:txBody>
      <dsp:txXfrm>
        <a:off x="0" y="363363"/>
        <a:ext cx="6041017" cy="36246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5705D-8811-0D4E-A8B4-C628E03AAACC}">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554AF84D-1390-C54E-BEFB-99AABA43F927}">
      <dsp:nvSpPr>
        <dsp:cNvPr id="0" name=""/>
        <dsp:cNvSpPr/>
      </dsp:nvSpPr>
      <dsp:spPr>
        <a:xfrm>
          <a:off x="8061" y="5979"/>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b="0" i="1" kern="1200"/>
            <a:t>Includes modules around together-listening.</a:t>
          </a:r>
          <a:endParaRPr lang="en-US" sz="1800" kern="1200"/>
        </a:p>
      </dsp:txBody>
      <dsp:txXfrm>
        <a:off x="8061" y="5979"/>
        <a:ext cx="3034531" cy="1820718"/>
      </dsp:txXfrm>
    </dsp:sp>
    <dsp:sp modelId="{BB330690-AE9B-494B-9789-C554D251DD0C}">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12700" cap="flat" cmpd="sng" algn="ctr">
          <a:solidFill>
            <a:schemeClr val="accent2">
              <a:hueOff val="1610903"/>
              <a:satOff val="-4623"/>
              <a:lumOff val="-74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55D1363A-E182-C442-961E-099D8E37FEA3}">
      <dsp:nvSpPr>
        <dsp:cNvPr id="0" name=""/>
        <dsp:cNvSpPr/>
      </dsp:nvSpPr>
      <dsp:spPr>
        <a:xfrm>
          <a:off x="3740534" y="5979"/>
          <a:ext cx="3034531" cy="1820718"/>
        </a:xfrm>
        <a:prstGeom prst="rect">
          <a:avLst/>
        </a:prstGeom>
        <a:solidFill>
          <a:schemeClr val="accent2">
            <a:hueOff val="1288722"/>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i="1" kern="1200"/>
            <a:t>Includes</a:t>
          </a:r>
          <a:r>
            <a:rPr lang="en-US" sz="1800" b="0" i="1" kern="1200"/>
            <a:t> apprenticing with one of the TSI founding members or  certified TSI trainers.  </a:t>
          </a:r>
          <a:endParaRPr lang="en-US" sz="1800" kern="1200"/>
        </a:p>
      </dsp:txBody>
      <dsp:txXfrm>
        <a:off x="3740534" y="5979"/>
        <a:ext cx="3034531" cy="1820718"/>
      </dsp:txXfrm>
    </dsp:sp>
    <dsp:sp modelId="{964CF169-E895-5444-AA59-A77816BC4465}">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12700" cap="flat" cmpd="sng" algn="ctr">
          <a:solidFill>
            <a:schemeClr val="accent2">
              <a:hueOff val="3221806"/>
              <a:satOff val="-9246"/>
              <a:lumOff val="-1480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8FED35A9-5F3E-7143-BC81-DD899E931ED6}">
      <dsp:nvSpPr>
        <dsp:cNvPr id="0" name=""/>
        <dsp:cNvSpPr/>
      </dsp:nvSpPr>
      <dsp:spPr>
        <a:xfrm>
          <a:off x="7473007" y="5979"/>
          <a:ext cx="3034531" cy="1820718"/>
        </a:xfrm>
        <a:prstGeom prst="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b="0" i="1" kern="1200"/>
            <a:t>Learning and Practicing </a:t>
          </a:r>
          <a:r>
            <a:rPr lang="en-US" sz="1800" i="1" kern="1200"/>
            <a:t>Level 2 </a:t>
          </a:r>
          <a:r>
            <a:rPr lang="en-US" sz="1800" b="0" i="1" kern="1200"/>
            <a:t>TSI tools</a:t>
          </a:r>
          <a:endParaRPr lang="en-US" sz="1800" kern="1200"/>
        </a:p>
      </dsp:txBody>
      <dsp:txXfrm>
        <a:off x="7473007" y="5979"/>
        <a:ext cx="3034531" cy="1820718"/>
      </dsp:txXfrm>
    </dsp:sp>
    <dsp:sp modelId="{335D6B93-29BD-574F-AEAE-91ACAF65C96F}">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12700" cap="flat" cmpd="sng" algn="ctr">
          <a:solidFill>
            <a:schemeClr val="accent2">
              <a:hueOff val="4832709"/>
              <a:satOff val="-13870"/>
              <a:lumOff val="-2220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06CDA88F-9308-4848-A7F7-479F0765F462}">
      <dsp:nvSpPr>
        <dsp:cNvPr id="0" name=""/>
        <dsp:cNvSpPr/>
      </dsp:nvSpPr>
      <dsp:spPr>
        <a:xfrm>
          <a:off x="8061" y="2524640"/>
          <a:ext cx="3034531" cy="1820718"/>
        </a:xfrm>
        <a:prstGeom prst="rect">
          <a:avLst/>
        </a:prstGeom>
        <a:solidFill>
          <a:schemeClr val="accent2">
            <a:hueOff val="3866168"/>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b="0" i="1" kern="1200" dirty="0"/>
            <a:t>What’s it for? Graduates can be licensed to do completed True Storytelling® modules with your own clients </a:t>
          </a:r>
          <a:endParaRPr lang="en-US" sz="1800" kern="1200" dirty="0"/>
        </a:p>
      </dsp:txBody>
      <dsp:txXfrm>
        <a:off x="8061" y="2524640"/>
        <a:ext cx="3034531" cy="1820718"/>
      </dsp:txXfrm>
    </dsp:sp>
    <dsp:sp modelId="{B88ED268-1F07-E240-AAC7-8BC4AAE445B1}">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12700" cap="flat" cmpd="sng" algn="ctr">
          <a:solidFill>
            <a:schemeClr val="accent2">
              <a:hueOff val="6443612"/>
              <a:satOff val="-18493"/>
              <a:lumOff val="-296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9D181BFB-2D25-6F4E-B30C-F7C9120DEDFA}">
      <dsp:nvSpPr>
        <dsp:cNvPr id="0" name=""/>
        <dsp:cNvSpPr/>
      </dsp:nvSpPr>
      <dsp:spPr>
        <a:xfrm>
          <a:off x="3740534" y="2524640"/>
          <a:ext cx="3034531" cy="1820718"/>
        </a:xfrm>
        <a:prstGeom prst="rect">
          <a:avLst/>
        </a:prstGeom>
        <a:solidFill>
          <a:schemeClr val="accent2">
            <a:hueOff val="5154890"/>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b="0" i="1" kern="1200"/>
            <a:t>(school systems, military, government departments, corporations, small businesses, or non-profits, and other entitiesO. </a:t>
          </a:r>
          <a:endParaRPr lang="en-US" sz="1800" kern="1200"/>
        </a:p>
      </dsp:txBody>
      <dsp:txXfrm>
        <a:off x="3740534" y="2524640"/>
        <a:ext cx="3034531" cy="1820718"/>
      </dsp:txXfrm>
    </dsp:sp>
    <dsp:sp modelId="{69C7574C-830F-F14D-BF7B-F9F12AE77085}">
      <dsp:nvSpPr>
        <dsp:cNvPr id="0" name=""/>
        <dsp:cNvSpPr/>
      </dsp:nvSpPr>
      <dsp:spPr>
        <a:xfrm>
          <a:off x="7473007" y="2524640"/>
          <a:ext cx="3034531" cy="1820718"/>
        </a:xfrm>
        <a:prstGeom prst="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b="0" i="1" kern="1200"/>
            <a:t>There is a requirement to stay current with </a:t>
          </a:r>
          <a:r>
            <a:rPr lang="en-US" sz="1800" b="0" i="0" kern="1200"/>
            <a:t>©</a:t>
          </a:r>
          <a:r>
            <a:rPr lang="en-US" sz="1800" b="1" i="1" kern="1200"/>
            <a:t>TSI practices, new modules, and new tools (one module a year).</a:t>
          </a:r>
          <a:br>
            <a:rPr lang="en-US" sz="1800" b="1" i="1" kern="1200"/>
          </a:br>
          <a:endParaRPr lang="en-US" sz="1800" kern="1200"/>
        </a:p>
      </dsp:txBody>
      <dsp:txXfrm>
        <a:off x="7473007" y="2524640"/>
        <a:ext cx="3034531" cy="18207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7ADC3-7B75-2645-8812-5C44D604828F}">
      <dsp:nvSpPr>
        <dsp:cNvPr id="0" name=""/>
        <dsp:cNvSpPr/>
      </dsp:nvSpPr>
      <dsp:spPr>
        <a:xfrm>
          <a:off x="307345" y="1546"/>
          <a:ext cx="3222855" cy="19337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t>Learn skills in facilitating client and participant restorying. This goes way beyond just doing storyboarding. </a:t>
          </a:r>
          <a:endParaRPr lang="en-US" sz="1800" kern="1200"/>
        </a:p>
      </dsp:txBody>
      <dsp:txXfrm>
        <a:off x="307345" y="1546"/>
        <a:ext cx="3222855" cy="1933713"/>
      </dsp:txXfrm>
    </dsp:sp>
    <dsp:sp modelId="{18DDBA98-EB83-7A4E-8CD3-E51A73AA1C03}">
      <dsp:nvSpPr>
        <dsp:cNvPr id="0" name=""/>
        <dsp:cNvSpPr/>
      </dsp:nvSpPr>
      <dsp:spPr>
        <a:xfrm>
          <a:off x="3852486" y="1546"/>
          <a:ext cx="3222855" cy="1933713"/>
        </a:xfrm>
        <a:prstGeom prst="rect">
          <a:avLst/>
        </a:prstGeom>
        <a:solidFill>
          <a:schemeClr val="accent2">
            <a:hueOff val="1288722"/>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Learn</a:t>
          </a:r>
          <a:r>
            <a:rPr lang="en-US" sz="1800" i="0" kern="1200"/>
            <a:t> Embodied Restorying, P4 (Respecting Stories already There by listening.</a:t>
          </a:r>
          <a:endParaRPr lang="en-US" sz="1800" kern="1200"/>
        </a:p>
      </dsp:txBody>
      <dsp:txXfrm>
        <a:off x="3852486" y="1546"/>
        <a:ext cx="3222855" cy="1933713"/>
      </dsp:txXfrm>
    </dsp:sp>
    <dsp:sp modelId="{4AA9404C-79EB-DE44-8931-CB0D19CED784}">
      <dsp:nvSpPr>
        <dsp:cNvPr id="0" name=""/>
        <dsp:cNvSpPr/>
      </dsp:nvSpPr>
      <dsp:spPr>
        <a:xfrm>
          <a:off x="7397627" y="1546"/>
          <a:ext cx="3222855" cy="1933713"/>
        </a:xfrm>
        <a:prstGeom prst="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t>P5 (Helping Stories Along) by learning to guide by listening.</a:t>
          </a:r>
          <a:endParaRPr lang="en-US" sz="1800" kern="1200"/>
        </a:p>
      </dsp:txBody>
      <dsp:txXfrm>
        <a:off x="7397627" y="1546"/>
        <a:ext cx="3222855" cy="1933713"/>
      </dsp:txXfrm>
    </dsp:sp>
    <dsp:sp modelId="{C0749016-16A4-3D43-8C83-35982391322D}">
      <dsp:nvSpPr>
        <dsp:cNvPr id="0" name=""/>
        <dsp:cNvSpPr/>
      </dsp:nvSpPr>
      <dsp:spPr>
        <a:xfrm>
          <a:off x="307345" y="2257545"/>
          <a:ext cx="3222855" cy="1933713"/>
        </a:xfrm>
        <a:prstGeom prst="rect">
          <a:avLst/>
        </a:prstGeom>
        <a:solidFill>
          <a:schemeClr val="accent2">
            <a:hueOff val="3866168"/>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t>Guiding from BEFORE to BEING with BETWEEN, BEYOND and making new BETS on your Future that does not just roll out a leader-telling the way without taking input. </a:t>
          </a:r>
          <a:endParaRPr lang="en-US" sz="1800" kern="1200" dirty="0"/>
        </a:p>
      </dsp:txBody>
      <dsp:txXfrm>
        <a:off x="307345" y="2257545"/>
        <a:ext cx="3222855" cy="1933713"/>
      </dsp:txXfrm>
    </dsp:sp>
    <dsp:sp modelId="{A77B3A63-3E28-9848-9419-067331D0AEC1}">
      <dsp:nvSpPr>
        <dsp:cNvPr id="0" name=""/>
        <dsp:cNvSpPr/>
      </dsp:nvSpPr>
      <dsp:spPr>
        <a:xfrm>
          <a:off x="3852486" y="2257545"/>
          <a:ext cx="3222855" cy="1933713"/>
        </a:xfrm>
        <a:prstGeom prst="rect">
          <a:avLst/>
        </a:prstGeom>
        <a:solidFill>
          <a:schemeClr val="accent2">
            <a:hueOff val="5154890"/>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dirty="0"/>
            <a:t>Helping to listen so people get Unstuck from a Rut in their Past.</a:t>
          </a:r>
          <a:endParaRPr lang="en-US" sz="1800" kern="1200" dirty="0"/>
        </a:p>
      </dsp:txBody>
      <dsp:txXfrm>
        <a:off x="3852486" y="2257545"/>
        <a:ext cx="3222855" cy="1933713"/>
      </dsp:txXfrm>
    </dsp:sp>
    <dsp:sp modelId="{EA1C870E-F9A7-E648-A798-02F0C2F7DF89}">
      <dsp:nvSpPr>
        <dsp:cNvPr id="0" name=""/>
        <dsp:cNvSpPr/>
      </dsp:nvSpPr>
      <dsp:spPr>
        <a:xfrm>
          <a:off x="7397627" y="2257545"/>
          <a:ext cx="3222855" cy="1933713"/>
        </a:xfrm>
        <a:prstGeom prst="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Making Bets on the Future (P3 Plot) by together-listening to many plots possible.</a:t>
          </a:r>
          <a:br>
            <a:rPr lang="en-US" sz="1800" kern="1200" dirty="0"/>
          </a:br>
          <a:endParaRPr lang="en-US" sz="1800" kern="1200" dirty="0"/>
        </a:p>
      </dsp:txBody>
      <dsp:txXfrm>
        <a:off x="7397627" y="2257545"/>
        <a:ext cx="3222855" cy="193371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6AB7C-2775-7F4F-9356-ACF4C51488E6}" type="datetimeFigureOut">
              <a:rPr lang="en-US" smtClean="0"/>
              <a:t>9/7/24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2C1CB-BB51-4A46-8E4B-E1E56DAFAE0F}" type="slidenum">
              <a:rPr lang="en-US" smtClean="0"/>
              <a:t>‹#›</a:t>
            </a:fld>
            <a:endParaRPr lang="en-US"/>
          </a:p>
        </p:txBody>
      </p:sp>
    </p:spTree>
    <p:extLst>
      <p:ext uri="{BB962C8B-B14F-4D97-AF65-F5344CB8AC3E}">
        <p14:creationId xmlns:p14="http://schemas.microsoft.com/office/powerpoint/2010/main" val="4026137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popo.org/e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7880">
              <a:lnSpc>
                <a:spcPct val="90000"/>
              </a:lnSpc>
              <a:spcBef>
                <a:spcPts val="1001"/>
              </a:spcBef>
              <a:buClr>
                <a:srgbClr val="000000"/>
              </a:buClr>
              <a:buFont typeface="Arial"/>
              <a:buChar char="•"/>
            </a:pPr>
            <a:r>
              <a:rPr lang="en-US" sz="2400" b="0" strike="noStrike" spc="-1" dirty="0">
                <a:solidFill>
                  <a:srgbClr val="000000"/>
                </a:solidFill>
                <a:latin typeface="Arial"/>
                <a:ea typeface="DejaVu Sans"/>
              </a:rPr>
              <a:t>Nuts-and-Bolts CHECKLIST</a:t>
            </a:r>
            <a:endParaRPr lang="en-US" sz="2400" b="0" strike="noStrike" spc="-1" dirty="0">
              <a:latin typeface="Arial"/>
            </a:endParaRPr>
          </a:p>
          <a:p>
            <a:pPr marL="228600" indent="-227880">
              <a:lnSpc>
                <a:spcPct val="90000"/>
              </a:lnSpc>
              <a:spcBef>
                <a:spcPts val="1001"/>
              </a:spcBef>
              <a:buClr>
                <a:srgbClr val="000000"/>
              </a:buClr>
              <a:buFont typeface="Arial"/>
              <a:buChar char="•"/>
            </a:pPr>
            <a:r>
              <a:rPr lang="en-US" sz="2400" b="0" strike="noStrike" spc="-1" dirty="0">
                <a:solidFill>
                  <a:srgbClr val="000000"/>
                </a:solidFill>
                <a:latin typeface="Arial"/>
                <a:ea typeface="DejaVu Sans"/>
              </a:rPr>
              <a:t>Part 2 / Session #2:</a:t>
            </a:r>
            <a:endParaRPr lang="en-US" sz="2400" b="0" strike="noStrike" spc="-1" dirty="0">
              <a:latin typeface="Arial"/>
            </a:endParaRPr>
          </a:p>
          <a:p>
            <a:pPr>
              <a:lnSpc>
                <a:spcPct val="90000"/>
              </a:lnSpc>
              <a:spcBef>
                <a:spcPts val="1001"/>
              </a:spcBef>
            </a:pPr>
            <a:endParaRPr lang="en-US" sz="2400" b="0" strike="noStrike" spc="-1" dirty="0">
              <a:latin typeface="Arial"/>
            </a:endParaRPr>
          </a:p>
          <a:p>
            <a:pPr marL="228600" indent="-227880">
              <a:lnSpc>
                <a:spcPct val="90000"/>
              </a:lnSpc>
              <a:spcBef>
                <a:spcPts val="1001"/>
              </a:spcBef>
              <a:buClr>
                <a:srgbClr val="000000"/>
              </a:buClr>
              <a:buFont typeface="Arial"/>
              <a:buChar char="•"/>
            </a:pPr>
            <a:r>
              <a:rPr lang="en-US" sz="1600" b="0" strike="noStrike" spc="-1" dirty="0">
                <a:solidFill>
                  <a:srgbClr val="000000"/>
                </a:solidFill>
                <a:latin typeface="Arial"/>
                <a:ea typeface="DejaVu Sans"/>
              </a:rPr>
              <a:t>5. Using “active” methods for conveying theory/lecture </a:t>
            </a:r>
            <a:endParaRPr lang="en-US" sz="1600" b="0" strike="noStrike" spc="-1" dirty="0">
              <a:latin typeface="Arial"/>
            </a:endParaRPr>
          </a:p>
          <a:p>
            <a:pPr>
              <a:lnSpc>
                <a:spcPct val="90000"/>
              </a:lnSpc>
              <a:spcBef>
                <a:spcPts val="1001"/>
              </a:spcBef>
            </a:pPr>
            <a:endParaRPr lang="en-US" sz="1600" b="0" strike="noStrike" spc="-1" dirty="0">
              <a:latin typeface="Arial"/>
            </a:endParaRPr>
          </a:p>
          <a:p>
            <a:pPr marL="228600" indent="-227880">
              <a:lnSpc>
                <a:spcPct val="90000"/>
              </a:lnSpc>
              <a:spcBef>
                <a:spcPts val="1001"/>
              </a:spcBef>
              <a:buClr>
                <a:srgbClr val="000000"/>
              </a:buClr>
              <a:buFont typeface="Arial"/>
              <a:buChar char="•"/>
            </a:pPr>
            <a:r>
              <a:rPr lang="en-US" sz="1600" b="0" strike="noStrike" spc="-1" dirty="0">
                <a:solidFill>
                  <a:srgbClr val="000000"/>
                </a:solidFill>
                <a:latin typeface="Arial"/>
                <a:ea typeface="DejaVu Sans"/>
              </a:rPr>
              <a:t>6. Giving instructions for break-out groups </a:t>
            </a:r>
            <a:endParaRPr lang="en-US" sz="1600" b="0" strike="noStrike" spc="-1" dirty="0">
              <a:latin typeface="Arial"/>
            </a:endParaRPr>
          </a:p>
          <a:p>
            <a:pPr>
              <a:lnSpc>
                <a:spcPct val="90000"/>
              </a:lnSpc>
              <a:spcBef>
                <a:spcPts val="1001"/>
              </a:spcBef>
            </a:pPr>
            <a:endParaRPr lang="en-US" sz="1600" b="0" strike="noStrike" spc="-1" dirty="0">
              <a:latin typeface="Arial"/>
            </a:endParaRPr>
          </a:p>
          <a:p>
            <a:pPr marL="228600" indent="-227880">
              <a:lnSpc>
                <a:spcPct val="90000"/>
              </a:lnSpc>
              <a:spcBef>
                <a:spcPts val="1001"/>
              </a:spcBef>
              <a:buClr>
                <a:srgbClr val="000000"/>
              </a:buClr>
              <a:buFont typeface="Arial"/>
              <a:buChar char="•"/>
            </a:pPr>
            <a:r>
              <a:rPr lang="en-US" sz="1600" b="0" strike="noStrike" spc="-1" dirty="0">
                <a:solidFill>
                  <a:srgbClr val="000000"/>
                </a:solidFill>
                <a:latin typeface="Arial"/>
                <a:ea typeface="DejaVu Sans"/>
              </a:rPr>
              <a:t>7. Modeling a break-out group process </a:t>
            </a:r>
            <a:endParaRPr lang="en-US" sz="1600" b="0" strike="noStrike" spc="-1" dirty="0">
              <a:latin typeface="Arial"/>
            </a:endParaRPr>
          </a:p>
          <a:p>
            <a:pPr>
              <a:lnSpc>
                <a:spcPct val="90000"/>
              </a:lnSpc>
              <a:spcBef>
                <a:spcPts val="1001"/>
              </a:spcBef>
            </a:pPr>
            <a:endParaRPr lang="en-US" sz="1600" b="0" strike="noStrike" spc="-1" dirty="0">
              <a:latin typeface="Arial"/>
            </a:endParaRPr>
          </a:p>
          <a:p>
            <a:pPr marL="228600" indent="-227880">
              <a:lnSpc>
                <a:spcPct val="90000"/>
              </a:lnSpc>
              <a:spcBef>
                <a:spcPts val="1001"/>
              </a:spcBef>
              <a:buClr>
                <a:srgbClr val="000000"/>
              </a:buClr>
              <a:buFont typeface="Arial"/>
              <a:buChar char="•"/>
            </a:pPr>
            <a:r>
              <a:rPr lang="en-US" sz="1600" b="0" strike="noStrike" spc="-1" dirty="0">
                <a:solidFill>
                  <a:srgbClr val="000000"/>
                </a:solidFill>
                <a:latin typeface="Arial"/>
                <a:ea typeface="DejaVu Sans"/>
              </a:rPr>
              <a:t>8. Sitting in on break-out groups </a:t>
            </a:r>
            <a:endParaRPr lang="en-US" sz="1600" b="0" strike="noStrike" spc="-1" dirty="0">
              <a:latin typeface="Arial"/>
            </a:endParaRPr>
          </a:p>
          <a:p>
            <a:pPr>
              <a:lnSpc>
                <a:spcPct val="90000"/>
              </a:lnSpc>
              <a:spcBef>
                <a:spcPts val="1001"/>
              </a:spcBef>
            </a:pPr>
            <a:endParaRPr lang="en-US" sz="1600" b="0" strike="noStrike" spc="-1" dirty="0">
              <a:latin typeface="Arial"/>
            </a:endParaRPr>
          </a:p>
          <a:p>
            <a:pPr marL="228600" indent="-227880">
              <a:lnSpc>
                <a:spcPct val="90000"/>
              </a:lnSpc>
              <a:spcBef>
                <a:spcPts val="1001"/>
              </a:spcBef>
              <a:buClr>
                <a:srgbClr val="000000"/>
              </a:buClr>
              <a:buFont typeface="Arial"/>
              <a:buChar char="•"/>
            </a:pPr>
            <a:r>
              <a:rPr lang="en-US" sz="1600" b="0" strike="noStrike" spc="-1" dirty="0">
                <a:solidFill>
                  <a:srgbClr val="000000"/>
                </a:solidFill>
                <a:latin typeface="Arial"/>
                <a:ea typeface="DejaVu Sans"/>
              </a:rPr>
              <a:t>9. Debriefing a break-out group and moderating discussions</a:t>
            </a:r>
            <a:endParaRPr lang="en-US" sz="1600" b="0" strike="noStrike" spc="-1" dirty="0">
              <a:latin typeface="Arial"/>
            </a:endParaRPr>
          </a:p>
          <a:p>
            <a:pPr>
              <a:lnSpc>
                <a:spcPct val="90000"/>
              </a:lnSpc>
              <a:spcBef>
                <a:spcPts val="1001"/>
              </a:spcBef>
            </a:pPr>
            <a:endParaRPr lang="en-US" sz="1600" b="0" strike="noStrike" spc="-1" dirty="0">
              <a:latin typeface="Arial"/>
            </a:endParaRPr>
          </a:p>
          <a:p>
            <a:pPr marL="228600" indent="-227880">
              <a:lnSpc>
                <a:spcPct val="90000"/>
              </a:lnSpc>
              <a:spcBef>
                <a:spcPts val="1001"/>
              </a:spcBef>
              <a:buClr>
                <a:srgbClr val="000000"/>
              </a:buClr>
              <a:buFont typeface="Arial"/>
              <a:buChar char="•"/>
            </a:pPr>
            <a:r>
              <a:rPr lang="en-US" sz="1600" b="0" strike="noStrike" spc="-1" dirty="0">
                <a:solidFill>
                  <a:srgbClr val="000000"/>
                </a:solidFill>
                <a:latin typeface="Arial"/>
                <a:ea typeface="DejaVu Sans"/>
              </a:rPr>
              <a:t>10. Asking for and Responding to questions/comments  </a:t>
            </a:r>
            <a:endParaRPr lang="en-US" sz="1600" b="0" strike="noStrike" spc="-1" dirty="0">
              <a:latin typeface="Arial"/>
            </a:endParaRPr>
          </a:p>
          <a:p>
            <a:pPr>
              <a:lnSpc>
                <a:spcPct val="90000"/>
              </a:lnSpc>
              <a:spcBef>
                <a:spcPts val="1001"/>
              </a:spcBef>
            </a:pPr>
            <a:endParaRPr lang="en-US" sz="1600" b="0" strike="noStrike" spc="-1" dirty="0">
              <a:latin typeface="Arial"/>
            </a:endParaRPr>
          </a:p>
          <a:p>
            <a:pPr>
              <a:lnSpc>
                <a:spcPct val="90000"/>
              </a:lnSpc>
              <a:spcBef>
                <a:spcPts val="1001"/>
              </a:spcBef>
            </a:pPr>
            <a:endParaRPr lang="en-US" sz="1050" b="0" strike="noStrike" spc="-1" dirty="0">
              <a:latin typeface="Arial"/>
            </a:endParaRPr>
          </a:p>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14</a:t>
            </a:fld>
            <a:endParaRPr lang="en-CH"/>
          </a:p>
        </p:txBody>
      </p:sp>
    </p:spTree>
    <p:extLst>
      <p:ext uri="{BB962C8B-B14F-4D97-AF65-F5344CB8AC3E}">
        <p14:creationId xmlns:p14="http://schemas.microsoft.com/office/powerpoint/2010/main" val="88797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solidFill>
                  <a:srgbClr val="222C33"/>
                </a:solidFill>
                <a:latin typeface="Arial" panose="020B0604020202020204" pitchFamily="34" charset="0"/>
              </a:rPr>
              <a:t>The factorial of 6 rooms in TAMARA-LAND Is exactly 720</a:t>
            </a:r>
          </a:p>
          <a:p>
            <a:r>
              <a:rPr lang="en-US" sz="900" dirty="0">
                <a:solidFill>
                  <a:srgbClr val="222C33"/>
                </a:solidFill>
                <a:latin typeface="Arial" panose="020B0604020202020204" pitchFamily="34" charset="0"/>
              </a:rPr>
              <a:t>The factorial of 12 rooms is exactly 479,001,600</a:t>
            </a:r>
            <a:endParaRPr lang="en-US" sz="900" dirty="0"/>
          </a:p>
          <a:p>
            <a:pPr marL="216000" indent="-215280">
              <a:lnSpc>
                <a:spcPct val="100000"/>
              </a:lnSpc>
              <a:tabLst>
                <a:tab pos="0" algn="l"/>
              </a:tabLst>
            </a:pPr>
            <a:r>
              <a:rPr lang="en-CH"/>
              <a:t>So </a:t>
            </a:r>
            <a:r>
              <a:rPr lang="en-CH" dirty="0"/>
              <a:t>the calculation is to be tested with Jim: 6 room </a:t>
            </a:r>
          </a:p>
        </p:txBody>
      </p:sp>
      <p:sp>
        <p:nvSpPr>
          <p:cNvPr id="4" name="Slide Number Placeholder 3"/>
          <p:cNvSpPr>
            <a:spLocks noGrp="1"/>
          </p:cNvSpPr>
          <p:nvPr>
            <p:ph type="sldNum" sz="quarter" idx="5"/>
          </p:nvPr>
        </p:nvSpPr>
        <p:spPr/>
        <p:txBody>
          <a:bodyPr/>
          <a:lstStyle/>
          <a:p>
            <a:fld id="{A7A22F8A-1068-AE4B-A6E2-A8C5C25741BD}" type="slidenum">
              <a:rPr lang="en-CH" smtClean="0"/>
              <a:t>25</a:t>
            </a:fld>
            <a:endParaRPr lang="en-CH"/>
          </a:p>
        </p:txBody>
      </p:sp>
    </p:spTree>
    <p:extLst>
      <p:ext uri="{BB962C8B-B14F-4D97-AF65-F5344CB8AC3E}">
        <p14:creationId xmlns:p14="http://schemas.microsoft.com/office/powerpoint/2010/main" val="371772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900" b="0" i="0" kern="1200" dirty="0">
                <a:solidFill>
                  <a:schemeClr val="tx1"/>
                </a:solidFill>
                <a:effectLst/>
                <a:latin typeface="+mn-lt"/>
                <a:ea typeface="+mn-ea"/>
                <a:cs typeface="+mn-cs"/>
              </a:rPr>
              <a:t>What is onto-story. A term invented by Jane Bennett (2010). </a:t>
            </a:r>
            <a:r>
              <a:rPr lang="en-US" sz="900" b="0" i="1" kern="1200" dirty="0">
                <a:solidFill>
                  <a:schemeClr val="tx1"/>
                </a:solidFill>
                <a:effectLst/>
                <a:latin typeface="+mn-lt"/>
                <a:ea typeface="+mn-ea"/>
                <a:cs typeface="+mn-cs"/>
              </a:rPr>
              <a:t>Vibrant matter: A political ecology of things</a:t>
            </a:r>
            <a:r>
              <a:rPr lang="en-US" sz="900" b="0" i="0" kern="1200" dirty="0">
                <a:solidFill>
                  <a:schemeClr val="tx1"/>
                </a:solidFill>
                <a:effectLst/>
                <a:latin typeface="+mn-lt"/>
                <a:ea typeface="+mn-ea"/>
                <a:cs typeface="+mn-cs"/>
              </a:rPr>
              <a:t>. Duke University Press.</a:t>
            </a:r>
          </a:p>
          <a:p>
            <a:pPr fontAlgn="base"/>
            <a:r>
              <a:rPr lang="en-US" sz="900" b="0" i="0" kern="1200" dirty="0">
                <a:solidFill>
                  <a:schemeClr val="tx1"/>
                </a:solidFill>
                <a:effectLst/>
                <a:latin typeface="+mn-lt"/>
                <a:ea typeface="+mn-ea"/>
                <a:cs typeface="+mn-cs"/>
              </a:rPr>
              <a:t>The vibrant mattering of ontological story (Onto-Story).</a:t>
            </a:r>
          </a:p>
          <a:p>
            <a:pPr fontAlgn="base"/>
            <a:r>
              <a:rPr lang="en-US" sz="900" b="0" i="0" kern="1200" dirty="0">
                <a:solidFill>
                  <a:schemeClr val="tx1"/>
                </a:solidFill>
                <a:effectLst/>
                <a:latin typeface="+mn-lt"/>
                <a:ea typeface="+mn-ea"/>
                <a:cs typeface="+mn-cs"/>
              </a:rPr>
              <a:t>Bennett gives this example (2010: p 4. Thing-power):</a:t>
            </a:r>
          </a:p>
          <a:p>
            <a:pPr fontAlgn="base"/>
            <a:r>
              <a:rPr lang="en-US" sz="900" b="0" i="0" kern="1200" dirty="0">
                <a:solidFill>
                  <a:schemeClr val="tx1"/>
                </a:solidFill>
                <a:effectLst/>
                <a:latin typeface="+mn-lt"/>
                <a:ea typeface="+mn-ea"/>
                <a:cs typeface="+mn-cs"/>
              </a:rPr>
              <a:t>On a sunny Tuesday morning on 4 June in the grate over the storm drain to the Chesapeake Bay in front of Sam’s Bagels on Cold Spring Lane in Baltimore, there was:</a:t>
            </a:r>
            <a:br>
              <a:rPr lang="en-US" sz="900" b="0" i="0" kern="1200" dirty="0">
                <a:solidFill>
                  <a:schemeClr val="tx1"/>
                </a:solidFill>
                <a:effectLst/>
                <a:latin typeface="+mn-lt"/>
                <a:ea typeface="+mn-ea"/>
                <a:cs typeface="+mn-cs"/>
              </a:rPr>
            </a:br>
            <a:endParaRPr lang="en-US" sz="900" b="0" i="0" kern="1200" dirty="0">
              <a:solidFill>
                <a:schemeClr val="tx1"/>
              </a:solidFill>
              <a:effectLst/>
              <a:latin typeface="+mn-lt"/>
              <a:ea typeface="+mn-ea"/>
              <a:cs typeface="+mn-cs"/>
            </a:endParaRPr>
          </a:p>
          <a:p>
            <a:pPr fontAlgn="base"/>
            <a:r>
              <a:rPr lang="en-US" sz="900" b="0" i="0" kern="1200" dirty="0">
                <a:solidFill>
                  <a:schemeClr val="tx1"/>
                </a:solidFill>
                <a:effectLst/>
                <a:latin typeface="+mn-lt"/>
                <a:ea typeface="+mn-ea"/>
                <a:cs typeface="+mn-cs"/>
              </a:rPr>
              <a:t>one large men’s black plastic work glove</a:t>
            </a:r>
            <a:br>
              <a:rPr lang="en-US" sz="900" b="0" i="0" kern="1200" dirty="0">
                <a:solidFill>
                  <a:schemeClr val="tx1"/>
                </a:solidFill>
                <a:effectLst/>
                <a:latin typeface="+mn-lt"/>
                <a:ea typeface="+mn-ea"/>
                <a:cs typeface="+mn-cs"/>
              </a:rPr>
            </a:br>
            <a:r>
              <a:rPr lang="en-US" sz="900" b="0" i="0" kern="1200" dirty="0">
                <a:solidFill>
                  <a:schemeClr val="tx1"/>
                </a:solidFill>
                <a:effectLst/>
                <a:latin typeface="+mn-lt"/>
                <a:ea typeface="+mn-ea"/>
                <a:cs typeface="+mn-cs"/>
              </a:rPr>
              <a:t>one dense mat of oak pollen</a:t>
            </a:r>
            <a:br>
              <a:rPr lang="en-US" sz="900" b="0" i="0" kern="1200" dirty="0">
                <a:solidFill>
                  <a:schemeClr val="tx1"/>
                </a:solidFill>
                <a:effectLst/>
                <a:latin typeface="+mn-lt"/>
                <a:ea typeface="+mn-ea"/>
                <a:cs typeface="+mn-cs"/>
              </a:rPr>
            </a:br>
            <a:r>
              <a:rPr lang="en-US" sz="900" b="0" i="0" kern="1200" dirty="0">
                <a:solidFill>
                  <a:schemeClr val="tx1"/>
                </a:solidFill>
                <a:effectLst/>
                <a:latin typeface="+mn-lt"/>
                <a:ea typeface="+mn-ea"/>
                <a:cs typeface="+mn-cs"/>
              </a:rPr>
              <a:t>one unblemished dead rat</a:t>
            </a:r>
            <a:br>
              <a:rPr lang="en-US" sz="900" b="0" i="0" kern="1200" dirty="0">
                <a:solidFill>
                  <a:schemeClr val="tx1"/>
                </a:solidFill>
                <a:effectLst/>
                <a:latin typeface="+mn-lt"/>
                <a:ea typeface="+mn-ea"/>
                <a:cs typeface="+mn-cs"/>
              </a:rPr>
            </a:br>
            <a:r>
              <a:rPr lang="en-US" sz="900" b="0" i="0" kern="1200" dirty="0">
                <a:solidFill>
                  <a:schemeClr val="tx1"/>
                </a:solidFill>
                <a:effectLst/>
                <a:latin typeface="+mn-lt"/>
                <a:ea typeface="+mn-ea"/>
                <a:cs typeface="+mn-cs"/>
              </a:rPr>
              <a:t>one white plastic bottle cap</a:t>
            </a:r>
            <a:br>
              <a:rPr lang="en-US" sz="900" b="0" i="0" kern="1200" dirty="0">
                <a:solidFill>
                  <a:schemeClr val="tx1"/>
                </a:solidFill>
                <a:effectLst/>
                <a:latin typeface="+mn-lt"/>
                <a:ea typeface="+mn-ea"/>
                <a:cs typeface="+mn-cs"/>
              </a:rPr>
            </a:br>
            <a:r>
              <a:rPr lang="en-US" sz="900" b="0" i="0" kern="1200" dirty="0">
                <a:solidFill>
                  <a:schemeClr val="tx1"/>
                </a:solidFill>
                <a:effectLst/>
                <a:latin typeface="+mn-lt"/>
                <a:ea typeface="+mn-ea"/>
                <a:cs typeface="+mn-cs"/>
              </a:rPr>
              <a:t>one smooth stick of wood</a:t>
            </a:r>
            <a:br>
              <a:rPr lang="en-US" sz="900" b="0" i="0" kern="1200" dirty="0">
                <a:solidFill>
                  <a:schemeClr val="tx1"/>
                </a:solidFill>
                <a:effectLst/>
                <a:latin typeface="+mn-lt"/>
                <a:ea typeface="+mn-ea"/>
                <a:cs typeface="+mn-cs"/>
              </a:rPr>
            </a:br>
            <a:endParaRPr lang="en-US" sz="900" b="0" i="0" kern="1200" dirty="0">
              <a:solidFill>
                <a:schemeClr val="tx1"/>
              </a:solidFill>
              <a:effectLst/>
              <a:latin typeface="+mn-lt"/>
              <a:ea typeface="+mn-ea"/>
              <a:cs typeface="+mn-cs"/>
            </a:endParaRPr>
          </a:p>
          <a:p>
            <a:pPr fontAlgn="base"/>
            <a:r>
              <a:rPr lang="en-US" sz="900" b="0" i="0" kern="1200" dirty="0">
                <a:solidFill>
                  <a:schemeClr val="tx1"/>
                </a:solidFill>
                <a:effectLst/>
                <a:latin typeface="+mn-lt"/>
                <a:ea typeface="+mn-ea"/>
                <a:cs typeface="+mn-cs"/>
              </a:rPr>
              <a:t>Glove. pollen. rat. cap. stick. As I encountered these items. they shimmied back and forth between debris and thing-between. on the one hand. stuff to ignore. except insofar as it betokened human activity (the workman’s efforts. the litterer’s toss. the rat-poisoner’s success). and, on the other hand, stuff that commanded attention in its own right, as existents in excess of their association with human meanings, habits, or projects. https://</a:t>
            </a:r>
            <a:r>
              <a:rPr lang="en-US" sz="900" b="0" i="0" kern="1200" dirty="0" err="1">
                <a:solidFill>
                  <a:schemeClr val="tx1"/>
                </a:solidFill>
                <a:effectLst/>
                <a:latin typeface="+mn-lt"/>
                <a:ea typeface="+mn-ea"/>
                <a:cs typeface="+mn-cs"/>
              </a:rPr>
              <a:t>davidboje.wordpress.com</a:t>
            </a:r>
            <a:r>
              <a:rPr lang="en-US" sz="900" b="0" i="0" kern="1200" dirty="0">
                <a:solidFill>
                  <a:schemeClr val="tx1"/>
                </a:solidFill>
                <a:effectLst/>
                <a:latin typeface="+mn-lt"/>
                <a:ea typeface="+mn-ea"/>
                <a:cs typeface="+mn-cs"/>
              </a:rPr>
              <a:t>/true-storytelling-of-spacetime-and-</a:t>
            </a:r>
            <a:r>
              <a:rPr lang="en-US" sz="900" b="0" i="0" kern="1200" dirty="0" err="1">
                <a:solidFill>
                  <a:schemeClr val="tx1"/>
                </a:solidFill>
                <a:effectLst/>
                <a:latin typeface="+mn-lt"/>
                <a:ea typeface="+mn-ea"/>
                <a:cs typeface="+mn-cs"/>
              </a:rPr>
              <a:t>worldhood</a:t>
            </a:r>
            <a:r>
              <a:rPr lang="en-US" sz="900" b="0" i="0" kern="1200" dirty="0">
                <a:solidFill>
                  <a:schemeClr val="tx1"/>
                </a:solidFill>
                <a:effectLst/>
                <a:latin typeface="+mn-lt"/>
                <a:ea typeface="+mn-ea"/>
                <a:cs typeface="+mn-cs"/>
              </a:rPr>
              <a:t>-of-being/</a:t>
            </a:r>
          </a:p>
          <a:p>
            <a:endParaRPr lang="en-US" dirty="0"/>
          </a:p>
          <a:p>
            <a:r>
              <a:rPr lang="en-US" dirty="0"/>
              <a:t>About Rats, Disney </a:t>
            </a:r>
            <a:r>
              <a:rPr lang="en-US" dirty="0" err="1"/>
              <a:t>movides</a:t>
            </a:r>
            <a:r>
              <a:rPr lang="en-US" dirty="0"/>
              <a:t> vilify rats, but rats have many jobs. E.g. “</a:t>
            </a:r>
            <a:r>
              <a:rPr lang="en-US" sz="900" b="0" i="0" kern="1200" dirty="0">
                <a:solidFill>
                  <a:schemeClr val="tx1"/>
                </a:solidFill>
                <a:effectLst/>
                <a:latin typeface="+mn-lt"/>
                <a:ea typeface="+mn-ea"/>
                <a:cs typeface="+mn-cs"/>
              </a:rPr>
              <a:t>Just think of the rat that almost killed the baby in Disney's "Lady and the Tramp" or evil Professor </a:t>
            </a:r>
            <a:r>
              <a:rPr lang="en-US" sz="900" b="0" i="0" kern="1200" dirty="0" err="1">
                <a:solidFill>
                  <a:schemeClr val="tx1"/>
                </a:solidFill>
                <a:effectLst/>
                <a:latin typeface="+mn-lt"/>
                <a:ea typeface="+mn-ea"/>
                <a:cs typeface="+mn-cs"/>
              </a:rPr>
              <a:t>Ratigan</a:t>
            </a:r>
            <a:r>
              <a:rPr lang="en-US" sz="900" b="0" i="0" kern="1200" dirty="0">
                <a:solidFill>
                  <a:schemeClr val="tx1"/>
                </a:solidFill>
                <a:effectLst/>
                <a:latin typeface="+mn-lt"/>
                <a:ea typeface="+mn-ea"/>
                <a:cs typeface="+mn-cs"/>
              </a:rPr>
              <a:t>, the murderous villain in the Sherlock Holmes-inspired "The Great Mouse Detective." The dichotomy used to be pretty clear: mice are good guys and rats are bad.” …</a:t>
            </a:r>
            <a:endParaRPr lang="en-US" dirty="0"/>
          </a:p>
          <a:p>
            <a:r>
              <a:rPr lang="en-US" dirty="0"/>
              <a:t>“</a:t>
            </a:r>
            <a:r>
              <a:rPr lang="en-US" sz="900" b="0" i="0" kern="1200" dirty="0">
                <a:solidFill>
                  <a:schemeClr val="tx1"/>
                </a:solidFill>
                <a:effectLst/>
                <a:latin typeface="+mn-lt"/>
                <a:ea typeface="+mn-ea"/>
                <a:cs typeface="+mn-cs"/>
              </a:rPr>
              <a:t>The African giant pouched rats trained by the Belgian nonprofit </a:t>
            </a:r>
            <a:r>
              <a:rPr lang="en-US" sz="900" b="0" i="0" u="none" strike="noStrike" kern="1200" dirty="0">
                <a:solidFill>
                  <a:schemeClr val="tx1"/>
                </a:solidFill>
                <a:effectLst/>
                <a:latin typeface="+mn-lt"/>
                <a:ea typeface="+mn-ea"/>
                <a:cs typeface="+mn-cs"/>
                <a:hlinkClick r:id="rId3"/>
              </a:rPr>
              <a:t>Apopo</a:t>
            </a:r>
            <a:r>
              <a:rPr lang="en-US" sz="900" b="0" i="0" kern="1200" dirty="0">
                <a:solidFill>
                  <a:schemeClr val="tx1"/>
                </a:solidFill>
                <a:effectLst/>
                <a:latin typeface="+mn-lt"/>
                <a:ea typeface="+mn-ea"/>
                <a:cs typeface="+mn-cs"/>
              </a:rPr>
              <a:t> don't have to die to do their jobs: They sniff out landmines. </a:t>
            </a:r>
            <a:r>
              <a:rPr lang="en-US" sz="900" b="0" i="0" kern="1200" dirty="0" err="1">
                <a:solidFill>
                  <a:schemeClr val="tx1"/>
                </a:solidFill>
                <a:effectLst/>
                <a:latin typeface="+mn-lt"/>
                <a:ea typeface="+mn-ea"/>
                <a:cs typeface="+mn-cs"/>
              </a:rPr>
              <a:t>Apopo</a:t>
            </a:r>
            <a:r>
              <a:rPr lang="en-US" sz="900" b="0" i="0" kern="1200" dirty="0">
                <a:solidFill>
                  <a:schemeClr val="tx1"/>
                </a:solidFill>
                <a:effectLst/>
                <a:latin typeface="+mn-lt"/>
                <a:ea typeface="+mn-ea"/>
                <a:cs typeface="+mn-cs"/>
              </a:rPr>
              <a:t> trains the cat-sized rodents, who have an excellent sense of smell and are light enough not to set off the mines, to find explosives in Tanzania, Mozambique, Angola and Cambodia.”  Source: https://</a:t>
            </a:r>
            <a:r>
              <a:rPr lang="en-US" sz="900" b="0" i="0" kern="1200" dirty="0" err="1">
                <a:solidFill>
                  <a:schemeClr val="tx1"/>
                </a:solidFill>
                <a:effectLst/>
                <a:latin typeface="+mn-lt"/>
                <a:ea typeface="+mn-ea"/>
                <a:cs typeface="+mn-cs"/>
              </a:rPr>
              <a:t>www.dw.com</a:t>
            </a:r>
            <a:r>
              <a:rPr lang="en-US" sz="900" b="0" i="0" kern="1200" dirty="0">
                <a:solidFill>
                  <a:schemeClr val="tx1"/>
                </a:solidFill>
                <a:effectLst/>
                <a:latin typeface="+mn-lt"/>
                <a:ea typeface="+mn-ea"/>
                <a:cs typeface="+mn-cs"/>
              </a:rPr>
              <a:t>/</a:t>
            </a:r>
            <a:r>
              <a:rPr lang="en-US" sz="900" b="0" i="0" kern="1200" dirty="0" err="1">
                <a:solidFill>
                  <a:schemeClr val="tx1"/>
                </a:solidFill>
                <a:effectLst/>
                <a:latin typeface="+mn-lt"/>
                <a:ea typeface="+mn-ea"/>
                <a:cs typeface="+mn-cs"/>
              </a:rPr>
              <a:t>en</a:t>
            </a:r>
            <a:r>
              <a:rPr lang="en-US" sz="900" b="0" i="0" kern="1200" dirty="0">
                <a:solidFill>
                  <a:schemeClr val="tx1"/>
                </a:solidFill>
                <a:effectLst/>
                <a:latin typeface="+mn-lt"/>
                <a:ea typeface="+mn-ea"/>
                <a:cs typeface="+mn-cs"/>
              </a:rPr>
              <a:t>/rats-dangerous-vermin-or-useful-members-of-society/a-19161314</a:t>
            </a:r>
          </a:p>
          <a:p>
            <a:endParaRPr lang="en-US" sz="900" b="0" i="0" kern="1200" dirty="0">
              <a:solidFill>
                <a:schemeClr val="tx1"/>
              </a:solidFill>
              <a:effectLst/>
              <a:latin typeface="+mn-lt"/>
              <a:ea typeface="+mn-ea"/>
              <a:cs typeface="+mn-cs"/>
            </a:endParaRPr>
          </a:p>
          <a:p>
            <a:br>
              <a:rPr lang="en-US" dirty="0"/>
            </a:br>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26</a:t>
            </a:fld>
            <a:endParaRPr lang="en-CH"/>
          </a:p>
        </p:txBody>
      </p:sp>
    </p:spTree>
    <p:extLst>
      <p:ext uri="{BB962C8B-B14F-4D97-AF65-F5344CB8AC3E}">
        <p14:creationId xmlns:p14="http://schemas.microsoft.com/office/powerpoint/2010/main" val="224949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526E-CE3C-7646-BAEF-8C64996962DD}" type="slidenum">
              <a:rPr lang="en-US" smtClean="0"/>
              <a:t>27</a:t>
            </a:fld>
            <a:endParaRPr lang="en-US" dirty="0"/>
          </a:p>
        </p:txBody>
      </p:sp>
    </p:spTree>
    <p:extLst>
      <p:ext uri="{BB962C8B-B14F-4D97-AF65-F5344CB8AC3E}">
        <p14:creationId xmlns:p14="http://schemas.microsoft.com/office/powerpoint/2010/main" val="83276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7A22F8A-1068-AE4B-A6E2-A8C5C25741BD}" type="slidenum">
              <a:rPr lang="en-CH" smtClean="0"/>
              <a:t>33</a:t>
            </a:fld>
            <a:endParaRPr lang="en-CH"/>
          </a:p>
        </p:txBody>
      </p:sp>
    </p:spTree>
    <p:extLst>
      <p:ext uri="{BB962C8B-B14F-4D97-AF65-F5344CB8AC3E}">
        <p14:creationId xmlns:p14="http://schemas.microsoft.com/office/powerpoint/2010/main" val="407803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9/7/24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davidboje.com/truestorytelling/Rosile%20Handout%20HOW%20TO%20DO%20STORYBOARDING%20for%20RESTORYING%20Sep%209%202020%20%20copyright%20TSI.docx"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davidboje.com/truestorytelling/ejob.html#footnote7"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davidboje.com/truestorytelling/ejob.html#footnote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avidboje.com/truestorytelling/ejob.html#footnote5" TargetMode="External"/><Relationship Id="rId2" Type="http://schemas.openxmlformats.org/officeDocument/2006/relationships/hyperlink" Target="https://davidboje.com/truestorytelling/ejob.html#footnote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avidboje.com/truestorytelling/ejob.html#footnote7"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avidboje.com/truestorytelling/ejob.html#footnote2" TargetMode="External"/><Relationship Id="rId2" Type="http://schemas.openxmlformats.org/officeDocument/2006/relationships/hyperlink" Target="https://davidboje.com/truestorytelling/ejob.html#footnote6"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davidboje.com/truestorytelling/ejob.html#footnote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375E9D-5CB6-5E18-4E8A-7A7D05A3D106}"/>
              </a:ext>
            </a:extLst>
          </p:cNvPr>
          <p:cNvSpPr>
            <a:spLocks noGrp="1"/>
          </p:cNvSpPr>
          <p:nvPr>
            <p:ph type="ctrTitle"/>
          </p:nvPr>
        </p:nvSpPr>
        <p:spPr>
          <a:xfrm>
            <a:off x="890338" y="640080"/>
            <a:ext cx="3734014" cy="3566160"/>
          </a:xfrm>
        </p:spPr>
        <p:txBody>
          <a:bodyPr anchor="b">
            <a:normAutofit/>
          </a:bodyPr>
          <a:lstStyle/>
          <a:p>
            <a:pPr algn="l"/>
            <a:r>
              <a:rPr lang="en-US" sz="5400"/>
              <a:t>How to Live the True Storytelling® Life</a:t>
            </a:r>
          </a:p>
        </p:txBody>
      </p:sp>
      <p:sp>
        <p:nvSpPr>
          <p:cNvPr id="4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lede 19">
            <a:extLst>
              <a:ext uri="{FF2B5EF4-FFF2-40B4-BE49-F238E27FC236}">
                <a16:creationId xmlns:a16="http://schemas.microsoft.com/office/drawing/2014/main" id="{C17E6AF8-1906-254F-746E-7127DC2E6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037" y="-2351196"/>
            <a:ext cx="14869970" cy="11329496"/>
          </a:xfrm>
          <a:prstGeom prst="rect">
            <a:avLst/>
          </a:prstGeom>
        </p:spPr>
      </p:pic>
    </p:spTree>
    <p:extLst>
      <p:ext uri="{BB962C8B-B14F-4D97-AF65-F5344CB8AC3E}">
        <p14:creationId xmlns:p14="http://schemas.microsoft.com/office/powerpoint/2010/main" val="171416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A94EC-4E9C-4CA8-1751-9CE61C2BA71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Truth-Teller Tool</a:t>
            </a:r>
          </a:p>
        </p:txBody>
      </p:sp>
      <p:pic>
        <p:nvPicPr>
          <p:cNvPr id="2050" name="Picture 2">
            <a:extLst>
              <a:ext uri="{FF2B5EF4-FFF2-40B4-BE49-F238E27FC236}">
                <a16:creationId xmlns:a16="http://schemas.microsoft.com/office/drawing/2014/main" id="{B84F0DF2-E224-BF98-E16C-5A0EB3DF25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1354755"/>
            <a:ext cx="6780700" cy="4146160"/>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19">
            <a:extLst>
              <a:ext uri="{FF2B5EF4-FFF2-40B4-BE49-F238E27FC236}">
                <a16:creationId xmlns:a16="http://schemas.microsoft.com/office/drawing/2014/main" id="{3F713DB7-65C4-F2B7-B010-AEF1367D7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1381982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B5954FD-9C0B-7068-8549-2002D0C0CB72}"/>
              </a:ext>
            </a:extLst>
          </p:cNvPr>
          <p:cNvSpPr>
            <a:spLocks noGrp="1"/>
          </p:cNvSpPr>
          <p:nvPr>
            <p:ph type="title"/>
          </p:nvPr>
        </p:nvSpPr>
        <p:spPr>
          <a:xfrm>
            <a:off x="648037" y="1298448"/>
            <a:ext cx="5895178" cy="4099642"/>
          </a:xfrm>
        </p:spPr>
        <p:txBody>
          <a:bodyPr vert="horz" lIns="91440" tIns="45720" rIns="91440" bIns="45720" rtlCol="0" anchor="b">
            <a:normAutofit/>
          </a:bodyPr>
          <a:lstStyle/>
          <a:p>
            <a:r>
              <a:rPr lang="en-US" sz="6600" kern="1200">
                <a:solidFill>
                  <a:srgbClr val="FFFFFF"/>
                </a:solidFill>
                <a:latin typeface="+mj-lt"/>
                <a:ea typeface="+mj-ea"/>
                <a:cs typeface="+mj-cs"/>
              </a:rPr>
              <a:t>Tool for Truth-Tellers</a:t>
            </a:r>
          </a:p>
        </p:txBody>
      </p:sp>
      <p:sp>
        <p:nvSpPr>
          <p:cNvPr id="3" name="Content Placeholder 2">
            <a:extLst>
              <a:ext uri="{FF2B5EF4-FFF2-40B4-BE49-F238E27FC236}">
                <a16:creationId xmlns:a16="http://schemas.microsoft.com/office/drawing/2014/main" id="{AF8BA408-8205-25F1-D4C4-BC6E8B8E0F76}"/>
              </a:ext>
            </a:extLst>
          </p:cNvPr>
          <p:cNvSpPr>
            <a:spLocks noGrp="1"/>
          </p:cNvSpPr>
          <p:nvPr>
            <p:ph idx="1"/>
          </p:nvPr>
        </p:nvSpPr>
        <p:spPr>
          <a:xfrm>
            <a:off x="7848600" y="1122363"/>
            <a:ext cx="3505200" cy="4269549"/>
          </a:xfrm>
        </p:spPr>
        <p:txBody>
          <a:bodyPr vert="horz" lIns="91440" tIns="45720" rIns="91440" bIns="45720" rtlCol="0" anchor="b">
            <a:normAutofit/>
          </a:bodyPr>
          <a:lstStyle/>
          <a:p>
            <a:pPr marL="0" indent="0">
              <a:buNone/>
            </a:pPr>
            <a:br>
              <a:rPr lang="en-US" sz="2400" b="1" i="1" u="none" strike="noStrike" kern="1200">
                <a:solidFill>
                  <a:schemeClr val="tx1"/>
                </a:solidFill>
                <a:effectLst/>
                <a:latin typeface="+mn-lt"/>
                <a:ea typeface="+mn-ea"/>
                <a:cs typeface="+mn-cs"/>
              </a:rPr>
            </a:br>
            <a:r>
              <a:rPr lang="en-US" sz="2400" b="1" i="1" u="none" strike="noStrike" kern="1200">
                <a:solidFill>
                  <a:schemeClr val="tx1"/>
                </a:solidFill>
                <a:effectLst/>
                <a:latin typeface="+mn-lt"/>
                <a:ea typeface="+mn-ea"/>
                <a:cs typeface="+mn-cs"/>
              </a:rPr>
              <a:t>             </a:t>
            </a:r>
            <a:r>
              <a:rPr lang="en-US" sz="2400" b="0" i="0" u="sng" strike="noStrike" kern="1200">
                <a:solidFill>
                  <a:schemeClr val="tx1"/>
                </a:solidFill>
                <a:effectLst/>
                <a:latin typeface="+mn-lt"/>
                <a:ea typeface="+mn-ea"/>
                <a:cs typeface="+mn-cs"/>
                <a:hlinkClick r:id="rId2"/>
              </a:rPr>
              <a:t>HANDOUT How to Make a Storyboard &amp; Restory by Grace Ann Rosile</a:t>
            </a:r>
            <a:br>
              <a:rPr lang="en-US" sz="2400" b="1" i="1" u="none" strike="noStrike" kern="1200">
                <a:solidFill>
                  <a:schemeClr val="tx1"/>
                </a:solidFill>
                <a:effectLst/>
                <a:latin typeface="+mn-lt"/>
                <a:ea typeface="+mn-ea"/>
                <a:cs typeface="+mn-cs"/>
              </a:rPr>
            </a:br>
            <a:endParaRPr lang="en-US" sz="2400" kern="1200">
              <a:solidFill>
                <a:schemeClr val="tx1"/>
              </a:solidFill>
              <a:latin typeface="+mn-lt"/>
              <a:ea typeface="+mn-ea"/>
              <a:cs typeface="+mn-cs"/>
            </a:endParaRPr>
          </a:p>
        </p:txBody>
      </p:sp>
      <p:sp>
        <p:nvSpPr>
          <p:cNvPr id="19"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14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6F486-152F-69C0-F6A7-812B4AACC0DC}"/>
              </a:ext>
            </a:extLst>
          </p:cNvPr>
          <p:cNvSpPr>
            <a:spLocks noGrp="1"/>
          </p:cNvSpPr>
          <p:nvPr>
            <p:ph type="title"/>
          </p:nvPr>
        </p:nvSpPr>
        <p:spPr>
          <a:xfrm>
            <a:off x="761800" y="762001"/>
            <a:ext cx="5334197" cy="1708242"/>
          </a:xfrm>
        </p:spPr>
        <p:txBody>
          <a:bodyPr anchor="ctr">
            <a:normAutofit/>
          </a:bodyPr>
          <a:lstStyle/>
          <a:p>
            <a:r>
              <a:rPr lang="en-US" sz="4000" dirty="0"/>
              <a:t>What to do as a Truth-Teller</a:t>
            </a:r>
          </a:p>
        </p:txBody>
      </p:sp>
      <p:sp>
        <p:nvSpPr>
          <p:cNvPr id="3" name="Content Placeholder 2">
            <a:extLst>
              <a:ext uri="{FF2B5EF4-FFF2-40B4-BE49-F238E27FC236}">
                <a16:creationId xmlns:a16="http://schemas.microsoft.com/office/drawing/2014/main" id="{F2F5E718-B2F7-CBD1-2234-82B03FAC9D7C}"/>
              </a:ext>
            </a:extLst>
          </p:cNvPr>
          <p:cNvSpPr>
            <a:spLocks noGrp="1"/>
          </p:cNvSpPr>
          <p:nvPr>
            <p:ph idx="1"/>
          </p:nvPr>
        </p:nvSpPr>
        <p:spPr>
          <a:xfrm>
            <a:off x="512619" y="2119746"/>
            <a:ext cx="6026726" cy="4488872"/>
          </a:xfrm>
        </p:spPr>
        <p:txBody>
          <a:bodyPr anchor="ctr">
            <a:normAutofit/>
          </a:bodyPr>
          <a:lstStyle/>
          <a:p>
            <a:pPr marL="0" indent="0">
              <a:buNone/>
            </a:pPr>
            <a:r>
              <a:rPr lang="en-US" sz="2000" dirty="0">
                <a:latin typeface="Verdana" panose="020B0604030504040204" pitchFamily="34" charset="0"/>
              </a:rPr>
              <a:t>P</a:t>
            </a:r>
            <a:r>
              <a:rPr lang="en-US" sz="2000" b="0" i="0" u="none" strike="noStrike" dirty="0">
                <a:effectLst/>
                <a:latin typeface="Verdana" panose="020B0604030504040204" pitchFamily="34" charset="0"/>
              </a:rPr>
              <a:t>ractice being at True-Storyteller</a:t>
            </a:r>
          </a:p>
          <a:p>
            <a:pPr marL="0" indent="0">
              <a:buNone/>
            </a:pPr>
            <a:r>
              <a:rPr lang="en-US" sz="2000" dirty="0">
                <a:latin typeface="Verdana" panose="020B0604030504040204" pitchFamily="34" charset="0"/>
              </a:rPr>
              <a:t>You can</a:t>
            </a:r>
            <a:r>
              <a:rPr lang="en-US" sz="2000" b="0" i="0" u="none" strike="noStrike" dirty="0">
                <a:effectLst/>
                <a:latin typeface="Verdana" panose="020B0604030504040204" pitchFamily="34" charset="0"/>
              </a:rPr>
              <a:t> repeat modules or take new ones. </a:t>
            </a:r>
          </a:p>
          <a:p>
            <a:pPr marL="0" indent="0">
              <a:buNone/>
            </a:pPr>
            <a:r>
              <a:rPr lang="en-US" sz="2000" dirty="0">
                <a:latin typeface="Verdana" panose="020B0604030504040204" pitchFamily="34" charset="0"/>
              </a:rPr>
              <a:t>You</a:t>
            </a:r>
            <a:r>
              <a:rPr lang="en-US" sz="2000" b="0" i="0" u="none" strike="noStrike" dirty="0">
                <a:effectLst/>
                <a:latin typeface="Verdana" panose="020B0604030504040204" pitchFamily="34" charset="0"/>
              </a:rPr>
              <a:t> can also join an alumni meeting of </a:t>
            </a:r>
            <a:r>
              <a:rPr lang="en-US" sz="2000" b="1" i="1" u="none" strike="noStrike" dirty="0">
                <a:effectLst/>
                <a:latin typeface="Verdana" panose="020B0604030504040204" pitchFamily="34" charset="0"/>
              </a:rPr>
              <a:t>TSI </a:t>
            </a:r>
            <a:endParaRPr lang="en-US" sz="2000" dirty="0">
              <a:latin typeface="Verdana" panose="020B0604030504040204" pitchFamily="34" charset="0"/>
            </a:endParaRPr>
          </a:p>
          <a:p>
            <a:pPr marL="0" indent="0">
              <a:buNone/>
            </a:pPr>
            <a:r>
              <a:rPr lang="en-US" sz="2000" b="0" i="0" u="none" strike="noStrike" dirty="0">
                <a:effectLst/>
                <a:latin typeface="Verdana" panose="020B0604030504040204" pitchFamily="34" charset="0"/>
              </a:rPr>
              <a:t>Get some more practice in the tools. </a:t>
            </a:r>
          </a:p>
          <a:p>
            <a:pPr marL="0" indent="0">
              <a:buNone/>
            </a:pPr>
            <a:r>
              <a:rPr lang="en-US" sz="2000" b="0" i="0" u="none" strike="noStrike" dirty="0">
                <a:effectLst/>
                <a:latin typeface="Verdana" panose="020B0604030504040204" pitchFamily="34" charset="0"/>
              </a:rPr>
              <a:t>Join a “Storytelling Circle” Alumni Zoom group. </a:t>
            </a:r>
          </a:p>
          <a:p>
            <a:pPr marL="0" indent="0">
              <a:buNone/>
            </a:pPr>
            <a:r>
              <a:rPr lang="en-US" sz="2000" b="0" i="0" u="none" strike="noStrike" dirty="0">
                <a:effectLst/>
                <a:latin typeface="Verdana" panose="020B0604030504040204" pitchFamily="34" charset="0"/>
              </a:rPr>
              <a:t>A great place to check-in &amp; stay in tune with True Storytelling® Principles</a:t>
            </a:r>
            <a:endParaRPr lang="en-US" sz="2000" dirty="0"/>
          </a:p>
        </p:txBody>
      </p:sp>
      <p:pic>
        <p:nvPicPr>
          <p:cNvPr id="5" name="Picture 4">
            <a:extLst>
              <a:ext uri="{FF2B5EF4-FFF2-40B4-BE49-F238E27FC236}">
                <a16:creationId xmlns:a16="http://schemas.microsoft.com/office/drawing/2014/main" id="{B0628268-9697-384A-AAA0-5A02A06CF2D7}"/>
              </a:ext>
            </a:extLst>
          </p:cNvPr>
          <p:cNvPicPr>
            <a:picLocks noChangeAspect="1"/>
          </p:cNvPicPr>
          <p:nvPr/>
        </p:nvPicPr>
        <p:blipFill>
          <a:blip r:embed="rId2"/>
          <a:srcRect l="30459" r="2585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4" name="Billede 19">
            <a:extLst>
              <a:ext uri="{FF2B5EF4-FFF2-40B4-BE49-F238E27FC236}">
                <a16:creationId xmlns:a16="http://schemas.microsoft.com/office/drawing/2014/main" id="{7EA06F34-AE51-68E1-0396-C4062C6E1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696" y="4902776"/>
            <a:ext cx="3763509" cy="2867434"/>
          </a:xfrm>
          <a:prstGeom prst="rect">
            <a:avLst/>
          </a:prstGeom>
        </p:spPr>
      </p:pic>
    </p:spTree>
    <p:extLst>
      <p:ext uri="{BB962C8B-B14F-4D97-AF65-F5344CB8AC3E}">
        <p14:creationId xmlns:p14="http://schemas.microsoft.com/office/powerpoint/2010/main" val="586245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3E619-8BE7-CE11-D736-416B8B2CF57C}"/>
              </a:ext>
            </a:extLst>
          </p:cNvPr>
          <p:cNvSpPr>
            <a:spLocks noGrp="1"/>
          </p:cNvSpPr>
          <p:nvPr>
            <p:ph type="title"/>
          </p:nvPr>
        </p:nvSpPr>
        <p:spPr>
          <a:xfrm>
            <a:off x="836679" y="723898"/>
            <a:ext cx="6002110" cy="1495425"/>
          </a:xfrm>
        </p:spPr>
        <p:txBody>
          <a:bodyPr>
            <a:normAutofit/>
          </a:bodyPr>
          <a:lstStyle/>
          <a:p>
            <a:pPr algn="ctr"/>
            <a:r>
              <a:rPr lang="en-US" sz="4000" dirty="0"/>
              <a:t>Live the Truth-Listener Life (Level 2)</a:t>
            </a:r>
          </a:p>
        </p:txBody>
      </p:sp>
      <p:pic>
        <p:nvPicPr>
          <p:cNvPr id="6" name="Picture 5">
            <a:extLst>
              <a:ext uri="{FF2B5EF4-FFF2-40B4-BE49-F238E27FC236}">
                <a16:creationId xmlns:a16="http://schemas.microsoft.com/office/drawing/2014/main" id="{4A3E2CC0-7DA3-97AF-FA92-3F5B0AE71B30}"/>
              </a:ext>
            </a:extLst>
          </p:cNvPr>
          <p:cNvPicPr>
            <a:picLocks noChangeAspect="1"/>
          </p:cNvPicPr>
          <p:nvPr/>
        </p:nvPicPr>
        <p:blipFill>
          <a:blip r:embed="rId2"/>
          <a:srcRect l="37489" r="21562"/>
          <a:stretch/>
        </p:blipFill>
        <p:spPr>
          <a:xfrm>
            <a:off x="7199440" y="10"/>
            <a:ext cx="4992560" cy="6857990"/>
          </a:xfrm>
          <a:prstGeom prst="rect">
            <a:avLst/>
          </a:prstGeom>
          <a:effectLst/>
        </p:spPr>
      </p:pic>
      <p:graphicFrame>
        <p:nvGraphicFramePr>
          <p:cNvPr id="5" name="Content Placeholder 2">
            <a:extLst>
              <a:ext uri="{FF2B5EF4-FFF2-40B4-BE49-F238E27FC236}">
                <a16:creationId xmlns:a16="http://schemas.microsoft.com/office/drawing/2014/main" id="{E9E4FC57-9CDA-6152-D5FD-049D9728264E}"/>
              </a:ext>
            </a:extLst>
          </p:cNvPr>
          <p:cNvGraphicFramePr>
            <a:graphicFrameLocks noGrp="1"/>
          </p:cNvGraphicFramePr>
          <p:nvPr>
            <p:ph idx="1"/>
            <p:extLst>
              <p:ext uri="{D42A27DB-BD31-4B8C-83A1-F6EECF244321}">
                <p14:modId xmlns:p14="http://schemas.microsoft.com/office/powerpoint/2010/main" val="3624699526"/>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2299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5371311-760A-504D-B9E9-1919F8867D59}"/>
              </a:ext>
            </a:extLst>
          </p:cNvPr>
          <p:cNvSpPr/>
          <p:nvPr/>
        </p:nvSpPr>
        <p:spPr>
          <a:xfrm>
            <a:off x="2152650" y="1782130"/>
            <a:ext cx="3785696" cy="706544"/>
          </a:xfrm>
          <a:prstGeom prst="round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4" name="Title 3">
            <a:extLst>
              <a:ext uri="{FF2B5EF4-FFF2-40B4-BE49-F238E27FC236}">
                <a16:creationId xmlns:a16="http://schemas.microsoft.com/office/drawing/2014/main" id="{F93386BC-EAEB-3847-ABA7-89D2816D62F1}"/>
              </a:ext>
            </a:extLst>
          </p:cNvPr>
          <p:cNvSpPr>
            <a:spLocks noGrp="1"/>
          </p:cNvSpPr>
          <p:nvPr>
            <p:ph type="title"/>
          </p:nvPr>
        </p:nvSpPr>
        <p:spPr>
          <a:xfrm>
            <a:off x="2152650" y="456568"/>
            <a:ext cx="7886700" cy="706544"/>
          </a:xfrm>
        </p:spPr>
        <p:txBody>
          <a:bodyPr>
            <a:normAutofit fontScale="90000"/>
          </a:bodyPr>
          <a:lstStyle/>
          <a:p>
            <a:r>
              <a:rPr lang="en-US" sz="4500" b="1" spc="-1" dirty="0">
                <a:solidFill>
                  <a:schemeClr val="accent6">
                    <a:lumMod val="50000"/>
                  </a:schemeClr>
                </a:solidFill>
                <a:ea typeface="DejaVu Sans"/>
              </a:rPr>
              <a:t>Truth-Teller Tool</a:t>
            </a:r>
            <a:endParaRPr lang="en-CH" sz="4500" dirty="0">
              <a:solidFill>
                <a:schemeClr val="accent6">
                  <a:lumMod val="50000"/>
                </a:schemeClr>
              </a:solidFill>
            </a:endParaRPr>
          </a:p>
        </p:txBody>
      </p:sp>
      <p:graphicFrame>
        <p:nvGraphicFramePr>
          <p:cNvPr id="12" name="Content Placeholder 4">
            <a:extLst>
              <a:ext uri="{FF2B5EF4-FFF2-40B4-BE49-F238E27FC236}">
                <a16:creationId xmlns:a16="http://schemas.microsoft.com/office/drawing/2014/main" id="{0AB882A2-8D19-3EB1-9AF4-CF54FCB1EDFD}"/>
              </a:ext>
            </a:extLst>
          </p:cNvPr>
          <p:cNvGraphicFramePr>
            <a:graphicFrameLocks noGrp="1"/>
          </p:cNvGraphicFramePr>
          <p:nvPr>
            <p:ph idx="1"/>
          </p:nvPr>
        </p:nvGraphicFramePr>
        <p:xfrm>
          <a:off x="2152651" y="1878966"/>
          <a:ext cx="604101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14</a:t>
            </a:fld>
            <a:endParaRPr lang="en-CH"/>
          </a:p>
        </p:txBody>
      </p:sp>
      <p:pic>
        <p:nvPicPr>
          <p:cNvPr id="8" name="Picture 7">
            <a:extLst>
              <a:ext uri="{FF2B5EF4-FFF2-40B4-BE49-F238E27FC236}">
                <a16:creationId xmlns:a16="http://schemas.microsoft.com/office/drawing/2014/main" id="{8A4B685E-58F3-A049-AC9E-113B7B27C8F2}"/>
              </a:ext>
            </a:extLst>
          </p:cNvPr>
          <p:cNvPicPr>
            <a:picLocks noChangeAspect="1"/>
          </p:cNvPicPr>
          <p:nvPr/>
        </p:nvPicPr>
        <p:blipFill>
          <a:blip r:embed="rId8"/>
          <a:stretch>
            <a:fillRect/>
          </a:stretch>
        </p:blipFill>
        <p:spPr>
          <a:xfrm>
            <a:off x="7634100" y="2818740"/>
            <a:ext cx="3033901" cy="2576220"/>
          </a:xfrm>
          <a:prstGeom prst="rect">
            <a:avLst/>
          </a:prstGeom>
        </p:spPr>
      </p:pic>
      <p:pic>
        <p:nvPicPr>
          <p:cNvPr id="3" name="Billede 19">
            <a:extLst>
              <a:ext uri="{FF2B5EF4-FFF2-40B4-BE49-F238E27FC236}">
                <a16:creationId xmlns:a16="http://schemas.microsoft.com/office/drawing/2014/main" id="{9B43D229-ECF4-394D-008B-D558601C92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1050" y="4441938"/>
            <a:ext cx="3763509" cy="2867434"/>
          </a:xfrm>
          <a:prstGeom prst="rect">
            <a:avLst/>
          </a:prstGeom>
        </p:spPr>
      </p:pic>
    </p:spTree>
    <p:extLst>
      <p:ext uri="{BB962C8B-B14F-4D97-AF65-F5344CB8AC3E}">
        <p14:creationId xmlns:p14="http://schemas.microsoft.com/office/powerpoint/2010/main" val="189185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D03CFD-A07A-5978-1656-C77DE94A782C}"/>
              </a:ext>
            </a:extLst>
          </p:cNvPr>
          <p:cNvPicPr>
            <a:picLocks noChangeAspect="1"/>
          </p:cNvPicPr>
          <p:nvPr/>
        </p:nvPicPr>
        <p:blipFill>
          <a:blip r:embed="rId2">
            <a:duotone>
              <a:schemeClr val="bg2">
                <a:shade val="45000"/>
                <a:satMod val="135000"/>
              </a:schemeClr>
              <a:prstClr val="white"/>
            </a:duotone>
          </a:blip>
          <a:srcRect r="266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F8D459-99F1-599C-2C84-ED06CF996F8C}"/>
              </a:ext>
            </a:extLst>
          </p:cNvPr>
          <p:cNvSpPr>
            <a:spLocks noGrp="1"/>
          </p:cNvSpPr>
          <p:nvPr>
            <p:ph type="title"/>
          </p:nvPr>
        </p:nvSpPr>
        <p:spPr>
          <a:xfrm>
            <a:off x="838200" y="365125"/>
            <a:ext cx="10515600" cy="1325563"/>
          </a:xfrm>
        </p:spPr>
        <p:txBody>
          <a:bodyPr>
            <a:normAutofit/>
          </a:bodyPr>
          <a:lstStyle/>
          <a:p>
            <a:r>
              <a:rPr lang="en-US" dirty="0"/>
              <a:t>What is Level 2 “Truth-Listener” Program?</a:t>
            </a:r>
          </a:p>
        </p:txBody>
      </p:sp>
      <p:graphicFrame>
        <p:nvGraphicFramePr>
          <p:cNvPr id="5" name="Content Placeholder 2">
            <a:extLst>
              <a:ext uri="{FF2B5EF4-FFF2-40B4-BE49-F238E27FC236}">
                <a16:creationId xmlns:a16="http://schemas.microsoft.com/office/drawing/2014/main" id="{BE48FCE4-90C0-C8E4-58A9-53F25B6AF066}"/>
              </a:ext>
            </a:extLst>
          </p:cNvPr>
          <p:cNvGraphicFramePr>
            <a:graphicFrameLocks noGrp="1"/>
          </p:cNvGraphicFramePr>
          <p:nvPr>
            <p:ph idx="1"/>
            <p:extLst>
              <p:ext uri="{D42A27DB-BD31-4B8C-83A1-F6EECF244321}">
                <p14:modId xmlns:p14="http://schemas.microsoft.com/office/powerpoint/2010/main" val="40630312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4194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1D84A-B422-6339-00A1-1F5AFF5FCC0C}"/>
              </a:ext>
            </a:extLst>
          </p:cNvPr>
          <p:cNvSpPr>
            <a:spLocks noGrp="1"/>
          </p:cNvSpPr>
          <p:nvPr>
            <p:ph type="title"/>
          </p:nvPr>
        </p:nvSpPr>
        <p:spPr>
          <a:xfrm>
            <a:off x="572493" y="238539"/>
            <a:ext cx="11018520" cy="1434415"/>
          </a:xfrm>
        </p:spPr>
        <p:txBody>
          <a:bodyPr anchor="b">
            <a:normAutofit/>
          </a:bodyPr>
          <a:lstStyle/>
          <a:p>
            <a:r>
              <a:rPr lang="en-US" sz="4600" dirty="0"/>
              <a:t>4 Recommended </a:t>
            </a:r>
            <a:br>
              <a:rPr lang="en-US" sz="4600" dirty="0"/>
            </a:br>
            <a:r>
              <a:rPr lang="en-US" sz="4600" dirty="0"/>
              <a:t>Truth-Listeners Modules  plus project</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E51A0C-AE86-10FB-F7F4-1AE3179CE4C1}"/>
              </a:ext>
            </a:extLst>
          </p:cNvPr>
          <p:cNvSpPr>
            <a:spLocks noGrp="1"/>
          </p:cNvSpPr>
          <p:nvPr>
            <p:ph idx="1"/>
          </p:nvPr>
        </p:nvSpPr>
        <p:spPr>
          <a:xfrm>
            <a:off x="572493" y="2071316"/>
            <a:ext cx="6713552" cy="4119172"/>
          </a:xfrm>
        </p:spPr>
        <p:txBody>
          <a:bodyPr anchor="t">
            <a:normAutofit/>
          </a:bodyPr>
          <a:lstStyle/>
          <a:p>
            <a:pPr marL="0" indent="0">
              <a:buNone/>
            </a:pPr>
            <a:endParaRPr lang="en-US" sz="1500" b="1" i="0" u="none" strike="noStrike" dirty="0">
              <a:effectLst/>
              <a:latin typeface="Verdana" panose="020B0604030504040204" pitchFamily="34" charset="0"/>
            </a:endParaRPr>
          </a:p>
          <a:p>
            <a:pPr>
              <a:buFont typeface="+mj-lt"/>
              <a:buAutoNum type="arabicPeriod"/>
            </a:pPr>
            <a:r>
              <a:rPr lang="en-US" sz="1500" b="1" i="0" u="none" strike="noStrike" dirty="0">
                <a:effectLst/>
                <a:latin typeface="Verdana" panose="020B0604030504040204" pitchFamily="34" charset="0"/>
              </a:rPr>
              <a:t>Ensemble Leadership Module</a:t>
            </a:r>
            <a:r>
              <a:rPr lang="en-US" sz="1500" b="0" i="0" u="none" strike="noStrike" dirty="0">
                <a:effectLst/>
                <a:latin typeface="Roboto" panose="02000000000000000000" pitchFamily="2" charset="0"/>
              </a:rPr>
              <a:t> ©</a:t>
            </a:r>
            <a:r>
              <a:rPr lang="en-US" sz="1500" b="1" i="1" u="none" strike="noStrike" dirty="0">
                <a:effectLst/>
                <a:latin typeface="Verdana" panose="020B0604030504040204" pitchFamily="34" charset="0"/>
              </a:rPr>
              <a:t>TSI* (proposed Manual by Rosile &amp; Boje, </a:t>
            </a:r>
            <a:r>
              <a:rPr lang="en-US" sz="1500" b="1" i="1" u="sng" strike="noStrike" dirty="0">
                <a:effectLst/>
                <a:latin typeface="Verdana" panose="020B0604030504040204" pitchFamily="34" charset="0"/>
                <a:hlinkClick r:id="rId2"/>
              </a:rPr>
              <a:t>see Reference</a:t>
            </a:r>
            <a:r>
              <a:rPr lang="en-US" sz="1500" b="1" i="1" u="none" strike="noStrike" dirty="0">
                <a:effectLst/>
                <a:latin typeface="Verdana" panose="020B0604030504040204" pitchFamily="34" charset="0"/>
              </a:rPr>
              <a:t>) – Leaders listen to other</a:t>
            </a:r>
            <a:r>
              <a:rPr lang="en-US" sz="1500" b="1" i="1" dirty="0">
                <a:latin typeface="Verdana" panose="020B0604030504040204" pitchFamily="34" charset="0"/>
              </a:rPr>
              <a:t>s</a:t>
            </a:r>
            <a:br>
              <a:rPr lang="en-US" sz="1500" b="1" i="1" u="none" strike="noStrike" dirty="0">
                <a:effectLst/>
                <a:latin typeface="Verdana" panose="020B0604030504040204" pitchFamily="34" charset="0"/>
              </a:rPr>
            </a:br>
            <a:endParaRPr lang="en-US" sz="1500" b="0" i="0" u="none" strike="noStrike" dirty="0">
              <a:effectLst/>
              <a:latin typeface="Verdana" panose="020B0604030504040204" pitchFamily="34" charset="0"/>
            </a:endParaRPr>
          </a:p>
          <a:p>
            <a:pPr>
              <a:spcAft>
                <a:spcPts val="0"/>
              </a:spcAft>
              <a:buFont typeface="+mj-lt"/>
              <a:buAutoNum type="arabicPeriod"/>
            </a:pPr>
            <a:r>
              <a:rPr lang="en-US" sz="1500" b="1" i="0" u="none" strike="noStrike" dirty="0">
                <a:effectLst/>
                <a:latin typeface="Verdana" panose="020B0604030504040204" pitchFamily="34" charset="0"/>
              </a:rPr>
              <a:t>Worker Driven Corporate Social Responsibility </a:t>
            </a:r>
            <a:r>
              <a:rPr lang="en-US" sz="1500" b="0" i="0" u="none" strike="noStrike" dirty="0">
                <a:effectLst/>
                <a:latin typeface="Roboto" panose="02000000000000000000" pitchFamily="2" charset="0"/>
              </a:rPr>
              <a:t>©</a:t>
            </a:r>
            <a:r>
              <a:rPr lang="en-US" sz="1500" b="1" i="1" u="none" strike="noStrike" dirty="0">
                <a:effectLst/>
                <a:latin typeface="Verdana" panose="020B0604030504040204" pitchFamily="34" charset="0"/>
              </a:rPr>
              <a:t>TSI* (Manual by Rosile &amp; Boje) – Listening to workers</a:t>
            </a:r>
            <a:br>
              <a:rPr lang="en-US" sz="1600" b="1" i="1" u="none" strike="noStrike" dirty="0">
                <a:effectLst/>
                <a:latin typeface="Verdana" panose="020B0604030504040204" pitchFamily="34" charset="0"/>
              </a:rPr>
            </a:br>
            <a:endParaRPr lang="en-US" sz="1600" b="0" i="0" u="none" strike="noStrike" dirty="0">
              <a:effectLst/>
              <a:latin typeface="Verdana" panose="020B0604030504040204" pitchFamily="34" charset="0"/>
            </a:endParaRPr>
          </a:p>
          <a:p>
            <a:pPr>
              <a:spcAft>
                <a:spcPts val="0"/>
              </a:spcAft>
              <a:buFont typeface="+mj-lt"/>
              <a:buAutoNum type="arabicPeriod"/>
            </a:pPr>
            <a:r>
              <a:rPr lang="en-US" sz="1600" b="1" i="0" u="none" strike="noStrike" dirty="0">
                <a:effectLst/>
                <a:latin typeface="Verdana" panose="020B0604030504040204" pitchFamily="34" charset="0"/>
              </a:rPr>
              <a:t>Worker Driven Corporate Social Responsibility </a:t>
            </a:r>
            <a:r>
              <a:rPr lang="en-US" sz="1600" b="0" i="0" u="none" strike="noStrike" dirty="0">
                <a:effectLst/>
                <a:latin typeface="Roboto" panose="02000000000000000000" pitchFamily="2" charset="0"/>
              </a:rPr>
              <a:t>©</a:t>
            </a:r>
            <a:r>
              <a:rPr lang="en-US" sz="1600" b="1" i="1" u="none" strike="noStrike" dirty="0">
                <a:effectLst/>
                <a:latin typeface="Verdana" panose="020B0604030504040204" pitchFamily="34" charset="0"/>
              </a:rPr>
              <a:t>TSI (Manual by Rosile &amp; Boje) </a:t>
            </a:r>
            <a:r>
              <a:rPr lang="en-US" sz="1600" b="1" i="0" u="none" strike="noStrike" dirty="0">
                <a:effectLst/>
                <a:latin typeface="Verdana" panose="020B0604030504040204" pitchFamily="34" charset="0"/>
              </a:rPr>
              <a:t>Prerequisite Level 1</a:t>
            </a:r>
          </a:p>
          <a:p>
            <a:pPr>
              <a:spcAft>
                <a:spcPts val="0"/>
              </a:spcAft>
              <a:buFont typeface="+mj-lt"/>
              <a:buAutoNum type="arabicPeriod"/>
            </a:pPr>
            <a:r>
              <a:rPr lang="en-US" sz="1600" b="1" i="0" u="none" strike="noStrike" dirty="0">
                <a:effectLst/>
                <a:latin typeface="Verdana" panose="020B0604030504040204" pitchFamily="34" charset="0"/>
              </a:rPr>
              <a:t>Attunement to Quantum Energy Fields</a:t>
            </a:r>
            <a:r>
              <a:rPr lang="en-US" sz="1600" b="0" i="0" u="none" strike="noStrike" dirty="0">
                <a:effectLst/>
                <a:latin typeface="Roboto" panose="02000000000000000000" pitchFamily="2" charset="0"/>
              </a:rPr>
              <a:t> ©</a:t>
            </a:r>
            <a:r>
              <a:rPr lang="en-US" sz="1600" b="1" i="1" u="none" strike="noStrike" dirty="0">
                <a:effectLst/>
                <a:latin typeface="Verdana" panose="020B0604030504040204" pitchFamily="34" charset="0"/>
              </a:rPr>
              <a:t>TSI* (Manual by Boje) </a:t>
            </a:r>
            <a:r>
              <a:rPr lang="en-US" sz="1600" b="1" i="0" u="none" strike="noStrike" dirty="0">
                <a:effectLst/>
                <a:latin typeface="Verdana" panose="020B0604030504040204" pitchFamily="34" charset="0"/>
              </a:rPr>
              <a:t>Prerequisite Level 1</a:t>
            </a:r>
            <a:endParaRPr lang="en-US" sz="1600" b="1" i="1" dirty="0">
              <a:latin typeface="Verdana" panose="020B0604030504040204" pitchFamily="34" charset="0"/>
            </a:endParaRPr>
          </a:p>
          <a:p>
            <a:pPr>
              <a:spcAft>
                <a:spcPts val="0"/>
              </a:spcAft>
              <a:buFont typeface="+mj-lt"/>
              <a:buAutoNum type="arabicPeriod"/>
            </a:pPr>
            <a:endParaRPr lang="en-US" sz="1500" b="1" i="1" dirty="0">
              <a:latin typeface="Verdana" panose="020B0604030504040204" pitchFamily="34" charset="0"/>
            </a:endParaRPr>
          </a:p>
          <a:p>
            <a:pPr marL="0" indent="0">
              <a:spcAft>
                <a:spcPts val="0"/>
              </a:spcAft>
              <a:buNone/>
            </a:pPr>
            <a:r>
              <a:rPr lang="en-US" sz="1500" b="1" i="1" dirty="0">
                <a:latin typeface="Verdana" panose="020B0604030504040204" pitchFamily="34" charset="0"/>
              </a:rPr>
              <a:t>PROJECT: Do Restorying by Listening for Little Wow Moments that make a new story for your future</a:t>
            </a:r>
            <a:endParaRPr lang="en-US" sz="1500" dirty="0"/>
          </a:p>
        </p:txBody>
      </p:sp>
      <p:pic>
        <p:nvPicPr>
          <p:cNvPr id="5" name="Picture 4" descr="Cubes connected with a red line">
            <a:extLst>
              <a:ext uri="{FF2B5EF4-FFF2-40B4-BE49-F238E27FC236}">
                <a16:creationId xmlns:a16="http://schemas.microsoft.com/office/drawing/2014/main" id="{7DB61E66-500E-1C6C-77CA-526ADFC215B9}"/>
              </a:ext>
            </a:extLst>
          </p:cNvPr>
          <p:cNvPicPr>
            <a:picLocks noChangeAspect="1"/>
          </p:cNvPicPr>
          <p:nvPr/>
        </p:nvPicPr>
        <p:blipFill>
          <a:blip r:embed="rId3"/>
          <a:srcRect l="18755" r="7165" b="-3"/>
          <a:stretch/>
        </p:blipFill>
        <p:spPr>
          <a:xfrm>
            <a:off x="7675658" y="2093976"/>
            <a:ext cx="3941064" cy="4096512"/>
          </a:xfrm>
          <a:prstGeom prst="rect">
            <a:avLst/>
          </a:prstGeom>
        </p:spPr>
      </p:pic>
      <p:pic>
        <p:nvPicPr>
          <p:cNvPr id="4" name="Billede 19">
            <a:extLst>
              <a:ext uri="{FF2B5EF4-FFF2-40B4-BE49-F238E27FC236}">
                <a16:creationId xmlns:a16="http://schemas.microsoft.com/office/drawing/2014/main" id="{9F39CA80-A79A-8EAE-BFD1-271C3BE05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88421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3B2341DA-BC21-0287-7FA0-7BE5B3F31C9C}"/>
              </a:ext>
            </a:extLst>
          </p:cNvPr>
          <p:cNvSpPr>
            <a:spLocks noGrp="1"/>
          </p:cNvSpPr>
          <p:nvPr>
            <p:ph type="title"/>
          </p:nvPr>
        </p:nvSpPr>
        <p:spPr>
          <a:xfrm>
            <a:off x="290946" y="643467"/>
            <a:ext cx="3498460" cy="5571066"/>
          </a:xfrm>
        </p:spPr>
        <p:txBody>
          <a:bodyPr>
            <a:normAutofit/>
          </a:bodyPr>
          <a:lstStyle/>
          <a:p>
            <a:r>
              <a:rPr lang="en-US" sz="3700" dirty="0">
                <a:solidFill>
                  <a:srgbClr val="FFFFFF"/>
                </a:solidFill>
              </a:rPr>
              <a:t>RESTORYING Tool</a:t>
            </a:r>
          </a:p>
        </p:txBody>
      </p:sp>
      <p:graphicFrame>
        <p:nvGraphicFramePr>
          <p:cNvPr id="4" name="Content Placeholder 3">
            <a:extLst>
              <a:ext uri="{FF2B5EF4-FFF2-40B4-BE49-F238E27FC236}">
                <a16:creationId xmlns:a16="http://schemas.microsoft.com/office/drawing/2014/main" id="{35B97773-C266-16B5-A4A3-C5447C6B2BA6}"/>
              </a:ext>
            </a:extLst>
          </p:cNvPr>
          <p:cNvGraphicFramePr>
            <a:graphicFrameLocks noGrp="1"/>
          </p:cNvGraphicFramePr>
          <p:nvPr>
            <p:ph idx="1"/>
            <p:extLst>
              <p:ext uri="{D42A27DB-BD31-4B8C-83A1-F6EECF244321}">
                <p14:modId xmlns:p14="http://schemas.microsoft.com/office/powerpoint/2010/main" val="2920884380"/>
              </p:ext>
            </p:extLst>
          </p:nvPr>
        </p:nvGraphicFramePr>
        <p:xfrm>
          <a:off x="4803413" y="96982"/>
          <a:ext cx="6806696" cy="6730079"/>
        </p:xfrm>
        <a:graphic>
          <a:graphicData uri="http://schemas.openxmlformats.org/drawingml/2006/table">
            <a:tbl>
              <a:tblPr/>
              <a:tblGrid>
                <a:gridCol w="6806696">
                  <a:extLst>
                    <a:ext uri="{9D8B030D-6E8A-4147-A177-3AD203B41FA5}">
                      <a16:colId xmlns:a16="http://schemas.microsoft.com/office/drawing/2014/main" val="1217763667"/>
                    </a:ext>
                  </a:extLst>
                </a:gridCol>
              </a:tblGrid>
              <a:tr h="470705">
                <a:tc>
                  <a:txBody>
                    <a:bodyPr/>
                    <a:lstStyle/>
                    <a:p>
                      <a:pPr algn="ctr"/>
                      <a:endParaRPr lang="en-US" sz="2000" b="1"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363224615"/>
                  </a:ext>
                </a:extLst>
              </a:tr>
              <a:tr h="790786">
                <a:tc>
                  <a:txBody>
                    <a:bodyPr/>
                    <a:lstStyle/>
                    <a:p>
                      <a:pPr algn="l" rtl="0">
                        <a:spcAft>
                          <a:spcPts val="720"/>
                        </a:spcAft>
                      </a:pPr>
                      <a:r>
                        <a:rPr lang="en-US" sz="2000" b="0" dirty="0">
                          <a:solidFill>
                            <a:srgbClr val="000000"/>
                          </a:solidFill>
                          <a:effectLst/>
                        </a:rPr>
                        <a:t>1. </a:t>
                      </a:r>
                      <a:r>
                        <a:rPr lang="en-US" sz="2000" b="1" dirty="0">
                          <a:solidFill>
                            <a:srgbClr val="000000"/>
                          </a:solidFill>
                          <a:effectLst/>
                        </a:rPr>
                        <a:t>Recharacterize</a:t>
                      </a:r>
                      <a:r>
                        <a:rPr lang="en-US" sz="2000" b="0" dirty="0">
                          <a:solidFill>
                            <a:srgbClr val="000000"/>
                          </a:solidFill>
                          <a:effectLst/>
                        </a:rPr>
                        <a:t> (received Organization identity) from how other organizations are telling it.</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423309137"/>
                  </a:ext>
                </a:extLst>
              </a:tr>
              <a:tr h="790786">
                <a:tc>
                  <a:txBody>
                    <a:bodyPr/>
                    <a:lstStyle/>
                    <a:p>
                      <a:pPr algn="l" rtl="0">
                        <a:spcAft>
                          <a:spcPts val="720"/>
                        </a:spcAft>
                      </a:pPr>
                      <a:r>
                        <a:rPr lang="en-US" sz="2000" b="0" dirty="0">
                          <a:solidFill>
                            <a:srgbClr val="000000"/>
                          </a:solidFill>
                          <a:effectLst/>
                        </a:rPr>
                        <a:t>2. </a:t>
                      </a:r>
                      <a:r>
                        <a:rPr lang="en-US" sz="2000" b="1" dirty="0">
                          <a:solidFill>
                            <a:srgbClr val="000000"/>
                          </a:solidFill>
                          <a:effectLst/>
                        </a:rPr>
                        <a:t>Externalize</a:t>
                      </a:r>
                      <a:r>
                        <a:rPr lang="en-US" sz="2000" b="0" dirty="0">
                          <a:solidFill>
                            <a:srgbClr val="000000"/>
                          </a:solidFill>
                          <a:effectLst/>
                        </a:rPr>
                        <a:t> (re-label) Make the Problem the Problem, not the Person as the problem.</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983813676"/>
                  </a:ext>
                </a:extLst>
              </a:tr>
              <a:tr h="437757">
                <a:tc>
                  <a:txBody>
                    <a:bodyPr/>
                    <a:lstStyle/>
                    <a:p>
                      <a:pPr algn="l" rtl="0">
                        <a:spcAft>
                          <a:spcPts val="720"/>
                        </a:spcAft>
                      </a:pPr>
                      <a:r>
                        <a:rPr lang="en-US" sz="2000" b="0" dirty="0">
                          <a:solidFill>
                            <a:srgbClr val="000000"/>
                          </a:solidFill>
                          <a:effectLst/>
                        </a:rPr>
                        <a:t>3. </a:t>
                      </a:r>
                      <a:r>
                        <a:rPr lang="en-US" sz="2000" b="1" dirty="0">
                          <a:solidFill>
                            <a:srgbClr val="000000"/>
                          </a:solidFill>
                          <a:effectLst/>
                        </a:rPr>
                        <a:t>Sympathize</a:t>
                      </a:r>
                      <a:r>
                        <a:rPr lang="en-US" sz="2000" b="0" dirty="0">
                          <a:solidFill>
                            <a:srgbClr val="000000"/>
                          </a:solidFill>
                          <a:effectLst/>
                        </a:rPr>
                        <a:t> (benefits) – of old story of or your organization has its payoffs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659790070"/>
                  </a:ext>
                </a:extLst>
              </a:tr>
              <a:tr h="790786">
                <a:tc>
                  <a:txBody>
                    <a:bodyPr/>
                    <a:lstStyle/>
                    <a:p>
                      <a:pPr algn="l" rtl="0">
                        <a:spcAft>
                          <a:spcPts val="720"/>
                        </a:spcAft>
                      </a:pPr>
                      <a:r>
                        <a:rPr lang="en-US" sz="2000" b="0" dirty="0">
                          <a:solidFill>
                            <a:srgbClr val="000000"/>
                          </a:solidFill>
                          <a:effectLst/>
                        </a:rPr>
                        <a:t>4. </a:t>
                      </a:r>
                      <a:r>
                        <a:rPr lang="en-US" sz="2000" b="1" dirty="0">
                          <a:solidFill>
                            <a:srgbClr val="000000"/>
                          </a:solidFill>
                          <a:effectLst/>
                        </a:rPr>
                        <a:t>Revise</a:t>
                      </a:r>
                      <a:r>
                        <a:rPr lang="en-US" sz="2000" b="0" dirty="0">
                          <a:solidFill>
                            <a:srgbClr val="000000"/>
                          </a:solidFill>
                          <a:effectLst/>
                        </a:rPr>
                        <a:t> (consequences) – What are the negative consequences, including the stereotypes of received organization identities being applied to you?</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743723622"/>
                  </a:ext>
                </a:extLst>
              </a:tr>
              <a:tr h="790786">
                <a:tc>
                  <a:txBody>
                    <a:bodyPr/>
                    <a:lstStyle/>
                    <a:p>
                      <a:pPr algn="l" rtl="0">
                        <a:spcAft>
                          <a:spcPts val="720"/>
                        </a:spcAft>
                      </a:pPr>
                      <a:r>
                        <a:rPr lang="en-US" sz="2000" b="0" dirty="0">
                          <a:solidFill>
                            <a:srgbClr val="000000"/>
                          </a:solidFill>
                          <a:effectLst/>
                        </a:rPr>
                        <a:t>5. </a:t>
                      </a:r>
                      <a:r>
                        <a:rPr lang="en-US" sz="2000" b="1" dirty="0">
                          <a:solidFill>
                            <a:srgbClr val="000000"/>
                          </a:solidFill>
                          <a:effectLst/>
                        </a:rPr>
                        <a:t>Strategize</a:t>
                      </a:r>
                      <a:r>
                        <a:rPr lang="en-US" sz="2000" b="0" dirty="0">
                          <a:solidFill>
                            <a:srgbClr val="000000"/>
                          </a:solidFill>
                          <a:effectLst/>
                        </a:rPr>
                        <a:t> (Little Wow Moments of exception to Others' dominant master narratives); Reclaim Little Wow Moments</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653962838"/>
                  </a:ext>
                </a:extLst>
              </a:tr>
              <a:tr h="1143816">
                <a:tc>
                  <a:txBody>
                    <a:bodyPr/>
                    <a:lstStyle/>
                    <a:p>
                      <a:pPr algn="l" rtl="0">
                        <a:spcAft>
                          <a:spcPts val="720"/>
                        </a:spcAft>
                      </a:pPr>
                      <a:r>
                        <a:rPr lang="en-US" sz="2000" b="0" dirty="0">
                          <a:solidFill>
                            <a:srgbClr val="000000"/>
                          </a:solidFill>
                          <a:effectLst/>
                        </a:rPr>
                        <a:t>6. </a:t>
                      </a:r>
                      <a:r>
                        <a:rPr lang="en-US" sz="2000" b="1" dirty="0">
                          <a:solidFill>
                            <a:srgbClr val="000000"/>
                          </a:solidFill>
                          <a:effectLst/>
                        </a:rPr>
                        <a:t>Restory</a:t>
                      </a:r>
                      <a:r>
                        <a:rPr lang="en-US" sz="2000" b="0" dirty="0">
                          <a:solidFill>
                            <a:srgbClr val="000000"/>
                          </a:solidFill>
                          <a:effectLst/>
                        </a:rPr>
                        <a:t> (rehistoricizes the old dominant narratives by collecting Little Wow Moments into A 'New Story' of you several possibility futures), to not be stuck in the past, reliving one event</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4093089732"/>
                  </a:ext>
                </a:extLst>
              </a:tr>
              <a:tr h="1143816">
                <a:tc>
                  <a:txBody>
                    <a:bodyPr/>
                    <a:lstStyle/>
                    <a:p>
                      <a:pPr algn="l" rtl="0">
                        <a:spcAft>
                          <a:spcPts val="720"/>
                        </a:spcAft>
                      </a:pPr>
                      <a:r>
                        <a:rPr lang="en-US" sz="2000" b="0" dirty="0">
                          <a:solidFill>
                            <a:srgbClr val="000000"/>
                          </a:solidFill>
                          <a:effectLst/>
                        </a:rPr>
                        <a:t>7. </a:t>
                      </a:r>
                      <a:r>
                        <a:rPr lang="en-US" sz="2000" b="1" dirty="0">
                          <a:solidFill>
                            <a:srgbClr val="000000"/>
                          </a:solidFill>
                          <a:effectLst/>
                        </a:rPr>
                        <a:t>Publicize</a:t>
                      </a:r>
                      <a:r>
                        <a:rPr lang="en-US" sz="2000" b="0" dirty="0">
                          <a:solidFill>
                            <a:srgbClr val="000000"/>
                          </a:solidFill>
                          <a:effectLst/>
                        </a:rPr>
                        <a:t> (support networking) e.g. letter writing, social media, celebratory events with supporters of your ‘New Story’ of future and potentiality, to stay in the ‘new world.’</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64404271"/>
                  </a:ext>
                </a:extLst>
              </a:tr>
            </a:tbl>
          </a:graphicData>
        </a:graphic>
      </p:graphicFrame>
    </p:spTree>
    <p:extLst>
      <p:ext uri="{BB962C8B-B14F-4D97-AF65-F5344CB8AC3E}">
        <p14:creationId xmlns:p14="http://schemas.microsoft.com/office/powerpoint/2010/main" val="2266082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 tools on a bench">
            <a:extLst>
              <a:ext uri="{FF2B5EF4-FFF2-40B4-BE49-F238E27FC236}">
                <a16:creationId xmlns:a16="http://schemas.microsoft.com/office/drawing/2014/main" id="{37E13EAB-80EB-FE79-2C56-3488B29CD6FD}"/>
              </a:ext>
            </a:extLst>
          </p:cNvPr>
          <p:cNvPicPr>
            <a:picLocks noChangeAspect="1"/>
          </p:cNvPicPr>
          <p:nvPr/>
        </p:nvPicPr>
        <p:blipFill>
          <a:blip r:embed="rId2"/>
          <a:srcRect t="12907" b="2823"/>
          <a:stretch/>
        </p:blipFill>
        <p:spPr>
          <a:xfrm>
            <a:off x="-3048" y="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1B372F-4C1F-0867-5D2E-8C4B38339405}"/>
              </a:ext>
            </a:extLst>
          </p:cNvPr>
          <p:cNvSpPr>
            <a:spLocks noGrp="1"/>
          </p:cNvSpPr>
          <p:nvPr>
            <p:ph type="title"/>
          </p:nvPr>
        </p:nvSpPr>
        <p:spPr>
          <a:xfrm>
            <a:off x="1097280" y="2587924"/>
            <a:ext cx="3923294" cy="2001329"/>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Tool for Attunement</a:t>
            </a:r>
          </a:p>
        </p:txBody>
      </p:sp>
      <p:pic>
        <p:nvPicPr>
          <p:cNvPr id="6" name="Picture 5">
            <a:extLst>
              <a:ext uri="{FF2B5EF4-FFF2-40B4-BE49-F238E27FC236}">
                <a16:creationId xmlns:a16="http://schemas.microsoft.com/office/drawing/2014/main" id="{44F18920-89CE-BAFA-218F-0E573EC9FAD7}"/>
              </a:ext>
            </a:extLst>
          </p:cNvPr>
          <p:cNvPicPr>
            <a:picLocks noChangeAspect="1"/>
          </p:cNvPicPr>
          <p:nvPr/>
        </p:nvPicPr>
        <p:blipFill rotWithShape="1">
          <a:blip r:embed="rId3"/>
          <a:srcRect l="30159" t="2972" r="29206" b="17806"/>
          <a:stretch/>
        </p:blipFill>
        <p:spPr>
          <a:xfrm>
            <a:off x="5108057" y="0"/>
            <a:ext cx="7224878" cy="6857989"/>
          </a:xfrm>
          <a:prstGeom prst="rect">
            <a:avLst/>
          </a:prstGeom>
        </p:spPr>
      </p:pic>
    </p:spTree>
    <p:extLst>
      <p:ext uri="{BB962C8B-B14F-4D97-AF65-F5344CB8AC3E}">
        <p14:creationId xmlns:p14="http://schemas.microsoft.com/office/powerpoint/2010/main" val="194591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4B20A4-9D26-B456-EFE0-103BC128DB70}"/>
              </a:ext>
            </a:extLst>
          </p:cNvPr>
          <p:cNvSpPr>
            <a:spLocks noGrp="1"/>
          </p:cNvSpPr>
          <p:nvPr>
            <p:ph type="title"/>
          </p:nvPr>
        </p:nvSpPr>
        <p:spPr>
          <a:xfrm>
            <a:off x="1371597" y="348865"/>
            <a:ext cx="10044023" cy="877729"/>
          </a:xfrm>
        </p:spPr>
        <p:txBody>
          <a:bodyPr anchor="ctr">
            <a:normAutofit/>
          </a:bodyPr>
          <a:lstStyle/>
          <a:p>
            <a:r>
              <a:rPr lang="en-US" sz="4000" b="1" dirty="0">
                <a:solidFill>
                  <a:srgbClr val="FFFFFF"/>
                </a:solidFill>
              </a:rPr>
              <a:t>What A Truth-Listener Learns to Do</a:t>
            </a:r>
          </a:p>
        </p:txBody>
      </p:sp>
      <p:graphicFrame>
        <p:nvGraphicFramePr>
          <p:cNvPr id="5" name="Content Placeholder 2">
            <a:extLst>
              <a:ext uri="{FF2B5EF4-FFF2-40B4-BE49-F238E27FC236}">
                <a16:creationId xmlns:a16="http://schemas.microsoft.com/office/drawing/2014/main" id="{0601E031-F0FB-8085-80C9-217428920540}"/>
              </a:ext>
            </a:extLst>
          </p:cNvPr>
          <p:cNvGraphicFramePr>
            <a:graphicFrameLocks noGrp="1"/>
          </p:cNvGraphicFramePr>
          <p:nvPr>
            <p:ph idx="1"/>
            <p:extLst>
              <p:ext uri="{D42A27DB-BD31-4B8C-83A1-F6EECF244321}">
                <p14:modId xmlns:p14="http://schemas.microsoft.com/office/powerpoint/2010/main" val="352844949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8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737A4E-C98D-3568-5979-F4D5CFBCEC3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700" kern="1200">
                <a:solidFill>
                  <a:srgbClr val="FFFFFF"/>
                </a:solidFill>
                <a:latin typeface="+mj-lt"/>
                <a:ea typeface="+mj-ea"/>
                <a:cs typeface="+mj-cs"/>
              </a:rPr>
              <a:t>These are 7 Principles of True Storytelling: Basis of 3 Levels of Certificate Programs</a:t>
            </a:r>
          </a:p>
        </p:txBody>
      </p:sp>
      <p:pic>
        <p:nvPicPr>
          <p:cNvPr id="4" name="Picture 3" descr="A white paper with black text&#10;&#10;Description automatically generated">
            <a:extLst>
              <a:ext uri="{FF2B5EF4-FFF2-40B4-BE49-F238E27FC236}">
                <a16:creationId xmlns:a16="http://schemas.microsoft.com/office/drawing/2014/main" id="{E3A205EA-4320-9430-C215-DB2E5BA3B025}"/>
              </a:ext>
            </a:extLst>
          </p:cNvPr>
          <p:cNvPicPr>
            <a:picLocks noChangeAspect="1"/>
          </p:cNvPicPr>
          <p:nvPr/>
        </p:nvPicPr>
        <p:blipFill>
          <a:blip r:embed="rId2"/>
          <a:srcRect t="31683" b="13663"/>
          <a:stretch/>
        </p:blipFill>
        <p:spPr>
          <a:xfrm>
            <a:off x="5010838" y="640080"/>
            <a:ext cx="5741726" cy="5578816"/>
          </a:xfrm>
          <a:prstGeom prst="rect">
            <a:avLst/>
          </a:prstGeom>
        </p:spPr>
      </p:pic>
      <p:pic>
        <p:nvPicPr>
          <p:cNvPr id="5" name="Billede 19">
            <a:extLst>
              <a:ext uri="{FF2B5EF4-FFF2-40B4-BE49-F238E27FC236}">
                <a16:creationId xmlns:a16="http://schemas.microsoft.com/office/drawing/2014/main" id="{55A64C5C-18B4-177C-A2EB-D03385E22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3197896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F4A384-74F2-6A90-396B-CF07A9007CAF}"/>
              </a:ext>
            </a:extLst>
          </p:cNvPr>
          <p:cNvSpPr>
            <a:spLocks noGrp="1"/>
          </p:cNvSpPr>
          <p:nvPr>
            <p:ph type="title"/>
          </p:nvPr>
        </p:nvSpPr>
        <p:spPr>
          <a:xfrm>
            <a:off x="1371597" y="348865"/>
            <a:ext cx="10044023" cy="877729"/>
          </a:xfrm>
        </p:spPr>
        <p:txBody>
          <a:bodyPr anchor="ctr">
            <a:normAutofit fontScale="90000"/>
          </a:bodyPr>
          <a:lstStyle/>
          <a:p>
            <a:r>
              <a:rPr lang="en-US" sz="4000" b="1" dirty="0">
                <a:solidFill>
                  <a:srgbClr val="FFFFFF"/>
                </a:solidFill>
              </a:rPr>
              <a:t>What Can A Truth-Listener Do With their Certificate?</a:t>
            </a:r>
          </a:p>
        </p:txBody>
      </p:sp>
      <p:graphicFrame>
        <p:nvGraphicFramePr>
          <p:cNvPr id="25" name="Content Placeholder 2">
            <a:extLst>
              <a:ext uri="{FF2B5EF4-FFF2-40B4-BE49-F238E27FC236}">
                <a16:creationId xmlns:a16="http://schemas.microsoft.com/office/drawing/2014/main" id="{9988B3AF-AAA5-751C-F0CD-27C6F882D9BF}"/>
              </a:ext>
            </a:extLst>
          </p:cNvPr>
          <p:cNvGraphicFramePr>
            <a:graphicFrameLocks noGrp="1"/>
          </p:cNvGraphicFramePr>
          <p:nvPr>
            <p:ph idx="1"/>
            <p:extLst>
              <p:ext uri="{D42A27DB-BD31-4B8C-83A1-F6EECF244321}">
                <p14:modId xmlns:p14="http://schemas.microsoft.com/office/powerpoint/2010/main" val="365047072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Billede 19">
            <a:extLst>
              <a:ext uri="{FF2B5EF4-FFF2-40B4-BE49-F238E27FC236}">
                <a16:creationId xmlns:a16="http://schemas.microsoft.com/office/drawing/2014/main" id="{F42E0BA5-E031-F20E-C447-53CBA93246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455502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9721629-0DD9-DA19-D36A-B4C003EF6B3C}"/>
              </a:ext>
            </a:extLst>
          </p:cNvPr>
          <p:cNvSpPr>
            <a:spLocks noGrp="1"/>
          </p:cNvSpPr>
          <p:nvPr>
            <p:ph type="title"/>
          </p:nvPr>
        </p:nvSpPr>
        <p:spPr>
          <a:xfrm>
            <a:off x="5099537" y="486185"/>
            <a:ext cx="6448995" cy="900522"/>
          </a:xfrm>
        </p:spPr>
        <p:txBody>
          <a:bodyPr>
            <a:noAutofit/>
          </a:bodyPr>
          <a:lstStyle/>
          <a:p>
            <a:r>
              <a:rPr lang="en-US" b="1" dirty="0"/>
              <a:t> </a:t>
            </a:r>
            <a:br>
              <a:rPr lang="en-US" b="1" dirty="0"/>
            </a:br>
            <a:r>
              <a:rPr lang="en-US" b="1" dirty="0"/>
              <a:t>Live the Truth-Seeker Life</a:t>
            </a:r>
          </a:p>
        </p:txBody>
      </p:sp>
      <p:pic>
        <p:nvPicPr>
          <p:cNvPr id="17" name="Picture 16">
            <a:extLst>
              <a:ext uri="{FF2B5EF4-FFF2-40B4-BE49-F238E27FC236}">
                <a16:creationId xmlns:a16="http://schemas.microsoft.com/office/drawing/2014/main" id="{D3F2E42A-0776-EE54-CAE6-D64055674495}"/>
              </a:ext>
            </a:extLst>
          </p:cNvPr>
          <p:cNvPicPr>
            <a:picLocks noChangeAspect="1"/>
          </p:cNvPicPr>
          <p:nvPr/>
        </p:nvPicPr>
        <p:blipFill>
          <a:blip r:embed="rId2"/>
          <a:srcRect l="31694" r="24987" b="-1"/>
          <a:stretch/>
        </p:blipFill>
        <p:spPr>
          <a:xfrm>
            <a:off x="838200" y="643467"/>
            <a:ext cx="4261337" cy="5533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3" name="Arc 22">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BE0113A-C0E7-786B-4D91-67DA12D7DADE}"/>
              </a:ext>
            </a:extLst>
          </p:cNvPr>
          <p:cNvGraphicFramePr>
            <a:graphicFrameLocks noGrp="1"/>
          </p:cNvGraphicFramePr>
          <p:nvPr>
            <p:ph idx="1"/>
            <p:extLst>
              <p:ext uri="{D42A27DB-BD31-4B8C-83A1-F6EECF244321}">
                <p14:modId xmlns:p14="http://schemas.microsoft.com/office/powerpoint/2010/main" val="2361956746"/>
              </p:ext>
            </p:extLst>
          </p:nvPr>
        </p:nvGraphicFramePr>
        <p:xfrm>
          <a:off x="5827048" y="1946684"/>
          <a:ext cx="57214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736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2E21-9471-180B-38C5-DEB974331EAD}"/>
              </a:ext>
            </a:extLst>
          </p:cNvPr>
          <p:cNvSpPr>
            <a:spLocks noGrp="1"/>
          </p:cNvSpPr>
          <p:nvPr>
            <p:ph type="title"/>
          </p:nvPr>
        </p:nvSpPr>
        <p:spPr>
          <a:xfrm>
            <a:off x="8079978" y="741391"/>
            <a:ext cx="3369234" cy="1616203"/>
          </a:xfrm>
        </p:spPr>
        <p:txBody>
          <a:bodyPr anchor="b">
            <a:normAutofit/>
          </a:bodyPr>
          <a:lstStyle/>
          <a:p>
            <a:r>
              <a:rPr lang="en-US" sz="3200"/>
              <a:t>Level 3 Truth-Seeker Prerequisites</a:t>
            </a:r>
          </a:p>
        </p:txBody>
      </p:sp>
      <p:pic>
        <p:nvPicPr>
          <p:cNvPr id="5" name="Picture 4" descr="Pen placed on top of a signature line">
            <a:extLst>
              <a:ext uri="{FF2B5EF4-FFF2-40B4-BE49-F238E27FC236}">
                <a16:creationId xmlns:a16="http://schemas.microsoft.com/office/drawing/2014/main" id="{1E18A472-E31A-7946-7E20-8EE2B1B8B971}"/>
              </a:ext>
            </a:extLst>
          </p:cNvPr>
          <p:cNvPicPr>
            <a:picLocks noChangeAspect="1"/>
          </p:cNvPicPr>
          <p:nvPr/>
        </p:nvPicPr>
        <p:blipFill>
          <a:blip r:embed="rId2"/>
          <a:srcRect l="28070" r="-1" b="-1"/>
          <a:stretch/>
        </p:blipFill>
        <p:spPr>
          <a:xfrm>
            <a:off x="20" y="10"/>
            <a:ext cx="7390243"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922C677C-4944-E805-A466-7E8A5DDDB36C}"/>
              </a:ext>
            </a:extLst>
          </p:cNvPr>
          <p:cNvSpPr>
            <a:spLocks noGrp="1"/>
          </p:cNvSpPr>
          <p:nvPr>
            <p:ph idx="1"/>
          </p:nvPr>
        </p:nvSpPr>
        <p:spPr>
          <a:xfrm>
            <a:off x="8079978" y="2533476"/>
            <a:ext cx="3369234" cy="3447832"/>
          </a:xfrm>
        </p:spPr>
        <p:txBody>
          <a:bodyPr anchor="t">
            <a:normAutofit/>
          </a:bodyPr>
          <a:lstStyle/>
          <a:p>
            <a:r>
              <a:rPr lang="en-US" sz="1600" b="0" i="1" u="none" strike="noStrike" dirty="0">
                <a:effectLst/>
                <a:latin typeface="Verdana" panose="020B0604030504040204" pitchFamily="34" charset="0"/>
              </a:rPr>
              <a:t>Must have completed Truth-Teller (Level 1) and Truth-Listener (Level 2) certificate programs </a:t>
            </a:r>
          </a:p>
          <a:p>
            <a:r>
              <a:rPr lang="en-US" sz="1600" b="0" i="1" u="none" strike="noStrike" dirty="0">
                <a:effectLst/>
                <a:latin typeface="Verdana" panose="020B0604030504040204" pitchFamily="34" charset="0"/>
              </a:rPr>
              <a:t>Must submit brief resume.</a:t>
            </a:r>
          </a:p>
          <a:p>
            <a:r>
              <a:rPr lang="en-US" sz="1600" i="1" dirty="0">
                <a:latin typeface="Verdana" panose="020B0604030504040204" pitchFamily="34" charset="0"/>
              </a:rPr>
              <a:t>Must </a:t>
            </a:r>
            <a:r>
              <a:rPr lang="en-US" sz="1600" b="0" i="1" u="none" strike="noStrike" dirty="0">
                <a:effectLst/>
                <a:latin typeface="Verdana" panose="020B0604030504040204" pitchFamily="34" charset="0"/>
              </a:rPr>
              <a:t>do interview with True Storytelling® founder(s)</a:t>
            </a:r>
          </a:p>
          <a:p>
            <a:r>
              <a:rPr lang="en-US" sz="1600" i="1" dirty="0">
                <a:latin typeface="Verdana" panose="020B0604030504040204" pitchFamily="34" charset="0"/>
              </a:rPr>
              <a:t>Submit your</a:t>
            </a:r>
            <a:r>
              <a:rPr lang="en-US" sz="1600" b="0" i="1" u="none" strike="noStrike" dirty="0">
                <a:effectLst/>
                <a:latin typeface="Verdana" panose="020B0604030504040204" pitchFamily="34" charset="0"/>
              </a:rPr>
              <a:t> letter of intention (Why this is for you) to be admitted to level three certificate programs.</a:t>
            </a:r>
            <a:br>
              <a:rPr lang="en-US" sz="1600" b="0" i="1" u="none" strike="noStrike" dirty="0">
                <a:effectLst/>
                <a:latin typeface="Verdana" panose="020B0604030504040204" pitchFamily="34" charset="0"/>
              </a:rPr>
            </a:br>
            <a:endParaRPr lang="en-US" sz="1600" dirty="0"/>
          </a:p>
        </p:txBody>
      </p:sp>
      <p:pic>
        <p:nvPicPr>
          <p:cNvPr id="4" name="Billede 19">
            <a:extLst>
              <a:ext uri="{FF2B5EF4-FFF2-40B4-BE49-F238E27FC236}">
                <a16:creationId xmlns:a16="http://schemas.microsoft.com/office/drawing/2014/main" id="{94F73184-B31F-3713-A5E3-8343ED8BC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1430723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54D7B7DB-EBE0-497B-52A9-116904B3CDAA}"/>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Truth-Seeker (Level 3) Recommended 4 Modules</a:t>
            </a:r>
          </a:p>
        </p:txBody>
      </p:sp>
      <p:graphicFrame>
        <p:nvGraphicFramePr>
          <p:cNvPr id="5" name="Content Placeholder 2">
            <a:extLst>
              <a:ext uri="{FF2B5EF4-FFF2-40B4-BE49-F238E27FC236}">
                <a16:creationId xmlns:a16="http://schemas.microsoft.com/office/drawing/2014/main" id="{7022F1B0-3635-71A4-6756-56E2D8F2D5BE}"/>
              </a:ext>
            </a:extLst>
          </p:cNvPr>
          <p:cNvGraphicFramePr>
            <a:graphicFrameLocks noGrp="1"/>
          </p:cNvGraphicFramePr>
          <p:nvPr>
            <p:ph idx="1"/>
            <p:extLst>
              <p:ext uri="{D42A27DB-BD31-4B8C-83A1-F6EECF244321}">
                <p14:modId xmlns:p14="http://schemas.microsoft.com/office/powerpoint/2010/main" val="1132125991"/>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Billede 19">
            <a:extLst>
              <a:ext uri="{FF2B5EF4-FFF2-40B4-BE49-F238E27FC236}">
                <a16:creationId xmlns:a16="http://schemas.microsoft.com/office/drawing/2014/main" id="{F486709A-4FF1-E095-26AE-590DE2C000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3733918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0853478A-048B-641F-8AD0-D9F919F157E2}"/>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What Truth-Seeker Learns</a:t>
            </a:r>
          </a:p>
        </p:txBody>
      </p:sp>
      <p:graphicFrame>
        <p:nvGraphicFramePr>
          <p:cNvPr id="5" name="Content Placeholder 2">
            <a:extLst>
              <a:ext uri="{FF2B5EF4-FFF2-40B4-BE49-F238E27FC236}">
                <a16:creationId xmlns:a16="http://schemas.microsoft.com/office/drawing/2014/main" id="{BDE72C98-84F0-B64C-446F-DB478AB9582D}"/>
              </a:ext>
            </a:extLst>
          </p:cNvPr>
          <p:cNvGraphicFramePr>
            <a:graphicFrameLocks noGrp="1"/>
          </p:cNvGraphicFramePr>
          <p:nvPr>
            <p:ph idx="1"/>
            <p:extLst>
              <p:ext uri="{D42A27DB-BD31-4B8C-83A1-F6EECF244321}">
                <p14:modId xmlns:p14="http://schemas.microsoft.com/office/powerpoint/2010/main" val="1149223694"/>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4608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34C5B7-CF54-F34F-AB82-A42A1B8EB309}"/>
              </a:ext>
            </a:extLst>
          </p:cNvPr>
          <p:cNvSpPr>
            <a:spLocks noGrp="1"/>
          </p:cNvSpPr>
          <p:nvPr>
            <p:ph type="sldNum" sz="quarter" idx="12"/>
          </p:nvPr>
        </p:nvSpPr>
        <p:spPr/>
        <p:txBody>
          <a:bodyPr/>
          <a:lstStyle/>
          <a:p>
            <a:fld id="{2CB0B10C-1642-FC46-B864-C0A2CDEA0834}" type="slidenum">
              <a:rPr lang="en-CH" smtClean="0"/>
              <a:t>25</a:t>
            </a:fld>
            <a:endParaRPr lang="en-CH"/>
          </a:p>
        </p:txBody>
      </p:sp>
      <p:grpSp>
        <p:nvGrpSpPr>
          <p:cNvPr id="10" name="Group 9">
            <a:extLst>
              <a:ext uri="{FF2B5EF4-FFF2-40B4-BE49-F238E27FC236}">
                <a16:creationId xmlns:a16="http://schemas.microsoft.com/office/drawing/2014/main" id="{A340C64C-7C08-2D44-91D2-5FFE6710066E}"/>
              </a:ext>
            </a:extLst>
          </p:cNvPr>
          <p:cNvGrpSpPr/>
          <p:nvPr/>
        </p:nvGrpSpPr>
        <p:grpSpPr>
          <a:xfrm>
            <a:off x="2402274" y="824509"/>
            <a:ext cx="7387452" cy="5469119"/>
            <a:chOff x="701614" y="970755"/>
            <a:chExt cx="7387452" cy="5469119"/>
          </a:xfrm>
        </p:grpSpPr>
        <p:sp>
          <p:nvSpPr>
            <p:cNvPr id="6" name="Rounded Rectangle 5">
              <a:extLst>
                <a:ext uri="{FF2B5EF4-FFF2-40B4-BE49-F238E27FC236}">
                  <a16:creationId xmlns:a16="http://schemas.microsoft.com/office/drawing/2014/main" id="{96F48964-7908-8D42-A6B4-A99663314107}"/>
                </a:ext>
              </a:extLst>
            </p:cNvPr>
            <p:cNvSpPr/>
            <p:nvPr/>
          </p:nvSpPr>
          <p:spPr>
            <a:xfrm>
              <a:off x="701614" y="970755"/>
              <a:ext cx="7375585" cy="5208984"/>
            </a:xfrm>
            <a:prstGeom prst="roundRect">
              <a:avLst/>
            </a:prstGeom>
            <a:solidFill>
              <a:schemeClr val="bg1"/>
            </a:solidFill>
            <a:ln w="38100">
              <a:solidFill>
                <a:schemeClr val="accent5">
                  <a:lumMod val="75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353FB952-E6E0-C749-9675-A1C345C7BC75}"/>
                </a:ext>
              </a:extLst>
            </p:cNvPr>
            <p:cNvSpPr txBox="1"/>
            <p:nvPr/>
          </p:nvSpPr>
          <p:spPr>
            <a:xfrm rot="16200000">
              <a:off x="6649275" y="4045952"/>
              <a:ext cx="2571806" cy="307777"/>
            </a:xfrm>
            <a:prstGeom prst="rect">
              <a:avLst/>
            </a:prstGeom>
            <a:noFill/>
          </p:spPr>
          <p:txBody>
            <a:bodyPr wrap="square" rtlCol="0">
              <a:spAutoFit/>
            </a:bodyPr>
            <a:lstStyle/>
            <a:p>
              <a:r>
                <a:rPr lang="en-CH" sz="1400" dirty="0"/>
                <a:t>T</a:t>
              </a:r>
              <a:r>
                <a:rPr lang="en-GB" sz="1400" dirty="0"/>
                <a:t>r</a:t>
              </a:r>
              <a:r>
                <a:rPr lang="en-CH" sz="1400" dirty="0"/>
                <a:t>ue Storytelling Institute – TSI®</a:t>
              </a:r>
            </a:p>
          </p:txBody>
        </p:sp>
        <p:sp>
          <p:nvSpPr>
            <p:cNvPr id="46" name="TextBox 45">
              <a:extLst>
                <a:ext uri="{FF2B5EF4-FFF2-40B4-BE49-F238E27FC236}">
                  <a16:creationId xmlns:a16="http://schemas.microsoft.com/office/drawing/2014/main" id="{C6A6E77A-1B3A-474F-8996-C47AB9AAD4D1}"/>
                </a:ext>
              </a:extLst>
            </p:cNvPr>
            <p:cNvSpPr txBox="1"/>
            <p:nvPr/>
          </p:nvSpPr>
          <p:spPr>
            <a:xfrm>
              <a:off x="1083449" y="5307641"/>
              <a:ext cx="6601322" cy="1132233"/>
            </a:xfrm>
            <a:prstGeom prst="rect">
              <a:avLst/>
            </a:prstGeom>
            <a:noFill/>
          </p:spPr>
          <p:txBody>
            <a:bodyPr wrap="square" rtlCol="0">
              <a:spAutoFit/>
            </a:bodyPr>
            <a:lstStyle/>
            <a:p>
              <a:pPr algn="ctr">
                <a:lnSpc>
                  <a:spcPts val="2040"/>
                </a:lnSpc>
              </a:pPr>
              <a:r>
                <a:rPr lang="en-US" sz="2200" b="1" dirty="0">
                  <a:solidFill>
                    <a:schemeClr val="accent5">
                      <a:lumMod val="50000"/>
                    </a:schemeClr>
                  </a:solidFill>
                </a:rPr>
                <a:t>“You cannot be in every room at once. So the Meaning of the storytelling conversation in the room you are in depends on the history or rooms you have been in.”</a:t>
              </a:r>
            </a:p>
          </p:txBody>
        </p:sp>
        <p:pic>
          <p:nvPicPr>
            <p:cNvPr id="14" name="Picture 2" descr="Small Business ENSEMBLES OF REPEITITIONS AND DIFFERENCES OF ROUTINES - boje">
              <a:extLst>
                <a:ext uri="{FF2B5EF4-FFF2-40B4-BE49-F238E27FC236}">
                  <a16:creationId xmlns:a16="http://schemas.microsoft.com/office/drawing/2014/main" id="{F1B9AEA4-6371-084E-A250-6A61E6548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784" y="1433798"/>
              <a:ext cx="5533243" cy="381947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DC9540F7-B94C-5544-B8B8-71DBE7B76C8D}"/>
                </a:ext>
              </a:extLst>
            </p:cNvPr>
            <p:cNvSpPr txBox="1"/>
            <p:nvPr/>
          </p:nvSpPr>
          <p:spPr>
            <a:xfrm>
              <a:off x="1248145" y="1066104"/>
              <a:ext cx="2843907" cy="1107996"/>
            </a:xfrm>
            <a:prstGeom prst="rect">
              <a:avLst/>
            </a:prstGeom>
            <a:noFill/>
          </p:spPr>
          <p:txBody>
            <a:bodyPr wrap="square" rtlCol="0">
              <a:spAutoFit/>
            </a:bodyPr>
            <a:lstStyle/>
            <a:p>
              <a:r>
                <a:rPr lang="en-CH" sz="3300" b="1" dirty="0">
                  <a:solidFill>
                    <a:schemeClr val="accent4">
                      <a:lumMod val="50000"/>
                    </a:schemeClr>
                  </a:solidFill>
                </a:rPr>
                <a:t>TAMARA-Land</a:t>
              </a:r>
            </a:p>
          </p:txBody>
        </p:sp>
      </p:grpSp>
      <p:sp>
        <p:nvSpPr>
          <p:cNvPr id="3" name="Rektangel 2">
            <a:extLst>
              <a:ext uri="{FF2B5EF4-FFF2-40B4-BE49-F238E27FC236}">
                <a16:creationId xmlns:a16="http://schemas.microsoft.com/office/drawing/2014/main" id="{F5769B40-67E3-D446-9923-362F26D1AF4F}"/>
              </a:ext>
            </a:extLst>
          </p:cNvPr>
          <p:cNvSpPr/>
          <p:nvPr/>
        </p:nvSpPr>
        <p:spPr>
          <a:xfrm>
            <a:off x="2267942" y="243327"/>
            <a:ext cx="6114879" cy="584775"/>
          </a:xfrm>
          <a:prstGeom prst="rect">
            <a:avLst/>
          </a:prstGeom>
        </p:spPr>
        <p:txBody>
          <a:bodyPr wrap="none">
            <a:spAutoFit/>
          </a:bodyPr>
          <a:lstStyle/>
          <a:p>
            <a:r>
              <a:rPr lang="en-US" sz="3200" b="1" spc="-1" dirty="0">
                <a:solidFill>
                  <a:schemeClr val="accent6">
                    <a:lumMod val="50000"/>
                  </a:schemeClr>
                </a:solidFill>
                <a:latin typeface="+mj-lt"/>
                <a:ea typeface="DejaVu Sans"/>
              </a:rPr>
              <a:t>Truth-Seeker Tool: TAMARA-LAND</a:t>
            </a:r>
            <a:endParaRPr lang="en-GB" sz="3200" dirty="0">
              <a:latin typeface="+mj-lt"/>
            </a:endParaRPr>
          </a:p>
        </p:txBody>
      </p:sp>
      <p:sp>
        <p:nvSpPr>
          <p:cNvPr id="4" name="Rectangle 3">
            <a:extLst>
              <a:ext uri="{FF2B5EF4-FFF2-40B4-BE49-F238E27FC236}">
                <a16:creationId xmlns:a16="http://schemas.microsoft.com/office/drawing/2014/main" id="{5F96919D-97FE-254E-BC9E-2F5D2CD877A6}"/>
              </a:ext>
            </a:extLst>
          </p:cNvPr>
          <p:cNvSpPr/>
          <p:nvPr/>
        </p:nvSpPr>
        <p:spPr>
          <a:xfrm>
            <a:off x="2623958" y="6364740"/>
            <a:ext cx="5986642" cy="369332"/>
          </a:xfrm>
          <a:prstGeom prst="rect">
            <a:avLst/>
          </a:prstGeom>
        </p:spPr>
        <p:txBody>
          <a:bodyPr wrap="square">
            <a:spAutoFit/>
          </a:bodyPr>
          <a:lstStyle/>
          <a:p>
            <a:r>
              <a:rPr lang="en-US" dirty="0">
                <a:solidFill>
                  <a:srgbClr val="222C33"/>
                </a:solidFill>
                <a:latin typeface="Arial" panose="020B0604020202020204" pitchFamily="34" charset="0"/>
              </a:rPr>
              <a:t>The factorial of 6 rooms in TAMARA-LAND Is exactly 720</a:t>
            </a:r>
          </a:p>
        </p:txBody>
      </p:sp>
      <p:pic>
        <p:nvPicPr>
          <p:cNvPr id="5" name="Billede 19">
            <a:extLst>
              <a:ext uri="{FF2B5EF4-FFF2-40B4-BE49-F238E27FC236}">
                <a16:creationId xmlns:a16="http://schemas.microsoft.com/office/drawing/2014/main" id="{ADA3CF11-5D13-99E2-77FF-FC7B963E4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5180" y="4463349"/>
            <a:ext cx="3763509" cy="2867434"/>
          </a:xfrm>
          <a:prstGeom prst="rect">
            <a:avLst/>
          </a:prstGeom>
        </p:spPr>
      </p:pic>
    </p:spTree>
    <p:extLst>
      <p:ext uri="{BB962C8B-B14F-4D97-AF65-F5344CB8AC3E}">
        <p14:creationId xmlns:p14="http://schemas.microsoft.com/office/powerpoint/2010/main" val="232357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10;&#10;Description automatically generated">
            <a:extLst>
              <a:ext uri="{FF2B5EF4-FFF2-40B4-BE49-F238E27FC236}">
                <a16:creationId xmlns:a16="http://schemas.microsoft.com/office/drawing/2014/main" id="{7828CBC2-DDDB-774E-AF5A-753717DF8B89}"/>
              </a:ext>
            </a:extLst>
          </p:cNvPr>
          <p:cNvPicPr>
            <a:picLocks noChangeAspect="1"/>
          </p:cNvPicPr>
          <p:nvPr/>
        </p:nvPicPr>
        <p:blipFill>
          <a:blip r:embed="rId3"/>
          <a:stretch>
            <a:fillRect/>
          </a:stretch>
        </p:blipFill>
        <p:spPr>
          <a:xfrm>
            <a:off x="1793698" y="1674002"/>
            <a:ext cx="8874303" cy="5183999"/>
          </a:xfrm>
          <a:prstGeom prst="rect">
            <a:avLst/>
          </a:prstGeom>
        </p:spPr>
      </p:pic>
      <p:sp>
        <p:nvSpPr>
          <p:cNvPr id="14" name="Rounded Rectangle 13">
            <a:extLst>
              <a:ext uri="{FF2B5EF4-FFF2-40B4-BE49-F238E27FC236}">
                <a16:creationId xmlns:a16="http://schemas.microsoft.com/office/drawing/2014/main" id="{25A0AD8B-F2F4-604F-8F12-525BE56AAD4C}"/>
              </a:ext>
            </a:extLst>
          </p:cNvPr>
          <p:cNvSpPr/>
          <p:nvPr/>
        </p:nvSpPr>
        <p:spPr>
          <a:xfrm>
            <a:off x="1922650" y="1118731"/>
            <a:ext cx="8487441" cy="1168040"/>
          </a:xfrm>
          <a:prstGeom prst="roundRect">
            <a:avLst/>
          </a:prstGeom>
          <a:solidFill>
            <a:schemeClr val="accent5">
              <a:lumMod val="40000"/>
              <a:lumOff val="60000"/>
              <a:alpha val="6494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3300" dirty="0">
              <a:solidFill>
                <a:schemeClr val="accent3">
                  <a:lumMod val="60000"/>
                  <a:lumOff val="40000"/>
                </a:schemeClr>
              </a:solidFill>
            </a:endParaRPr>
          </a:p>
        </p:txBody>
      </p:sp>
      <p:sp>
        <p:nvSpPr>
          <p:cNvPr id="9" name="TextBox 8">
            <a:extLst>
              <a:ext uri="{FF2B5EF4-FFF2-40B4-BE49-F238E27FC236}">
                <a16:creationId xmlns:a16="http://schemas.microsoft.com/office/drawing/2014/main" id="{99F1D5E3-F8DB-D749-9E5F-6F12BCF42FFD}"/>
              </a:ext>
            </a:extLst>
          </p:cNvPr>
          <p:cNvSpPr txBox="1"/>
          <p:nvPr/>
        </p:nvSpPr>
        <p:spPr>
          <a:xfrm>
            <a:off x="5088278" y="5368769"/>
            <a:ext cx="3765618" cy="1963807"/>
          </a:xfrm>
          <a:prstGeom prst="rect">
            <a:avLst/>
          </a:prstGeom>
          <a:noFill/>
        </p:spPr>
        <p:txBody>
          <a:bodyPr wrap="square" rtlCol="0">
            <a:spAutoFit/>
          </a:bodyPr>
          <a:lstStyle/>
          <a:p>
            <a:pPr fontAlgn="base"/>
            <a:r>
              <a:rPr lang="en-US" b="1" i="1" u="sng" dirty="0">
                <a:solidFill>
                  <a:schemeClr val="accent3">
                    <a:lumMod val="50000"/>
                  </a:schemeClr>
                </a:solidFill>
              </a:rPr>
              <a:t>EXERCISE Tell the onto-story of things</a:t>
            </a:r>
          </a:p>
          <a:p>
            <a:pPr fontAlgn="base">
              <a:lnSpc>
                <a:spcPts val="1660"/>
              </a:lnSpc>
            </a:pPr>
            <a:r>
              <a:rPr lang="en-US" dirty="0">
                <a:solidFill>
                  <a:schemeClr val="accent3">
                    <a:lumMod val="50000"/>
                  </a:schemeClr>
                </a:solidFill>
              </a:rPr>
              <a:t>– large men’s black plastic work glove</a:t>
            </a:r>
          </a:p>
          <a:p>
            <a:pPr fontAlgn="base">
              <a:lnSpc>
                <a:spcPts val="1660"/>
              </a:lnSpc>
            </a:pPr>
            <a:r>
              <a:rPr lang="en-US" dirty="0">
                <a:solidFill>
                  <a:schemeClr val="accent3">
                    <a:lumMod val="50000"/>
                  </a:schemeClr>
                </a:solidFill>
              </a:rPr>
              <a:t>– dense mat of oak pollen</a:t>
            </a:r>
          </a:p>
          <a:p>
            <a:pPr fontAlgn="base">
              <a:lnSpc>
                <a:spcPts val="1660"/>
              </a:lnSpc>
            </a:pPr>
            <a:r>
              <a:rPr lang="en-US" dirty="0">
                <a:solidFill>
                  <a:schemeClr val="accent3">
                    <a:lumMod val="50000"/>
                  </a:schemeClr>
                </a:solidFill>
              </a:rPr>
              <a:t>– unblemished dead rat</a:t>
            </a:r>
          </a:p>
          <a:p>
            <a:pPr fontAlgn="base">
              <a:lnSpc>
                <a:spcPts val="1660"/>
              </a:lnSpc>
            </a:pPr>
            <a:r>
              <a:rPr lang="en-US" dirty="0">
                <a:solidFill>
                  <a:schemeClr val="accent3">
                    <a:lumMod val="50000"/>
                  </a:schemeClr>
                </a:solidFill>
              </a:rPr>
              <a:t>– white plastic bottle cap</a:t>
            </a:r>
          </a:p>
          <a:p>
            <a:pPr fontAlgn="base">
              <a:lnSpc>
                <a:spcPts val="1660"/>
              </a:lnSpc>
            </a:pPr>
            <a:r>
              <a:rPr lang="en-US" dirty="0">
                <a:solidFill>
                  <a:schemeClr val="accent3">
                    <a:lumMod val="50000"/>
                  </a:schemeClr>
                </a:solidFill>
              </a:rPr>
              <a:t>– smooth stick of wood</a:t>
            </a:r>
            <a:endParaRPr lang="en-US" b="1" dirty="0">
              <a:solidFill>
                <a:schemeClr val="accent3">
                  <a:lumMod val="50000"/>
                </a:schemeClr>
              </a:solidFill>
            </a:endParaRPr>
          </a:p>
        </p:txBody>
      </p:sp>
      <p:pic>
        <p:nvPicPr>
          <p:cNvPr id="15" name="Picture 14">
            <a:extLst>
              <a:ext uri="{FF2B5EF4-FFF2-40B4-BE49-F238E27FC236}">
                <a16:creationId xmlns:a16="http://schemas.microsoft.com/office/drawing/2014/main" id="{0B5FD516-7CAF-574E-80CF-F96B88418E6A}"/>
              </a:ext>
            </a:extLst>
          </p:cNvPr>
          <p:cNvPicPr>
            <a:picLocks noChangeAspect="1"/>
          </p:cNvPicPr>
          <p:nvPr/>
        </p:nvPicPr>
        <p:blipFill>
          <a:blip r:embed="rId4"/>
          <a:stretch>
            <a:fillRect/>
          </a:stretch>
        </p:blipFill>
        <p:spPr>
          <a:xfrm>
            <a:off x="9294892" y="4838987"/>
            <a:ext cx="3378749" cy="2574285"/>
          </a:xfrm>
          <a:prstGeom prst="rect">
            <a:avLst/>
          </a:prstGeom>
        </p:spPr>
      </p:pic>
      <p:sp>
        <p:nvSpPr>
          <p:cNvPr id="5" name="TextBox 4">
            <a:extLst>
              <a:ext uri="{FF2B5EF4-FFF2-40B4-BE49-F238E27FC236}">
                <a16:creationId xmlns:a16="http://schemas.microsoft.com/office/drawing/2014/main" id="{BBC6D582-142B-A949-8FC0-D32E051013B9}"/>
              </a:ext>
            </a:extLst>
          </p:cNvPr>
          <p:cNvSpPr txBox="1"/>
          <p:nvPr/>
        </p:nvSpPr>
        <p:spPr>
          <a:xfrm>
            <a:off x="2120882" y="801717"/>
            <a:ext cx="8090975" cy="1107996"/>
          </a:xfrm>
          <a:prstGeom prst="rect">
            <a:avLst/>
          </a:prstGeom>
          <a:noFill/>
        </p:spPr>
        <p:txBody>
          <a:bodyPr wrap="square" rtlCol="0">
            <a:spAutoFit/>
          </a:bodyPr>
          <a:lstStyle>
            <a:defPPr>
              <a:defRPr lang="en-CH"/>
            </a:defPPr>
            <a:lvl1pPr>
              <a:defRPr sz="3300" b="1" i="1" spc="-1">
                <a:solidFill>
                  <a:schemeClr val="bg1"/>
                </a:solidFill>
              </a:defRPr>
            </a:lvl1pPr>
          </a:lstStyle>
          <a:p>
            <a:r>
              <a:rPr lang="en-US" sz="2200" b="0" i="0" dirty="0">
                <a:solidFill>
                  <a:schemeClr val="accent6">
                    <a:lumMod val="50000"/>
                  </a:schemeClr>
                </a:solidFill>
              </a:rPr>
              <a:t>“On a sunny Tuesday morning on 4 June in the grate over the storm drain to the Chesapeake Bay in front of Sam’s Bagels on Cold Spring Lane in Baltimore, there was”…</a:t>
            </a:r>
            <a:endParaRPr lang="en-US" sz="2200" dirty="0">
              <a:solidFill>
                <a:schemeClr val="accent6">
                  <a:lumMod val="50000"/>
                </a:schemeClr>
              </a:solidFill>
            </a:endParaRPr>
          </a:p>
        </p:txBody>
      </p:sp>
      <p:sp>
        <p:nvSpPr>
          <p:cNvPr id="2" name="TextBox 1">
            <a:extLst>
              <a:ext uri="{FF2B5EF4-FFF2-40B4-BE49-F238E27FC236}">
                <a16:creationId xmlns:a16="http://schemas.microsoft.com/office/drawing/2014/main" id="{7A1549B3-5C05-5C88-65D1-CC4635BAA8A8}"/>
              </a:ext>
            </a:extLst>
          </p:cNvPr>
          <p:cNvSpPr txBox="1"/>
          <p:nvPr/>
        </p:nvSpPr>
        <p:spPr>
          <a:xfrm>
            <a:off x="1138687" y="0"/>
            <a:ext cx="8505645" cy="369332"/>
          </a:xfrm>
          <a:prstGeom prst="rect">
            <a:avLst/>
          </a:prstGeom>
          <a:noFill/>
        </p:spPr>
        <p:txBody>
          <a:bodyPr wrap="square" rtlCol="0">
            <a:spAutoFit/>
          </a:bodyPr>
          <a:lstStyle/>
          <a:p>
            <a:r>
              <a:rPr lang="en-US" dirty="0"/>
              <a:t>Onto-Story Tool for Principle 5 - Staging</a:t>
            </a:r>
          </a:p>
        </p:txBody>
      </p:sp>
    </p:spTree>
    <p:extLst>
      <p:ext uri="{BB962C8B-B14F-4D97-AF65-F5344CB8AC3E}">
        <p14:creationId xmlns:p14="http://schemas.microsoft.com/office/powerpoint/2010/main" val="710125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2420" y="57788"/>
            <a:ext cx="8771471" cy="1143000"/>
          </a:xfrm>
        </p:spPr>
        <p:txBody>
          <a:bodyPr>
            <a:normAutofit fontScale="90000"/>
          </a:bodyPr>
          <a:lstStyle/>
          <a:p>
            <a:r>
              <a:rPr lang="en-US" dirty="0"/>
              <a:t>Preparing for Productive Interactions</a:t>
            </a:r>
            <a:br>
              <a:rPr lang="en-US" dirty="0"/>
            </a:br>
            <a:r>
              <a:rPr lang="en-US" dirty="0"/>
              <a:t>Basic SOS Model</a:t>
            </a:r>
          </a:p>
        </p:txBody>
      </p:sp>
      <p:cxnSp>
        <p:nvCxnSpPr>
          <p:cNvPr id="6" name="Straight Connector 5"/>
          <p:cNvCxnSpPr/>
          <p:nvPr/>
        </p:nvCxnSpPr>
        <p:spPr>
          <a:xfrm flipV="1">
            <a:off x="13646354" y="629288"/>
            <a:ext cx="0" cy="6009724"/>
          </a:xfrm>
          <a:prstGeom prst="line">
            <a:avLst/>
          </a:prstGeom>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632420" y="1177009"/>
            <a:ext cx="8422691" cy="5940088"/>
          </a:xfrm>
          <a:prstGeom prst="rect">
            <a:avLst/>
          </a:prstGeom>
          <a:noFill/>
        </p:spPr>
        <p:txBody>
          <a:bodyPr wrap="square" rtlCol="0">
            <a:spAutoFit/>
          </a:bodyPr>
          <a:lstStyle/>
          <a:p>
            <a:r>
              <a:rPr lang="en-US" dirty="0"/>
              <a:t>Self </a:t>
            </a:r>
          </a:p>
          <a:p>
            <a:pPr marL="285750" indent="-285750">
              <a:buFont typeface="Arial"/>
              <a:buChar char="•"/>
            </a:pPr>
            <a:r>
              <a:rPr lang="en-US" sz="1600" dirty="0"/>
              <a:t>Do I know myself well?</a:t>
            </a:r>
          </a:p>
          <a:p>
            <a:pPr marL="285750" indent="-285750">
              <a:buFont typeface="Arial"/>
              <a:buChar char="•"/>
            </a:pPr>
            <a:r>
              <a:rPr lang="en-US" sz="1600" dirty="0"/>
              <a:t>What is my intention for this situation?</a:t>
            </a:r>
          </a:p>
          <a:p>
            <a:pPr marL="285750" indent="-285750">
              <a:buFont typeface="Arial"/>
              <a:buChar char="•"/>
            </a:pPr>
            <a:r>
              <a:rPr lang="en-US" sz="1600" dirty="0"/>
              <a:t>How do I feel today?</a:t>
            </a:r>
          </a:p>
          <a:p>
            <a:pPr marL="285750" indent="-285750">
              <a:buFont typeface="Arial"/>
              <a:buChar char="•"/>
            </a:pPr>
            <a:r>
              <a:rPr lang="en-US" sz="1600" dirty="0"/>
              <a:t>Am I in tune with my emotions?</a:t>
            </a:r>
          </a:p>
          <a:p>
            <a:pPr marL="285750" indent="-285750">
              <a:buFont typeface="Arial"/>
              <a:buChar char="•"/>
            </a:pPr>
            <a:r>
              <a:rPr lang="en-US" sz="1600" dirty="0"/>
              <a:t>What am I projecting (voice, body language,</a:t>
            </a:r>
          </a:p>
          <a:p>
            <a:r>
              <a:rPr lang="en-US" sz="1600" dirty="0"/>
              <a:t>      word choice)?</a:t>
            </a:r>
          </a:p>
          <a:p>
            <a:pPr marL="285750" indent="-285750">
              <a:buFont typeface="Arial"/>
              <a:buChar char="•"/>
            </a:pPr>
            <a:r>
              <a:rPr lang="en-US" sz="1600" dirty="0"/>
              <a:t>Have I set appropriate boundaries?</a:t>
            </a:r>
          </a:p>
          <a:p>
            <a:endParaRPr lang="en-US" dirty="0"/>
          </a:p>
          <a:p>
            <a:r>
              <a:rPr lang="en-US" dirty="0"/>
              <a:t>Others</a:t>
            </a:r>
          </a:p>
          <a:p>
            <a:pPr marL="285750" indent="-285750">
              <a:buFont typeface="Arial"/>
              <a:buChar char="•"/>
            </a:pPr>
            <a:r>
              <a:rPr lang="en-US" sz="1600" dirty="0"/>
              <a:t>Who are these people around me?</a:t>
            </a:r>
          </a:p>
          <a:p>
            <a:pPr marL="285750" indent="-285750">
              <a:buFont typeface="Arial"/>
              <a:buChar char="•"/>
            </a:pPr>
            <a:r>
              <a:rPr lang="en-US" sz="1600" dirty="0"/>
              <a:t>What are their limitations?</a:t>
            </a:r>
          </a:p>
          <a:p>
            <a:pPr marL="285750" indent="-285750">
              <a:buFont typeface="Arial"/>
              <a:buChar char="•"/>
            </a:pPr>
            <a:r>
              <a:rPr lang="en-US" sz="1600" dirty="0"/>
              <a:t>What do they need?</a:t>
            </a:r>
          </a:p>
          <a:p>
            <a:pPr marL="285750" indent="-285750">
              <a:buFont typeface="Arial"/>
              <a:buChar char="•"/>
            </a:pPr>
            <a:r>
              <a:rPr lang="en-US" sz="1600" dirty="0"/>
              <a:t>What do they expect of me?</a:t>
            </a:r>
          </a:p>
          <a:p>
            <a:pPr marL="285750" indent="-285750">
              <a:buFont typeface="Arial"/>
              <a:buChar char="•"/>
            </a:pPr>
            <a:r>
              <a:rPr lang="en-US" sz="1600" dirty="0"/>
              <a:t>Are they truly present and focused on the task at hand?</a:t>
            </a:r>
          </a:p>
          <a:p>
            <a:pPr marL="285750" indent="-285750">
              <a:buFont typeface="Arial"/>
              <a:buChar char="•"/>
            </a:pPr>
            <a:r>
              <a:rPr lang="en-US" sz="1600" dirty="0"/>
              <a:t>What can we accomplish together?</a:t>
            </a:r>
          </a:p>
          <a:p>
            <a:pPr marL="285750" indent="-285750">
              <a:buFont typeface="Arial"/>
              <a:buChar char="•"/>
            </a:pPr>
            <a:endParaRPr lang="en-US" dirty="0"/>
          </a:p>
          <a:p>
            <a:r>
              <a:rPr lang="en-US" dirty="0"/>
              <a:t>Situation</a:t>
            </a:r>
            <a:endParaRPr lang="en-US" sz="1600" dirty="0"/>
          </a:p>
          <a:p>
            <a:pPr marL="285750" indent="-285750">
              <a:buFont typeface="Arial"/>
              <a:buChar char="•"/>
            </a:pPr>
            <a:r>
              <a:rPr lang="en-US" sz="1600" dirty="0"/>
              <a:t>What’s the context (business, social, family)?</a:t>
            </a:r>
          </a:p>
          <a:p>
            <a:pPr marL="285750" indent="-285750">
              <a:buFont typeface="Arial"/>
              <a:buChar char="•"/>
            </a:pPr>
            <a:r>
              <a:rPr lang="en-US" sz="1600" dirty="0"/>
              <a:t>What’s going on around us?</a:t>
            </a:r>
          </a:p>
          <a:p>
            <a:pPr marL="285750" indent="-285750">
              <a:buFont typeface="Arial"/>
              <a:buChar char="•"/>
            </a:pPr>
            <a:r>
              <a:rPr lang="en-US" sz="1600" dirty="0"/>
              <a:t>Are things changing or is the situation stable?</a:t>
            </a:r>
          </a:p>
          <a:p>
            <a:pPr marL="285750" indent="-285750">
              <a:buFont typeface="Arial"/>
              <a:buChar char="•"/>
            </a:pPr>
            <a:r>
              <a:rPr lang="en-US" sz="1600" dirty="0"/>
              <a:t>Is this a healthy environment? If not, what are my choices?</a:t>
            </a:r>
          </a:p>
          <a:p>
            <a:endParaRPr lang="en-US" dirty="0"/>
          </a:p>
        </p:txBody>
      </p:sp>
      <p:sp>
        <p:nvSpPr>
          <p:cNvPr id="96" name="TextBox 95"/>
          <p:cNvSpPr txBox="1"/>
          <p:nvPr/>
        </p:nvSpPr>
        <p:spPr>
          <a:xfrm>
            <a:off x="9376897" y="6598216"/>
            <a:ext cx="2648225" cy="276999"/>
          </a:xfrm>
          <a:prstGeom prst="rect">
            <a:avLst/>
          </a:prstGeom>
          <a:noFill/>
        </p:spPr>
        <p:txBody>
          <a:bodyPr wrap="none" rtlCol="0">
            <a:spAutoFit/>
          </a:bodyPr>
          <a:lstStyle/>
          <a:p>
            <a:r>
              <a:rPr lang="en-US" sz="1200" dirty="0"/>
              <a:t>Copyright Tonya Lynn Henderson 2012</a:t>
            </a:r>
          </a:p>
        </p:txBody>
      </p:sp>
      <p:sp>
        <p:nvSpPr>
          <p:cNvPr id="2" name="TextBox 1"/>
          <p:cNvSpPr txBox="1"/>
          <p:nvPr/>
        </p:nvSpPr>
        <p:spPr>
          <a:xfrm>
            <a:off x="8395035" y="5866447"/>
            <a:ext cx="1812869" cy="461665"/>
          </a:xfrm>
          <a:prstGeom prst="rect">
            <a:avLst/>
          </a:prstGeom>
          <a:noFill/>
        </p:spPr>
        <p:txBody>
          <a:bodyPr wrap="none" rtlCol="0">
            <a:spAutoFit/>
          </a:bodyPr>
          <a:lstStyle/>
          <a:p>
            <a:pPr algn="ctr"/>
            <a:r>
              <a:rPr lang="en-US" sz="1200" dirty="0" err="1"/>
              <a:t>tlhenderson@tonya.today</a:t>
            </a:r>
            <a:endParaRPr lang="en-US" sz="1200" dirty="0"/>
          </a:p>
          <a:p>
            <a:pPr algn="ctr"/>
            <a:r>
              <a:rPr lang="en-US" sz="1200" dirty="0"/>
              <a:t>719-440-7067</a:t>
            </a:r>
          </a:p>
        </p:txBody>
      </p:sp>
      <p:graphicFrame>
        <p:nvGraphicFramePr>
          <p:cNvPr id="5" name="Diagram 4"/>
          <p:cNvGraphicFramePr/>
          <p:nvPr>
            <p:extLst>
              <p:ext uri="{D42A27DB-BD31-4B8C-83A1-F6EECF244321}">
                <p14:modId xmlns:p14="http://schemas.microsoft.com/office/powerpoint/2010/main" val="2930562897"/>
              </p:ext>
            </p:extLst>
          </p:nvPr>
        </p:nvGraphicFramePr>
        <p:xfrm>
          <a:off x="6486367" y="819235"/>
          <a:ext cx="5781060" cy="4487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Billede 19">
            <a:extLst>
              <a:ext uri="{FF2B5EF4-FFF2-40B4-BE49-F238E27FC236}">
                <a16:creationId xmlns:a16="http://schemas.microsoft.com/office/drawing/2014/main" id="{8D72A023-7A83-EEBB-4AD4-AD36852DB5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5180" y="4463349"/>
            <a:ext cx="3763509" cy="2867434"/>
          </a:xfrm>
          <a:prstGeom prst="rect">
            <a:avLst/>
          </a:prstGeom>
        </p:spPr>
      </p:pic>
    </p:spTree>
    <p:extLst>
      <p:ext uri="{BB962C8B-B14F-4D97-AF65-F5344CB8AC3E}">
        <p14:creationId xmlns:p14="http://schemas.microsoft.com/office/powerpoint/2010/main" val="1629093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5F9D8-FE7C-232D-75F2-7A427AA73146}"/>
              </a:ext>
            </a:extLst>
          </p:cNvPr>
          <p:cNvSpPr>
            <a:spLocks noGrp="1"/>
          </p:cNvSpPr>
          <p:nvPr>
            <p:ph type="title"/>
          </p:nvPr>
        </p:nvSpPr>
        <p:spPr>
          <a:xfrm>
            <a:off x="761799" y="144081"/>
            <a:ext cx="5334197" cy="1708242"/>
          </a:xfrm>
        </p:spPr>
        <p:txBody>
          <a:bodyPr anchor="ctr">
            <a:normAutofit fontScale="90000"/>
          </a:bodyPr>
          <a:lstStyle/>
          <a:p>
            <a:r>
              <a:rPr lang="en-US" sz="4000" b="1" dirty="0"/>
              <a:t>Become True Storytelling® Trainer (Level 4)</a:t>
            </a:r>
          </a:p>
        </p:txBody>
      </p:sp>
      <p:sp>
        <p:nvSpPr>
          <p:cNvPr id="3" name="Content Placeholder 2">
            <a:extLst>
              <a:ext uri="{FF2B5EF4-FFF2-40B4-BE49-F238E27FC236}">
                <a16:creationId xmlns:a16="http://schemas.microsoft.com/office/drawing/2014/main" id="{283BB2BD-C7AC-40A5-C40F-1BC5D783897D}"/>
              </a:ext>
            </a:extLst>
          </p:cNvPr>
          <p:cNvSpPr>
            <a:spLocks noGrp="1"/>
          </p:cNvSpPr>
          <p:nvPr>
            <p:ph idx="1"/>
          </p:nvPr>
        </p:nvSpPr>
        <p:spPr>
          <a:xfrm>
            <a:off x="635674" y="1863209"/>
            <a:ext cx="5334197" cy="3769835"/>
          </a:xfrm>
        </p:spPr>
        <p:txBody>
          <a:bodyPr anchor="ctr">
            <a:normAutofit fontScale="92500" lnSpcReduction="10000"/>
          </a:bodyPr>
          <a:lstStyle/>
          <a:p>
            <a:r>
              <a:rPr lang="en-US" sz="2000" dirty="0"/>
              <a:t>In our Train-the-Trainer certificate program you learn how to conduct Level 1 (Truth-Teller) &amp; Level 2 (Truth-Listener) events</a:t>
            </a:r>
          </a:p>
          <a:p>
            <a:r>
              <a:rPr lang="en-US" sz="2000" dirty="0"/>
              <a:t>This includes conducting storytelling circles</a:t>
            </a:r>
          </a:p>
          <a:p>
            <a:r>
              <a:rPr lang="en-US" sz="2000" dirty="0"/>
              <a:t>We provide any referrals that suit you interests and experience</a:t>
            </a:r>
          </a:p>
          <a:p>
            <a:r>
              <a:rPr lang="en-US" sz="2000" dirty="0"/>
              <a:t>You can become a True Storytelling® trainer for your own organization. </a:t>
            </a:r>
          </a:p>
          <a:p>
            <a:r>
              <a:rPr lang="en-US" sz="2000" dirty="0"/>
              <a:t>Learn to train in restorying process</a:t>
            </a:r>
          </a:p>
          <a:p>
            <a:r>
              <a:rPr lang="en-US" sz="2000" dirty="0"/>
              <a:t>Learn to train and lead a True Storytelling® Circle</a:t>
            </a:r>
          </a:p>
          <a:p>
            <a:r>
              <a:rPr lang="en-US" sz="2000" dirty="0"/>
              <a:t>Learn to train DEI sessions </a:t>
            </a:r>
          </a:p>
        </p:txBody>
      </p:sp>
      <p:pic>
        <p:nvPicPr>
          <p:cNvPr id="5" name="Picture 4" descr="Hands-on top of each other">
            <a:extLst>
              <a:ext uri="{FF2B5EF4-FFF2-40B4-BE49-F238E27FC236}">
                <a16:creationId xmlns:a16="http://schemas.microsoft.com/office/drawing/2014/main" id="{C746CDB6-6405-6B8E-38F5-279E6C938B58}"/>
              </a:ext>
            </a:extLst>
          </p:cNvPr>
          <p:cNvPicPr>
            <a:picLocks noChangeAspect="1"/>
          </p:cNvPicPr>
          <p:nvPr/>
        </p:nvPicPr>
        <p:blipFill>
          <a:blip r:embed="rId2"/>
          <a:srcRect l="54362" r="1166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4" name="Billede 19">
            <a:extLst>
              <a:ext uri="{FF2B5EF4-FFF2-40B4-BE49-F238E27FC236}">
                <a16:creationId xmlns:a16="http://schemas.microsoft.com/office/drawing/2014/main" id="{4C63ACFF-5F80-16A9-1A01-397EC7135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701" y="4765329"/>
            <a:ext cx="3763509" cy="2867434"/>
          </a:xfrm>
          <a:prstGeom prst="rect">
            <a:avLst/>
          </a:prstGeom>
        </p:spPr>
      </p:pic>
    </p:spTree>
    <p:extLst>
      <p:ext uri="{BB962C8B-B14F-4D97-AF65-F5344CB8AC3E}">
        <p14:creationId xmlns:p14="http://schemas.microsoft.com/office/powerpoint/2010/main" val="2060735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FFE9FF-8517-B72A-A3B5-9877A72215A6}"/>
              </a:ext>
            </a:extLst>
          </p:cNvPr>
          <p:cNvSpPr>
            <a:spLocks noGrp="1"/>
          </p:cNvSpPr>
          <p:nvPr>
            <p:ph type="title"/>
          </p:nvPr>
        </p:nvSpPr>
        <p:spPr>
          <a:xfrm>
            <a:off x="761800" y="762001"/>
            <a:ext cx="5334197" cy="1708242"/>
          </a:xfrm>
        </p:spPr>
        <p:txBody>
          <a:bodyPr anchor="ctr">
            <a:normAutofit/>
          </a:bodyPr>
          <a:lstStyle/>
          <a:p>
            <a:r>
              <a:rPr lang="en-US" sz="3700"/>
              <a:t>Trainer (Level 4) Recommended 4 Modules</a:t>
            </a:r>
          </a:p>
        </p:txBody>
      </p:sp>
      <p:sp>
        <p:nvSpPr>
          <p:cNvPr id="3" name="Content Placeholder 2">
            <a:extLst>
              <a:ext uri="{FF2B5EF4-FFF2-40B4-BE49-F238E27FC236}">
                <a16:creationId xmlns:a16="http://schemas.microsoft.com/office/drawing/2014/main" id="{A78C9729-B102-D570-7D49-75D9D70BC88B}"/>
              </a:ext>
            </a:extLst>
          </p:cNvPr>
          <p:cNvSpPr>
            <a:spLocks noGrp="1"/>
          </p:cNvSpPr>
          <p:nvPr>
            <p:ph idx="1"/>
          </p:nvPr>
        </p:nvSpPr>
        <p:spPr>
          <a:xfrm>
            <a:off x="761800" y="2470244"/>
            <a:ext cx="5334197" cy="3769835"/>
          </a:xfrm>
        </p:spPr>
        <p:txBody>
          <a:bodyPr anchor="ctr">
            <a:normAutofit/>
          </a:bodyPr>
          <a:lstStyle/>
          <a:p>
            <a:r>
              <a:rPr lang="en-US" sz="2000" b="1" i="0" u="none" strike="noStrike">
                <a:effectLst/>
                <a:latin typeface="Verdana" panose="020B0604030504040204" pitchFamily="34" charset="0"/>
              </a:rPr>
              <a:t>True Sustainability Beyond </a:t>
            </a:r>
            <a:r>
              <a:rPr lang="en-US" sz="2000" b="1" i="0" u="sng" strike="noStrike">
                <a:effectLst/>
                <a:latin typeface="Verdana" panose="020B0604030504040204" pitchFamily="34" charset="0"/>
                <a:hlinkClick r:id="rId2"/>
              </a:rPr>
              <a:t>Sustainability Theater</a:t>
            </a:r>
            <a:r>
              <a:rPr lang="en-US" sz="2000" b="1" i="0" u="none" strike="noStrike">
                <a:effectLst/>
                <a:latin typeface="Roboto" panose="02000000000000000000" pitchFamily="2" charset="0"/>
              </a:rPr>
              <a:t> </a:t>
            </a:r>
            <a:r>
              <a:rPr lang="en-US" sz="2000" b="0" i="0" u="none" strike="noStrike">
                <a:effectLst/>
                <a:latin typeface="Roboto" panose="02000000000000000000" pitchFamily="2" charset="0"/>
              </a:rPr>
              <a:t>©</a:t>
            </a:r>
            <a:r>
              <a:rPr lang="en-US" sz="2000" b="1" i="1" u="none" strike="noStrike">
                <a:effectLst/>
                <a:latin typeface="Verdana" panose="020B0604030504040204" pitchFamily="34" charset="0"/>
              </a:rPr>
              <a:t>TSI** (proposed Manual by Boje &amp; Larsen)</a:t>
            </a:r>
            <a:endParaRPr lang="en-US" sz="2000">
              <a:latin typeface="Verdana" panose="020B0604030504040204" pitchFamily="34" charset="0"/>
            </a:endParaRPr>
          </a:p>
          <a:p>
            <a:r>
              <a:rPr lang="en-US" sz="2000" b="1" i="0" u="none" strike="noStrike">
                <a:effectLst/>
                <a:latin typeface="Verdana" panose="020B0604030504040204" pitchFamily="34" charset="0"/>
              </a:rPr>
              <a:t>Diversity Equity Inclusion </a:t>
            </a:r>
            <a:r>
              <a:rPr lang="en-US" sz="2000" b="0" i="0" u="none" strike="noStrike">
                <a:effectLst/>
                <a:latin typeface="Roboto" panose="02000000000000000000" pitchFamily="2" charset="0"/>
              </a:rPr>
              <a:t>©</a:t>
            </a:r>
            <a:r>
              <a:rPr lang="en-US" sz="2000" b="1" i="1" u="none" strike="noStrike">
                <a:effectLst/>
                <a:latin typeface="Verdana" panose="020B0604030504040204" pitchFamily="34" charset="0"/>
              </a:rPr>
              <a:t>TSI**</a:t>
            </a:r>
            <a:endParaRPr lang="en-US" sz="2000">
              <a:latin typeface="Verdana" panose="020B0604030504040204" pitchFamily="34" charset="0"/>
            </a:endParaRPr>
          </a:p>
          <a:p>
            <a:r>
              <a:rPr lang="en-US" sz="2000" b="1" i="0" u="none" strike="noStrike">
                <a:effectLst/>
                <a:latin typeface="Verdana" panose="020B0604030504040204" pitchFamily="34" charset="0"/>
              </a:rPr>
              <a:t>Conversational Storytelling Interviewing</a:t>
            </a:r>
            <a:r>
              <a:rPr lang="en-US" sz="2000" b="1" i="0" u="none" strike="noStrike">
                <a:effectLst/>
                <a:latin typeface="Roboto" panose="02000000000000000000" pitchFamily="2" charset="0"/>
              </a:rPr>
              <a:t> </a:t>
            </a:r>
            <a:r>
              <a:rPr lang="en-US" sz="2000" b="0" i="0" u="none" strike="noStrike">
                <a:effectLst/>
                <a:latin typeface="Roboto" panose="02000000000000000000" pitchFamily="2" charset="0"/>
              </a:rPr>
              <a:t>©</a:t>
            </a:r>
            <a:r>
              <a:rPr lang="en-US" sz="2000" b="1" i="1" u="none" strike="noStrike">
                <a:effectLst/>
                <a:latin typeface="Verdana" panose="020B0604030504040204" pitchFamily="34" charset="0"/>
              </a:rPr>
              <a:t>TSI* (Manual by Boje &amp; Rosile)</a:t>
            </a:r>
          </a:p>
          <a:p>
            <a:r>
              <a:rPr lang="en-US" sz="2000" b="1" i="0" u="none" strike="noStrike">
                <a:effectLst/>
                <a:latin typeface="Verdana" panose="020B0604030504040204" pitchFamily="34" charset="0"/>
              </a:rPr>
              <a:t>Startup Module</a:t>
            </a:r>
            <a:r>
              <a:rPr lang="en-US" sz="2000" b="1" i="1" u="none" strike="noStrike">
                <a:effectLst/>
                <a:latin typeface="Roboto" panose="02000000000000000000" pitchFamily="2" charset="0"/>
              </a:rPr>
              <a:t> </a:t>
            </a:r>
            <a:r>
              <a:rPr lang="en-US" sz="2000" b="0" i="0" u="none" strike="noStrike">
                <a:effectLst/>
                <a:latin typeface="Roboto" panose="02000000000000000000" pitchFamily="2" charset="0"/>
              </a:rPr>
              <a:t>©</a:t>
            </a:r>
            <a:r>
              <a:rPr lang="en-US" sz="2000" b="1" i="1" u="none" strike="noStrike">
                <a:effectLst/>
                <a:latin typeface="Verdana" panose="020B0604030504040204" pitchFamily="34" charset="0"/>
              </a:rPr>
              <a:t>TSI* (Manual by Bruun)</a:t>
            </a:r>
            <a:endParaRPr lang="en-US" sz="2000" b="1" i="1">
              <a:latin typeface="Verdana" panose="020B0604030504040204" pitchFamily="34" charset="0"/>
            </a:endParaRPr>
          </a:p>
          <a:p>
            <a:endParaRPr lang="en-US" sz="2000" b="1" i="1">
              <a:latin typeface="Verdana" panose="020B0604030504040204" pitchFamily="34" charset="0"/>
            </a:endParaRPr>
          </a:p>
          <a:p>
            <a:pPr marL="0" indent="0">
              <a:spcAft>
                <a:spcPts val="0"/>
              </a:spcAft>
              <a:buNone/>
            </a:pPr>
            <a:endParaRPr lang="en-US" sz="2000"/>
          </a:p>
        </p:txBody>
      </p:sp>
      <p:pic>
        <p:nvPicPr>
          <p:cNvPr id="5" name="Picture 4">
            <a:extLst>
              <a:ext uri="{FF2B5EF4-FFF2-40B4-BE49-F238E27FC236}">
                <a16:creationId xmlns:a16="http://schemas.microsoft.com/office/drawing/2014/main" id="{49430D89-6CDF-718A-3866-D57F0FCD415F}"/>
              </a:ext>
            </a:extLst>
          </p:cNvPr>
          <p:cNvPicPr>
            <a:picLocks noChangeAspect="1"/>
          </p:cNvPicPr>
          <p:nvPr/>
        </p:nvPicPr>
        <p:blipFill>
          <a:blip r:embed="rId3"/>
          <a:srcRect l="11437" r="4488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51295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1E9DC6D-9271-598C-5A4C-9C6D4752064A}"/>
              </a:ext>
            </a:extLst>
          </p:cNvPr>
          <p:cNvPicPr>
            <a:picLocks noChangeAspect="1"/>
          </p:cNvPicPr>
          <p:nvPr/>
        </p:nvPicPr>
        <p:blipFill>
          <a:blip r:embed="rId2">
            <a:alphaModFix amt="40000"/>
          </a:blip>
          <a:srcRect t="15533" b="197"/>
          <a:stretch/>
        </p:blipFill>
        <p:spPr>
          <a:xfrm>
            <a:off x="20" y="10"/>
            <a:ext cx="12191980" cy="6857990"/>
          </a:xfrm>
          <a:prstGeom prst="rect">
            <a:avLst/>
          </a:prstGeom>
        </p:spPr>
      </p:pic>
      <p:sp>
        <p:nvSpPr>
          <p:cNvPr id="2" name="Title 1">
            <a:extLst>
              <a:ext uri="{FF2B5EF4-FFF2-40B4-BE49-F238E27FC236}">
                <a16:creationId xmlns:a16="http://schemas.microsoft.com/office/drawing/2014/main" id="{3B0CE1CA-09ED-7175-7360-A007F908CD49}"/>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sz="5400" b="1" dirty="0">
                <a:solidFill>
                  <a:schemeClr val="bg1"/>
                </a:solidFill>
              </a:rPr>
              <a:t>Begin as Truth-Teller, then do 2, 3</a:t>
            </a:r>
          </a:p>
        </p:txBody>
      </p:sp>
      <p:sp>
        <p:nvSpPr>
          <p:cNvPr id="21"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extBox 6">
            <a:extLst>
              <a:ext uri="{FF2B5EF4-FFF2-40B4-BE49-F238E27FC236}">
                <a16:creationId xmlns:a16="http://schemas.microsoft.com/office/drawing/2014/main" id="{4BD67608-C5DA-C54E-7A71-3995DD686503}"/>
              </a:ext>
            </a:extLst>
          </p:cNvPr>
          <p:cNvGraphicFramePr/>
          <p:nvPr>
            <p:extLst>
              <p:ext uri="{D42A27DB-BD31-4B8C-83A1-F6EECF244321}">
                <p14:modId xmlns:p14="http://schemas.microsoft.com/office/powerpoint/2010/main" val="4291265457"/>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7310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87202-5C31-8169-AE9D-37283BD70CAD}"/>
              </a:ext>
            </a:extLst>
          </p:cNvPr>
          <p:cNvSpPr>
            <a:spLocks noGrp="1"/>
          </p:cNvSpPr>
          <p:nvPr>
            <p:ph type="title"/>
          </p:nvPr>
        </p:nvSpPr>
        <p:spPr>
          <a:xfrm>
            <a:off x="838200" y="817070"/>
            <a:ext cx="10733690" cy="1325563"/>
          </a:xfrm>
        </p:spPr>
        <p:txBody>
          <a:bodyPr/>
          <a:lstStyle/>
          <a:p>
            <a:r>
              <a:rPr lang="en-US" dirty="0"/>
              <a:t>Become True Storytelling® Process Consultant</a:t>
            </a:r>
          </a:p>
        </p:txBody>
      </p:sp>
      <p:graphicFrame>
        <p:nvGraphicFramePr>
          <p:cNvPr id="5" name="Content Placeholder 2">
            <a:extLst>
              <a:ext uri="{FF2B5EF4-FFF2-40B4-BE49-F238E27FC236}">
                <a16:creationId xmlns:a16="http://schemas.microsoft.com/office/drawing/2014/main" id="{B2FD598A-82C6-4515-4D4E-A8AF32B4D19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Billede 19">
            <a:extLst>
              <a:ext uri="{FF2B5EF4-FFF2-40B4-BE49-F238E27FC236}">
                <a16:creationId xmlns:a16="http://schemas.microsoft.com/office/drawing/2014/main" id="{20C5FAC8-78FF-90E0-25BE-AE7DDF83D8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4147089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A961-059F-06D6-EBAA-D3663D691DE8}"/>
              </a:ext>
            </a:extLst>
          </p:cNvPr>
          <p:cNvSpPr>
            <a:spLocks noGrp="1"/>
          </p:cNvSpPr>
          <p:nvPr>
            <p:ph type="title"/>
          </p:nvPr>
        </p:nvSpPr>
        <p:spPr/>
        <p:txBody>
          <a:bodyPr/>
          <a:lstStyle/>
          <a:p>
            <a:r>
              <a:rPr lang="en-US" b="1" dirty="0"/>
              <a:t>True Storytelling® Process Consultant (Level 5) Prerequisites</a:t>
            </a:r>
          </a:p>
        </p:txBody>
      </p:sp>
      <p:sp>
        <p:nvSpPr>
          <p:cNvPr id="3" name="Content Placeholder 2">
            <a:extLst>
              <a:ext uri="{FF2B5EF4-FFF2-40B4-BE49-F238E27FC236}">
                <a16:creationId xmlns:a16="http://schemas.microsoft.com/office/drawing/2014/main" id="{E4A28D0D-3413-96ED-40B9-F4C5A0934151}"/>
              </a:ext>
            </a:extLst>
          </p:cNvPr>
          <p:cNvSpPr>
            <a:spLocks noGrp="1"/>
          </p:cNvSpPr>
          <p:nvPr>
            <p:ph idx="1"/>
          </p:nvPr>
        </p:nvSpPr>
        <p:spPr/>
        <p:txBody>
          <a:bodyPr/>
          <a:lstStyle/>
          <a:p>
            <a:r>
              <a:rPr lang="en-US" sz="2800" b="0" i="1" u="none" strike="noStrike" dirty="0">
                <a:effectLst/>
                <a:latin typeface="Verdana" panose="020B0604030504040204" pitchFamily="34" charset="0"/>
              </a:rPr>
              <a:t>Must have completed Truth-Teller (Level 1), Truth-Listener (Level 2), Truth Seeker (Level 3), Trainer (Level 4) certificate programs </a:t>
            </a:r>
          </a:p>
          <a:p>
            <a:r>
              <a:rPr lang="en-US" sz="2800" b="0" i="1" u="none" strike="noStrike" dirty="0">
                <a:effectLst/>
                <a:latin typeface="Verdana" panose="020B0604030504040204" pitchFamily="34" charset="0"/>
              </a:rPr>
              <a:t>Must submit brief resume</a:t>
            </a:r>
          </a:p>
          <a:p>
            <a:r>
              <a:rPr lang="en-US" sz="2800" i="1" dirty="0">
                <a:latin typeface="Verdana" panose="020B0604030504040204" pitchFamily="34" charset="0"/>
              </a:rPr>
              <a:t>Must </a:t>
            </a:r>
            <a:r>
              <a:rPr lang="en-US" sz="2800" b="0" i="1" u="none" strike="noStrike" dirty="0">
                <a:effectLst/>
                <a:latin typeface="Verdana" panose="020B0604030504040204" pitchFamily="34" charset="0"/>
              </a:rPr>
              <a:t>do interview with True Storytelling® founder(s)</a:t>
            </a:r>
          </a:p>
          <a:p>
            <a:r>
              <a:rPr lang="en-US" sz="2800" i="1" dirty="0">
                <a:latin typeface="Verdana" panose="020B0604030504040204" pitchFamily="34" charset="0"/>
              </a:rPr>
              <a:t>Submit your</a:t>
            </a:r>
            <a:r>
              <a:rPr lang="en-US" sz="2800" b="0" i="1" u="none" strike="noStrike" dirty="0">
                <a:effectLst/>
                <a:latin typeface="Verdana" panose="020B0604030504040204" pitchFamily="34" charset="0"/>
              </a:rPr>
              <a:t> letter of intention (Why this is for you) to be admitted to level three certificate programs.</a:t>
            </a:r>
            <a:br>
              <a:rPr lang="en-US" sz="2800" b="0" i="1" u="none" strike="noStrike" dirty="0">
                <a:effectLst/>
                <a:latin typeface="Verdana" panose="020B0604030504040204" pitchFamily="34" charset="0"/>
              </a:rPr>
            </a:br>
            <a:endParaRPr lang="en-US" sz="2800" dirty="0"/>
          </a:p>
          <a:p>
            <a:endParaRPr lang="en-US" dirty="0"/>
          </a:p>
        </p:txBody>
      </p:sp>
      <p:pic>
        <p:nvPicPr>
          <p:cNvPr id="4" name="Billede 19">
            <a:extLst>
              <a:ext uri="{FF2B5EF4-FFF2-40B4-BE49-F238E27FC236}">
                <a16:creationId xmlns:a16="http://schemas.microsoft.com/office/drawing/2014/main" id="{027C1298-97D6-FE25-6E5B-D35FA0D12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2508601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2FBD7-63B8-EB56-0982-7E70A1CC159E}"/>
              </a:ext>
            </a:extLst>
          </p:cNvPr>
          <p:cNvSpPr>
            <a:spLocks noGrp="1"/>
          </p:cNvSpPr>
          <p:nvPr>
            <p:ph type="title"/>
          </p:nvPr>
        </p:nvSpPr>
        <p:spPr>
          <a:xfrm>
            <a:off x="686834" y="591344"/>
            <a:ext cx="3200400" cy="5585619"/>
          </a:xfrm>
        </p:spPr>
        <p:txBody>
          <a:bodyPr>
            <a:normAutofit/>
          </a:bodyPr>
          <a:lstStyle/>
          <a:p>
            <a:r>
              <a:rPr lang="en-US" dirty="0">
                <a:solidFill>
                  <a:srgbClr val="FFFFFF"/>
                </a:solidFill>
              </a:rPr>
              <a:t>True Storytelling® Process Consultant (Level 5) Required 5 Modules</a:t>
            </a: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Content Placeholder 2">
            <a:extLst>
              <a:ext uri="{FF2B5EF4-FFF2-40B4-BE49-F238E27FC236}">
                <a16:creationId xmlns:a16="http://schemas.microsoft.com/office/drawing/2014/main" id="{6C3018E1-5AF5-29AC-996C-C76AE9A4F0F6}"/>
              </a:ext>
            </a:extLst>
          </p:cNvPr>
          <p:cNvSpPr>
            <a:spLocks noGrp="1"/>
          </p:cNvSpPr>
          <p:nvPr>
            <p:ph idx="1"/>
          </p:nvPr>
        </p:nvSpPr>
        <p:spPr>
          <a:xfrm>
            <a:off x="4447308" y="591344"/>
            <a:ext cx="6906491" cy="5585619"/>
          </a:xfrm>
        </p:spPr>
        <p:txBody>
          <a:bodyPr anchor="ctr">
            <a:normAutofit/>
          </a:bodyPr>
          <a:lstStyle/>
          <a:p>
            <a:pPr marL="514350" indent="-514350">
              <a:buFont typeface="+mj-lt"/>
              <a:buAutoNum type="arabicPeriod"/>
            </a:pPr>
            <a:r>
              <a:rPr lang="en-US" sz="2400" b="1" i="0" u="none" strike="noStrike" dirty="0">
                <a:effectLst/>
                <a:latin typeface="Verdana" panose="020B0604030504040204" pitchFamily="34" charset="0"/>
              </a:rPr>
              <a:t>Process Consulting Module </a:t>
            </a:r>
            <a:r>
              <a:rPr lang="en-US" sz="2400" b="0" i="0" u="none" strike="noStrike" dirty="0">
                <a:effectLst/>
                <a:latin typeface="Roboto" panose="02000000000000000000" pitchFamily="2" charset="0"/>
              </a:rPr>
              <a:t>©</a:t>
            </a:r>
            <a:r>
              <a:rPr lang="en-US" sz="2400" b="1" i="1" u="none" strike="noStrike" dirty="0">
                <a:effectLst/>
                <a:latin typeface="Verdana" panose="020B0604030504040204" pitchFamily="34" charset="0"/>
              </a:rPr>
              <a:t>TSI* (Manual by Boje) </a:t>
            </a:r>
            <a:endParaRPr lang="en-US" sz="2400" dirty="0">
              <a:latin typeface="Verdana" panose="020B0604030504040204" pitchFamily="34" charset="0"/>
            </a:endParaRPr>
          </a:p>
          <a:p>
            <a:pPr marL="514350" indent="-514350">
              <a:buFont typeface="+mj-lt"/>
              <a:buAutoNum type="arabicPeriod"/>
            </a:pPr>
            <a:r>
              <a:rPr lang="en-US" sz="2400" b="1" i="0" u="none" strike="noStrike" dirty="0">
                <a:effectLst/>
                <a:latin typeface="Verdana" panose="020B0604030504040204" pitchFamily="34" charset="0"/>
              </a:rPr>
              <a:t>True Storytelling® Coaching Module</a:t>
            </a:r>
            <a:r>
              <a:rPr lang="en-US" sz="2400" b="1" i="1" u="none" strike="noStrike" dirty="0">
                <a:effectLst/>
                <a:latin typeface="Roboto" panose="02000000000000000000" pitchFamily="2" charset="0"/>
              </a:rPr>
              <a:t> </a:t>
            </a:r>
            <a:r>
              <a:rPr lang="en-US" sz="2400" b="0" i="0" u="none" strike="noStrike" dirty="0">
                <a:effectLst/>
                <a:latin typeface="Roboto" panose="02000000000000000000" pitchFamily="2" charset="0"/>
              </a:rPr>
              <a:t>©</a:t>
            </a:r>
            <a:r>
              <a:rPr lang="en-US" sz="2400" b="1" i="1" u="none" strike="noStrike" dirty="0">
                <a:effectLst/>
                <a:latin typeface="Verdana" panose="020B0604030504040204" pitchFamily="34" charset="0"/>
              </a:rPr>
              <a:t>TSI* (Manual by Jens Larsen) </a:t>
            </a:r>
          </a:p>
          <a:p>
            <a:pPr marL="514350" indent="-514350">
              <a:buFont typeface="+mj-lt"/>
              <a:buAutoNum type="arabicPeriod"/>
            </a:pPr>
            <a:r>
              <a:rPr lang="en-US" sz="2400" b="1" i="0" u="none" strike="noStrike" dirty="0">
                <a:effectLst/>
                <a:latin typeface="Verdana" panose="020B0604030504040204" pitchFamily="34" charset="0"/>
              </a:rPr>
              <a:t>Quantum Storytelling Consulting</a:t>
            </a:r>
            <a:r>
              <a:rPr lang="en-US" sz="2400" b="1" i="1" u="none" strike="noStrike" dirty="0">
                <a:effectLst/>
                <a:latin typeface="Verdana" panose="020B0604030504040204" pitchFamily="34" charset="0"/>
              </a:rPr>
              <a:t> </a:t>
            </a:r>
            <a:r>
              <a:rPr lang="en-US" sz="2400" b="0" i="0" u="none" strike="noStrike" dirty="0">
                <a:effectLst/>
                <a:latin typeface="Roboto" panose="02000000000000000000" pitchFamily="2" charset="0"/>
              </a:rPr>
              <a:t>©</a:t>
            </a:r>
            <a:r>
              <a:rPr lang="en-US" sz="2400" b="1" i="1" u="none" strike="noStrike" dirty="0">
                <a:effectLst/>
                <a:latin typeface="Verdana" panose="020B0604030504040204" pitchFamily="34" charset="0"/>
              </a:rPr>
              <a:t>TSI* (Manual by Boje, </a:t>
            </a:r>
            <a:r>
              <a:rPr lang="en-US" sz="2400" b="1" i="1" u="sng" strike="noStrike" dirty="0">
                <a:effectLst/>
                <a:latin typeface="Verdana" panose="020B0604030504040204" pitchFamily="34" charset="0"/>
                <a:hlinkClick r:id="rId2"/>
              </a:rPr>
              <a:t>see reference</a:t>
            </a:r>
            <a:r>
              <a:rPr lang="en-US" sz="2400" b="1" i="1" u="none" strike="noStrike" dirty="0">
                <a:effectLst/>
                <a:latin typeface="Verdana" panose="020B0604030504040204" pitchFamily="34" charset="0"/>
              </a:rPr>
              <a:t>)</a:t>
            </a:r>
          </a:p>
          <a:p>
            <a:pPr marL="514350" indent="-514350">
              <a:buFont typeface="+mj-lt"/>
              <a:buAutoNum type="arabicPeriod"/>
            </a:pPr>
            <a:r>
              <a:rPr lang="en-US" sz="2400" b="1" i="0" u="none" strike="noStrike" dirty="0">
                <a:effectLst/>
                <a:latin typeface="Verdana" panose="020B0604030504040204" pitchFamily="34" charset="0"/>
              </a:rPr>
              <a:t>Self-Correcting Research &amp; Intervention Methods </a:t>
            </a:r>
            <a:r>
              <a:rPr lang="en-US" sz="2400" b="0" i="0" u="none" strike="noStrike" dirty="0">
                <a:effectLst/>
                <a:latin typeface="Roboto" panose="02000000000000000000" pitchFamily="2" charset="0"/>
              </a:rPr>
              <a:t>©</a:t>
            </a:r>
            <a:r>
              <a:rPr lang="en-US" sz="2400" b="1" i="1" u="none" strike="noStrike" dirty="0">
                <a:effectLst/>
                <a:latin typeface="Verdana" panose="020B0604030504040204" pitchFamily="34" charset="0"/>
              </a:rPr>
              <a:t>TSI* (Proposed Manual by Boje, Rosile, &amp; Sibel, </a:t>
            </a:r>
            <a:r>
              <a:rPr lang="en-US" sz="2400" b="1" i="1" u="sng" strike="noStrike" dirty="0">
                <a:effectLst/>
                <a:latin typeface="Verdana" panose="020B0604030504040204" pitchFamily="34" charset="0"/>
                <a:hlinkClick r:id="rId3"/>
              </a:rPr>
              <a:t>see reference</a:t>
            </a:r>
            <a:r>
              <a:rPr lang="en-US" sz="2400" b="1" i="1" u="none" strike="noStrike" dirty="0">
                <a:effectLst/>
                <a:latin typeface="Verdana" panose="020B0604030504040204" pitchFamily="34" charset="0"/>
              </a:rPr>
              <a:t>) </a:t>
            </a:r>
          </a:p>
          <a:p>
            <a:pPr marL="514350" indent="-514350">
              <a:buFont typeface="+mj-lt"/>
              <a:buAutoNum type="arabicPeriod"/>
            </a:pPr>
            <a:r>
              <a:rPr lang="en-US" sz="2400" b="1" i="0" u="none" strike="noStrike" dirty="0">
                <a:effectLst/>
                <a:latin typeface="Verdana" panose="020B0604030504040204" pitchFamily="34" charset="0"/>
              </a:rPr>
              <a:t>Multifractal Consultation </a:t>
            </a:r>
            <a:r>
              <a:rPr lang="en-US" sz="2400" b="0" i="0" u="none" strike="noStrike" dirty="0">
                <a:effectLst/>
                <a:latin typeface="Roboto" panose="02000000000000000000" pitchFamily="2" charset="0"/>
              </a:rPr>
              <a:t>©</a:t>
            </a:r>
            <a:r>
              <a:rPr lang="en-US" sz="2400" b="1" i="1" u="none" strike="noStrike" dirty="0">
                <a:effectLst/>
                <a:latin typeface="Verdana" panose="020B0604030504040204" pitchFamily="34" charset="0"/>
              </a:rPr>
              <a:t>TSI* (Books by Boje &amp; Henderson)</a:t>
            </a:r>
            <a:endParaRPr lang="en-US" sz="2400" b="0" i="0" u="none" strike="noStrike" dirty="0">
              <a:effectLst/>
              <a:latin typeface="Verdana" panose="020B0604030504040204" pitchFamily="34" charset="0"/>
            </a:endParaRPr>
          </a:p>
          <a:p>
            <a:endParaRPr lang="en-US" sz="2400" dirty="0"/>
          </a:p>
        </p:txBody>
      </p:sp>
    </p:spTree>
    <p:extLst>
      <p:ext uri="{BB962C8B-B14F-4D97-AF65-F5344CB8AC3E}">
        <p14:creationId xmlns:p14="http://schemas.microsoft.com/office/powerpoint/2010/main" val="783374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
            <a:extLst>
              <a:ext uri="{FF2B5EF4-FFF2-40B4-BE49-F238E27FC236}">
                <a16:creationId xmlns:a16="http://schemas.microsoft.com/office/drawing/2014/main" id="{8EFDC66D-9C74-AF49-A144-9F21F2480F4C}"/>
              </a:ext>
            </a:extLst>
          </p:cNvPr>
          <p:cNvSpPr/>
          <p:nvPr/>
        </p:nvSpPr>
        <p:spPr>
          <a:xfrm>
            <a:off x="1796687" y="2279012"/>
            <a:ext cx="4116433" cy="522514"/>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7" name="Rounded Rectangle 6">
            <a:extLst>
              <a:ext uri="{FF2B5EF4-FFF2-40B4-BE49-F238E27FC236}">
                <a16:creationId xmlns:a16="http://schemas.microsoft.com/office/drawing/2014/main" id="{CC20D0D0-82AA-B44F-83F2-541DFC0B20F9}"/>
              </a:ext>
            </a:extLst>
          </p:cNvPr>
          <p:cNvSpPr/>
          <p:nvPr/>
        </p:nvSpPr>
        <p:spPr>
          <a:xfrm>
            <a:off x="1785257" y="1597649"/>
            <a:ext cx="4872446" cy="568893"/>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6" name="Rounded Rectangle 6">
            <a:extLst>
              <a:ext uri="{FF2B5EF4-FFF2-40B4-BE49-F238E27FC236}">
                <a16:creationId xmlns:a16="http://schemas.microsoft.com/office/drawing/2014/main" id="{E5172961-D152-AD48-815B-6AA5674F7A20}"/>
              </a:ext>
            </a:extLst>
          </p:cNvPr>
          <p:cNvSpPr/>
          <p:nvPr/>
        </p:nvSpPr>
        <p:spPr>
          <a:xfrm>
            <a:off x="1796686" y="4277441"/>
            <a:ext cx="2403566" cy="522514"/>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accent3">
                  <a:lumMod val="60000"/>
                  <a:lumOff val="40000"/>
                </a:schemeClr>
              </a:solidFill>
            </a:endParaRPr>
          </a:p>
        </p:txBody>
      </p:sp>
      <p:sp>
        <p:nvSpPr>
          <p:cNvPr id="2" name="Slide Number Placeholder 1">
            <a:extLst>
              <a:ext uri="{FF2B5EF4-FFF2-40B4-BE49-F238E27FC236}">
                <a16:creationId xmlns:a16="http://schemas.microsoft.com/office/drawing/2014/main" id="{F39AE552-0CF1-4F4F-A9E5-BD129A3E1780}"/>
              </a:ext>
            </a:extLst>
          </p:cNvPr>
          <p:cNvSpPr>
            <a:spLocks noGrp="1"/>
          </p:cNvSpPr>
          <p:nvPr>
            <p:ph type="sldNum" sz="quarter" idx="12"/>
          </p:nvPr>
        </p:nvSpPr>
        <p:spPr/>
        <p:txBody>
          <a:bodyPr/>
          <a:lstStyle/>
          <a:p>
            <a:fld id="{2CB0B10C-1642-FC46-B864-C0A2CDEA0834}" type="slidenum">
              <a:rPr lang="en-CH" smtClean="0"/>
              <a:t>33</a:t>
            </a:fld>
            <a:endParaRPr lang="en-CH"/>
          </a:p>
        </p:txBody>
      </p:sp>
      <p:pic>
        <p:nvPicPr>
          <p:cNvPr id="4" name="Picture 2" descr="hat is co-creation and how can it help your business? | Emerald Publishing">
            <a:extLst>
              <a:ext uri="{FF2B5EF4-FFF2-40B4-BE49-F238E27FC236}">
                <a16:creationId xmlns:a16="http://schemas.microsoft.com/office/drawing/2014/main" id="{82E81925-F881-F848-A2BB-3B57BAB5C75C}"/>
              </a:ext>
            </a:extLst>
          </p:cNvPr>
          <p:cNvPicPr/>
          <p:nvPr/>
        </p:nvPicPr>
        <p:blipFill>
          <a:blip r:embed="rId3"/>
          <a:stretch/>
        </p:blipFill>
        <p:spPr>
          <a:xfrm>
            <a:off x="6657703" y="2279012"/>
            <a:ext cx="4347479" cy="2815502"/>
          </a:xfrm>
          <a:prstGeom prst="rect">
            <a:avLst/>
          </a:prstGeom>
          <a:ln w="0">
            <a:noFill/>
          </a:ln>
        </p:spPr>
      </p:pic>
      <p:sp>
        <p:nvSpPr>
          <p:cNvPr id="22" name="Title 3">
            <a:extLst>
              <a:ext uri="{FF2B5EF4-FFF2-40B4-BE49-F238E27FC236}">
                <a16:creationId xmlns:a16="http://schemas.microsoft.com/office/drawing/2014/main" id="{302802B4-0C64-8847-80AC-D589ACDA0036}"/>
              </a:ext>
            </a:extLst>
          </p:cNvPr>
          <p:cNvSpPr txBox="1">
            <a:spLocks/>
          </p:cNvSpPr>
          <p:nvPr/>
        </p:nvSpPr>
        <p:spPr>
          <a:xfrm>
            <a:off x="1371190" y="245446"/>
            <a:ext cx="8515350" cy="132556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b="1" spc="-1" dirty="0">
                <a:solidFill>
                  <a:schemeClr val="accent5">
                    <a:lumMod val="50000"/>
                  </a:schemeClr>
                </a:solidFill>
                <a:ea typeface="DejaVu Sans"/>
              </a:rPr>
              <a:t>Coaching Tool</a:t>
            </a:r>
          </a:p>
          <a:p>
            <a:r>
              <a:rPr lang="en-US" sz="4000" b="1" spc="-1" dirty="0">
                <a:solidFill>
                  <a:schemeClr val="accent5">
                    <a:lumMod val="50000"/>
                  </a:schemeClr>
                </a:solidFill>
                <a:ea typeface="DejaVu Sans"/>
              </a:rPr>
              <a:t>Protreptic Dialogue Process </a:t>
            </a:r>
            <a:endParaRPr lang="en-CH" sz="4000" dirty="0">
              <a:solidFill>
                <a:schemeClr val="accent5">
                  <a:lumMod val="50000"/>
                </a:schemeClr>
              </a:solidFill>
            </a:endParaRPr>
          </a:p>
        </p:txBody>
      </p:sp>
      <p:sp>
        <p:nvSpPr>
          <p:cNvPr id="3" name="Rektangel 2">
            <a:extLst>
              <a:ext uri="{FF2B5EF4-FFF2-40B4-BE49-F238E27FC236}">
                <a16:creationId xmlns:a16="http://schemas.microsoft.com/office/drawing/2014/main" id="{5D17E407-7546-534F-9EC9-5E662D377BAB}"/>
              </a:ext>
            </a:extLst>
          </p:cNvPr>
          <p:cNvSpPr/>
          <p:nvPr/>
        </p:nvSpPr>
        <p:spPr>
          <a:xfrm>
            <a:off x="1371190" y="1644232"/>
            <a:ext cx="6492239" cy="4739759"/>
          </a:xfrm>
          <a:prstGeom prst="rect">
            <a:avLst/>
          </a:prstGeom>
        </p:spPr>
        <p:txBody>
          <a:bodyPr wrap="square">
            <a:spAutoFit/>
          </a:bodyPr>
          <a:lstStyle/>
          <a:p>
            <a:pPr>
              <a:spcAft>
                <a:spcPts val="600"/>
              </a:spcAft>
            </a:pPr>
            <a:r>
              <a:rPr lang="en-US" b="1" i="1" dirty="0"/>
              <a:t>Focuses on the life of the story; not the storyteller</a:t>
            </a:r>
          </a:p>
          <a:p>
            <a:pPr>
              <a:spcAft>
                <a:spcPts val="600"/>
              </a:spcAft>
            </a:pPr>
            <a:endParaRPr lang="en-US" dirty="0"/>
          </a:p>
          <a:p>
            <a:pPr>
              <a:spcAft>
                <a:spcPts val="600"/>
              </a:spcAft>
            </a:pPr>
            <a:r>
              <a:rPr lang="en-US" b="1" i="1" dirty="0"/>
              <a:t>Focuses the context of the story: </a:t>
            </a:r>
          </a:p>
          <a:p>
            <a:pPr>
              <a:spcAft>
                <a:spcPts val="600"/>
              </a:spcAft>
            </a:pPr>
            <a:r>
              <a:rPr lang="en-US" dirty="0"/>
              <a:t>    </a:t>
            </a:r>
            <a:br>
              <a:rPr lang="en-US" dirty="0"/>
            </a:br>
            <a:r>
              <a:rPr lang="en-US" dirty="0"/>
              <a:t>timing</a:t>
            </a:r>
          </a:p>
          <a:p>
            <a:pPr>
              <a:spcAft>
                <a:spcPts val="600"/>
              </a:spcAft>
            </a:pPr>
            <a:r>
              <a:rPr lang="en-US" dirty="0"/>
              <a:t>ability to inspire and motivate</a:t>
            </a:r>
          </a:p>
          <a:p>
            <a:pPr>
              <a:spcAft>
                <a:spcPts val="600"/>
              </a:spcAft>
            </a:pPr>
            <a:r>
              <a:rPr lang="en-US" dirty="0"/>
              <a:t>embeddedness in other stories, told &amp; untold.</a:t>
            </a:r>
          </a:p>
          <a:p>
            <a:pPr>
              <a:spcAft>
                <a:spcPts val="600"/>
              </a:spcAft>
            </a:pPr>
            <a:endParaRPr lang="en-US" dirty="0"/>
          </a:p>
          <a:p>
            <a:pPr>
              <a:spcAft>
                <a:spcPts val="600"/>
              </a:spcAft>
            </a:pPr>
            <a:r>
              <a:rPr lang="en-US" b="1" i="1" dirty="0"/>
              <a:t>The "Protreptic Guide" :</a:t>
            </a:r>
          </a:p>
          <a:p>
            <a:pPr>
              <a:spcAft>
                <a:spcPts val="600"/>
              </a:spcAft>
            </a:pPr>
            <a:br>
              <a:rPr lang="en-US" dirty="0"/>
            </a:br>
            <a:r>
              <a:rPr lang="en-US" dirty="0"/>
              <a:t>avoids blaming the people 	</a:t>
            </a:r>
          </a:p>
          <a:p>
            <a:pPr>
              <a:spcAft>
                <a:spcPts val="600"/>
              </a:spcAft>
            </a:pPr>
            <a:r>
              <a:rPr lang="en-US" dirty="0"/>
              <a:t>makes the problem is its own character</a:t>
            </a:r>
          </a:p>
          <a:p>
            <a:pPr>
              <a:spcAft>
                <a:spcPts val="600"/>
              </a:spcAft>
            </a:pPr>
            <a:r>
              <a:rPr lang="en-US" dirty="0"/>
              <a:t>allows the problem/character to be acted</a:t>
            </a:r>
            <a:br>
              <a:rPr lang="en-US" dirty="0"/>
            </a:br>
            <a:r>
              <a:rPr lang="en-US" dirty="0"/>
              <a:t>upon by the people in the story.</a:t>
            </a:r>
          </a:p>
        </p:txBody>
      </p:sp>
      <p:pic>
        <p:nvPicPr>
          <p:cNvPr id="5" name="Billede 19">
            <a:extLst>
              <a:ext uri="{FF2B5EF4-FFF2-40B4-BE49-F238E27FC236}">
                <a16:creationId xmlns:a16="http://schemas.microsoft.com/office/drawing/2014/main" id="{A7C70BED-0EEA-4A96-988D-6DDC52A56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730585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039CF98E-BF51-1D43-8285-CA2307C3C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295" y="148281"/>
            <a:ext cx="9505950" cy="6561438"/>
          </a:xfrm>
          <a:prstGeom prst="rect">
            <a:avLst/>
          </a:prstGeom>
        </p:spPr>
      </p:pic>
      <p:pic>
        <p:nvPicPr>
          <p:cNvPr id="3" name="Billede 19">
            <a:extLst>
              <a:ext uri="{FF2B5EF4-FFF2-40B4-BE49-F238E27FC236}">
                <a16:creationId xmlns:a16="http://schemas.microsoft.com/office/drawing/2014/main" id="{888D5178-36CA-644A-B74F-A5B42B93B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907524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98EF49-536F-2841-928C-D5BAEF27C559}"/>
              </a:ext>
            </a:extLst>
          </p:cNvPr>
          <p:cNvPicPr>
            <a:picLocks noChangeAspect="1"/>
          </p:cNvPicPr>
          <p:nvPr/>
        </p:nvPicPr>
        <p:blipFill rotWithShape="1">
          <a:blip r:embed="rId2"/>
          <a:srcRect l="43906" t="10090" b="13973"/>
          <a:stretch/>
        </p:blipFill>
        <p:spPr>
          <a:xfrm>
            <a:off x="2406027" y="701528"/>
            <a:ext cx="6278902" cy="6156472"/>
          </a:xfrm>
          <a:prstGeom prst="rect">
            <a:avLst/>
          </a:prstGeom>
        </p:spPr>
      </p:pic>
      <p:sp>
        <p:nvSpPr>
          <p:cNvPr id="2" name="Title 1">
            <a:extLst>
              <a:ext uri="{FF2B5EF4-FFF2-40B4-BE49-F238E27FC236}">
                <a16:creationId xmlns:a16="http://schemas.microsoft.com/office/drawing/2014/main" id="{2937F471-2FA2-5A42-AD78-A8AF75E4F714}"/>
              </a:ext>
            </a:extLst>
          </p:cNvPr>
          <p:cNvSpPr>
            <a:spLocks noGrp="1"/>
          </p:cNvSpPr>
          <p:nvPr>
            <p:ph type="title"/>
          </p:nvPr>
        </p:nvSpPr>
        <p:spPr>
          <a:xfrm>
            <a:off x="1738314" y="1"/>
            <a:ext cx="8929687" cy="785813"/>
          </a:xfrm>
        </p:spPr>
        <p:txBody>
          <a:bodyPr>
            <a:noAutofit/>
          </a:bodyPr>
          <a:lstStyle/>
          <a:p>
            <a:pPr algn="ctr"/>
            <a:endParaRPr lang="en-US" sz="2800" dirty="0"/>
          </a:p>
        </p:txBody>
      </p:sp>
      <p:sp>
        <p:nvSpPr>
          <p:cNvPr id="4" name="Slide Number Placeholder 3">
            <a:extLst>
              <a:ext uri="{FF2B5EF4-FFF2-40B4-BE49-F238E27FC236}">
                <a16:creationId xmlns:a16="http://schemas.microsoft.com/office/drawing/2014/main" id="{04917A0C-F9B7-B741-96CE-DB77C8A5B0D3}"/>
              </a:ext>
            </a:extLst>
          </p:cNvPr>
          <p:cNvSpPr>
            <a:spLocks noGrp="1"/>
          </p:cNvSpPr>
          <p:nvPr>
            <p:ph type="sldNum" sz="quarter" idx="12"/>
          </p:nvPr>
        </p:nvSpPr>
        <p:spPr/>
        <p:txBody>
          <a:bodyPr/>
          <a:lstStyle/>
          <a:p>
            <a:fld id="{2CB0B10C-1642-FC46-B864-C0A2CDEA0834}" type="slidenum">
              <a:rPr lang="en-CH" smtClean="0"/>
              <a:t>35</a:t>
            </a:fld>
            <a:endParaRPr lang="en-CH"/>
          </a:p>
        </p:txBody>
      </p:sp>
      <p:sp>
        <p:nvSpPr>
          <p:cNvPr id="8" name="Rounded Rectangle 7">
            <a:extLst>
              <a:ext uri="{FF2B5EF4-FFF2-40B4-BE49-F238E27FC236}">
                <a16:creationId xmlns:a16="http://schemas.microsoft.com/office/drawing/2014/main" id="{93CF3D6A-3152-964A-8AAF-B165F4DE1F14}"/>
              </a:ext>
            </a:extLst>
          </p:cNvPr>
          <p:cNvSpPr/>
          <p:nvPr/>
        </p:nvSpPr>
        <p:spPr>
          <a:xfrm>
            <a:off x="1691481" y="0"/>
            <a:ext cx="9023350" cy="914400"/>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TOOL  Storyboard </a:t>
            </a:r>
            <a:br>
              <a:rPr lang="en-US" sz="3200" dirty="0"/>
            </a:br>
            <a:r>
              <a:rPr lang="en-US" sz="3200" dirty="0"/>
              <a:t>SPIRAL-FRACTAL Trash Compactor Invention</a:t>
            </a:r>
            <a:endParaRPr lang="en-CH" sz="3200" dirty="0">
              <a:solidFill>
                <a:schemeClr val="accent3">
                  <a:lumMod val="50000"/>
                </a:schemeClr>
              </a:solidFill>
            </a:endParaRPr>
          </a:p>
        </p:txBody>
      </p:sp>
      <p:pic>
        <p:nvPicPr>
          <p:cNvPr id="3" name="Billede 19">
            <a:extLst>
              <a:ext uri="{FF2B5EF4-FFF2-40B4-BE49-F238E27FC236}">
                <a16:creationId xmlns:a16="http://schemas.microsoft.com/office/drawing/2014/main" id="{9E927ECD-C706-5BFD-96BF-18D65408D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1964345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05960F-F5FB-D046-A4D3-AB21391BED50}"/>
              </a:ext>
            </a:extLst>
          </p:cNvPr>
          <p:cNvSpPr txBox="1"/>
          <p:nvPr/>
        </p:nvSpPr>
        <p:spPr>
          <a:xfrm>
            <a:off x="1524001" y="1654629"/>
            <a:ext cx="2503556" cy="3354765"/>
          </a:xfrm>
          <a:prstGeom prst="rect">
            <a:avLst/>
          </a:prstGeom>
          <a:noFill/>
        </p:spPr>
        <p:txBody>
          <a:bodyPr wrap="square" rtlCol="0">
            <a:spAutoFit/>
          </a:bodyPr>
          <a:lstStyle/>
          <a:p>
            <a:pPr algn="ctr"/>
            <a:r>
              <a:rPr lang="en-US" sz="3200" b="1" dirty="0">
                <a:solidFill>
                  <a:schemeClr val="accent4"/>
                </a:solidFill>
                <a:latin typeface="+mj-lt"/>
              </a:rPr>
              <a:t>Advanced Tool for Process Consulting: </a:t>
            </a:r>
            <a:r>
              <a:rPr lang="en-US" sz="2800" b="1" dirty="0">
                <a:solidFill>
                  <a:schemeClr val="accent4"/>
                </a:solidFill>
              </a:rPr>
              <a:t>Attune</a:t>
            </a:r>
          </a:p>
          <a:p>
            <a:pPr algn="ctr"/>
            <a:r>
              <a:rPr lang="en-US" sz="2800" b="1" dirty="0">
                <a:solidFill>
                  <a:schemeClr val="accent4"/>
                </a:solidFill>
              </a:rPr>
              <a:t>Antenarrative</a:t>
            </a:r>
          </a:p>
          <a:p>
            <a:pPr algn="ctr"/>
            <a:r>
              <a:rPr lang="en-US" sz="2800" b="1" dirty="0">
                <a:solidFill>
                  <a:schemeClr val="accent4"/>
                </a:solidFill>
              </a:rPr>
              <a:t>Processes</a:t>
            </a:r>
          </a:p>
        </p:txBody>
      </p:sp>
      <p:pic>
        <p:nvPicPr>
          <p:cNvPr id="6" name="Picture 5">
            <a:extLst>
              <a:ext uri="{FF2B5EF4-FFF2-40B4-BE49-F238E27FC236}">
                <a16:creationId xmlns:a16="http://schemas.microsoft.com/office/drawing/2014/main" id="{930D17FC-F070-EB4A-BAB3-D6EF0C836B51}"/>
              </a:ext>
            </a:extLst>
          </p:cNvPr>
          <p:cNvPicPr>
            <a:picLocks noChangeAspect="1"/>
          </p:cNvPicPr>
          <p:nvPr/>
        </p:nvPicPr>
        <p:blipFill rotWithShape="1">
          <a:blip r:embed="rId2"/>
          <a:srcRect l="30159" t="2972" r="29206" b="17806"/>
          <a:stretch/>
        </p:blipFill>
        <p:spPr>
          <a:xfrm>
            <a:off x="3889830" y="239086"/>
            <a:ext cx="6164255" cy="5851226"/>
          </a:xfrm>
          <a:prstGeom prst="rect">
            <a:avLst/>
          </a:prstGeom>
        </p:spPr>
      </p:pic>
      <p:pic>
        <p:nvPicPr>
          <p:cNvPr id="5" name="Picture 4">
            <a:extLst>
              <a:ext uri="{FF2B5EF4-FFF2-40B4-BE49-F238E27FC236}">
                <a16:creationId xmlns:a16="http://schemas.microsoft.com/office/drawing/2014/main" id="{1FD1038E-B993-4A4E-9F6F-70E5E57E7952}"/>
              </a:ext>
            </a:extLst>
          </p:cNvPr>
          <p:cNvPicPr>
            <a:picLocks noChangeAspect="1"/>
          </p:cNvPicPr>
          <p:nvPr/>
        </p:nvPicPr>
        <p:blipFill rotWithShape="1">
          <a:blip r:embed="rId3"/>
          <a:srcRect l="2638" t="12234" r="36300" b="47629"/>
          <a:stretch/>
        </p:blipFill>
        <p:spPr>
          <a:xfrm>
            <a:off x="4027557" y="372105"/>
            <a:ext cx="6251997" cy="5851226"/>
          </a:xfrm>
          <a:prstGeom prst="rect">
            <a:avLst/>
          </a:prstGeom>
        </p:spPr>
      </p:pic>
      <p:pic>
        <p:nvPicPr>
          <p:cNvPr id="7" name="Billede 19">
            <a:extLst>
              <a:ext uri="{FF2B5EF4-FFF2-40B4-BE49-F238E27FC236}">
                <a16:creationId xmlns:a16="http://schemas.microsoft.com/office/drawing/2014/main" id="{CE3714C6-3C89-A737-7A05-BF2306D9B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60573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1E9DC6D-9271-598C-5A4C-9C6D4752064A}"/>
              </a:ext>
            </a:extLst>
          </p:cNvPr>
          <p:cNvPicPr>
            <a:picLocks noChangeAspect="1"/>
          </p:cNvPicPr>
          <p:nvPr/>
        </p:nvPicPr>
        <p:blipFill>
          <a:blip r:embed="rId2">
            <a:alphaModFix amt="60000"/>
          </a:blip>
          <a:srcRect t="15533" b="197"/>
          <a:stretch/>
        </p:blipFill>
        <p:spPr>
          <a:xfrm>
            <a:off x="-1" y="10"/>
            <a:ext cx="12192001" cy="6857990"/>
          </a:xfrm>
          <a:prstGeom prst="rect">
            <a:avLst/>
          </a:prstGeom>
        </p:spPr>
      </p:pic>
      <p:sp>
        <p:nvSpPr>
          <p:cNvPr id="2" name="Title 1">
            <a:extLst>
              <a:ext uri="{FF2B5EF4-FFF2-40B4-BE49-F238E27FC236}">
                <a16:creationId xmlns:a16="http://schemas.microsoft.com/office/drawing/2014/main" id="{3B0CE1CA-09ED-7175-7360-A007F908CD49}"/>
              </a:ext>
            </a:extLst>
          </p:cNvPr>
          <p:cNvSpPr>
            <a:spLocks noGrp="1"/>
          </p:cNvSpPr>
          <p:nvPr>
            <p:ph type="title"/>
          </p:nvPr>
        </p:nvSpPr>
        <p:spPr>
          <a:xfrm>
            <a:off x="1198181" y="728906"/>
            <a:ext cx="9792471" cy="2057037"/>
          </a:xfrm>
        </p:spPr>
        <p:txBody>
          <a:bodyPr vert="horz" lIns="91440" tIns="45720" rIns="91440" bIns="45720" rtlCol="0">
            <a:normAutofit/>
          </a:bodyPr>
          <a:lstStyle/>
          <a:p>
            <a:r>
              <a:rPr lang="en-US" b="1">
                <a:solidFill>
                  <a:srgbClr val="FFFFFF"/>
                </a:solidFill>
              </a:rPr>
              <a:t>Prerequisite – Complete 1, 2, &amp; 3</a:t>
            </a:r>
          </a:p>
        </p:txBody>
      </p:sp>
      <p:graphicFrame>
        <p:nvGraphicFramePr>
          <p:cNvPr id="9" name="TextBox 6">
            <a:extLst>
              <a:ext uri="{FF2B5EF4-FFF2-40B4-BE49-F238E27FC236}">
                <a16:creationId xmlns:a16="http://schemas.microsoft.com/office/drawing/2014/main" id="{4BD67608-C5DA-C54E-7A71-3995DD686503}"/>
              </a:ext>
            </a:extLst>
          </p:cNvPr>
          <p:cNvGraphicFramePr/>
          <p:nvPr>
            <p:extLst>
              <p:ext uri="{D42A27DB-BD31-4B8C-83A1-F6EECF244321}">
                <p14:modId xmlns:p14="http://schemas.microsoft.com/office/powerpoint/2010/main" val="222493282"/>
              </p:ext>
            </p:extLst>
          </p:nvPr>
        </p:nvGraphicFramePr>
        <p:xfrm>
          <a:off x="1198181" y="2957665"/>
          <a:ext cx="9792471" cy="3171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458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E7C5B8-577C-D73D-F2F8-23058C1B9E0E}"/>
              </a:ext>
            </a:extLst>
          </p:cNvPr>
          <p:cNvPicPr>
            <a:picLocks noChangeAspect="1"/>
          </p:cNvPicPr>
          <p:nvPr/>
        </p:nvPicPr>
        <p:blipFill>
          <a:blip r:embed="rId2">
            <a:duotone>
              <a:schemeClr val="bg2">
                <a:shade val="45000"/>
                <a:satMod val="135000"/>
              </a:schemeClr>
              <a:prstClr val="white"/>
            </a:duotone>
          </a:blip>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A1B8DD-4285-3C15-084C-6BBE4B71EF8E}"/>
              </a:ext>
            </a:extLst>
          </p:cNvPr>
          <p:cNvSpPr>
            <a:spLocks noGrp="1"/>
          </p:cNvSpPr>
          <p:nvPr>
            <p:ph type="title"/>
          </p:nvPr>
        </p:nvSpPr>
        <p:spPr>
          <a:xfrm>
            <a:off x="838200" y="365125"/>
            <a:ext cx="10515600" cy="1325563"/>
          </a:xfrm>
        </p:spPr>
        <p:txBody>
          <a:bodyPr>
            <a:normAutofit/>
          </a:bodyPr>
          <a:lstStyle/>
          <a:p>
            <a:r>
              <a:rPr lang="en-US" dirty="0"/>
              <a:t>Truth-Tellers are Living the Ethical Life</a:t>
            </a:r>
          </a:p>
        </p:txBody>
      </p:sp>
      <p:graphicFrame>
        <p:nvGraphicFramePr>
          <p:cNvPr id="5" name="Content Placeholder 2">
            <a:extLst>
              <a:ext uri="{FF2B5EF4-FFF2-40B4-BE49-F238E27FC236}">
                <a16:creationId xmlns:a16="http://schemas.microsoft.com/office/drawing/2014/main" id="{3DC572CC-B864-48F7-C035-B613CDE93DC5}"/>
              </a:ext>
            </a:extLst>
          </p:cNvPr>
          <p:cNvGraphicFramePr>
            <a:graphicFrameLocks noGrp="1"/>
          </p:cNvGraphicFramePr>
          <p:nvPr>
            <p:ph idx="1"/>
            <p:extLst>
              <p:ext uri="{D42A27DB-BD31-4B8C-83A1-F6EECF244321}">
                <p14:modId xmlns:p14="http://schemas.microsoft.com/office/powerpoint/2010/main" val="16875880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Billede 19">
            <a:extLst>
              <a:ext uri="{FF2B5EF4-FFF2-40B4-BE49-F238E27FC236}">
                <a16:creationId xmlns:a16="http://schemas.microsoft.com/office/drawing/2014/main" id="{FDB9D187-EF35-A84E-B7C1-B7B1F52761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857292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F33E9-92EF-A118-FCE5-C77B6B60155F}"/>
              </a:ext>
            </a:extLst>
          </p:cNvPr>
          <p:cNvSpPr>
            <a:spLocks noGrp="1"/>
          </p:cNvSpPr>
          <p:nvPr>
            <p:ph type="title"/>
          </p:nvPr>
        </p:nvSpPr>
        <p:spPr/>
        <p:txBody>
          <a:bodyPr/>
          <a:lstStyle/>
          <a:p>
            <a:r>
              <a:rPr lang="en-US"/>
              <a:t>What is Truth-Teller Certificate?</a:t>
            </a:r>
            <a:endParaRPr lang="en-US" dirty="0"/>
          </a:p>
        </p:txBody>
      </p:sp>
      <p:graphicFrame>
        <p:nvGraphicFramePr>
          <p:cNvPr id="21" name="Content Placeholder 2">
            <a:extLst>
              <a:ext uri="{FF2B5EF4-FFF2-40B4-BE49-F238E27FC236}">
                <a16:creationId xmlns:a16="http://schemas.microsoft.com/office/drawing/2014/main" id="{82FECF80-E8B4-EF20-2FE8-054762B8F07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Billede 19">
            <a:extLst>
              <a:ext uri="{FF2B5EF4-FFF2-40B4-BE49-F238E27FC236}">
                <a16:creationId xmlns:a16="http://schemas.microsoft.com/office/drawing/2014/main" id="{5E2AB22D-ADB6-313C-6342-5862FA0F9B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2312460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8DCF7EE-D740-E3C2-5A52-7EBA90B7B1B1}"/>
              </a:ext>
            </a:extLst>
          </p:cNvPr>
          <p:cNvSpPr>
            <a:spLocks noGrp="1"/>
          </p:cNvSpPr>
          <p:nvPr>
            <p:ph type="title"/>
          </p:nvPr>
        </p:nvSpPr>
        <p:spPr>
          <a:xfrm>
            <a:off x="479394" y="1070800"/>
            <a:ext cx="3939688" cy="5583126"/>
          </a:xfrm>
        </p:spPr>
        <p:txBody>
          <a:bodyPr>
            <a:normAutofit/>
          </a:bodyPr>
          <a:lstStyle/>
          <a:p>
            <a:pPr algn="r"/>
            <a:r>
              <a:rPr lang="en-US" sz="5600" b="0" i="0" dirty="0"/>
              <a:t>Level 1 (</a:t>
            </a:r>
            <a:r>
              <a:rPr lang="en-US" sz="5600" dirty="0"/>
              <a:t>Truth-Tellers)</a:t>
            </a:r>
            <a:r>
              <a:rPr lang="en-US" sz="5600" b="0" i="0" dirty="0"/>
              <a:t> </a:t>
            </a:r>
            <a:r>
              <a:rPr lang="en-US" b="0" i="0" dirty="0"/>
              <a:t>Complete 4 of these 5</a:t>
            </a:r>
            <a:r>
              <a:rPr lang="en-US" b="1" i="0" dirty="0"/>
              <a:t> Recommended Course Modules</a:t>
            </a:r>
            <a:endParaRPr lang="en-US" sz="5600" dirty="0"/>
          </a:p>
        </p:txBody>
      </p:sp>
      <p:cxnSp>
        <p:nvCxnSpPr>
          <p:cNvPr id="32" name="Straight Connector 3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A2902E7-4AF4-A744-7661-A49AC4EFD4E2}"/>
              </a:ext>
            </a:extLst>
          </p:cNvPr>
          <p:cNvGraphicFramePr>
            <a:graphicFrameLocks noGrp="1"/>
          </p:cNvGraphicFramePr>
          <p:nvPr>
            <p:ph idx="1"/>
            <p:extLst>
              <p:ext uri="{D42A27DB-BD31-4B8C-83A1-F6EECF244321}">
                <p14:modId xmlns:p14="http://schemas.microsoft.com/office/powerpoint/2010/main" val="184197926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Billede 19">
            <a:extLst>
              <a:ext uri="{FF2B5EF4-FFF2-40B4-BE49-F238E27FC236}">
                <a16:creationId xmlns:a16="http://schemas.microsoft.com/office/drawing/2014/main" id="{0B4E0A53-DE18-9A98-7B4C-99CDA40299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2227638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Rectangle 4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8A09A1-4FD2-D236-BF23-42236A9503B8}"/>
              </a:ext>
            </a:extLst>
          </p:cNvPr>
          <p:cNvSpPr>
            <a:spLocks noGrp="1"/>
          </p:cNvSpPr>
          <p:nvPr>
            <p:ph type="title"/>
          </p:nvPr>
        </p:nvSpPr>
        <p:spPr>
          <a:xfrm>
            <a:off x="466722" y="586855"/>
            <a:ext cx="3201366" cy="3387497"/>
          </a:xfrm>
        </p:spPr>
        <p:txBody>
          <a:bodyPr anchor="b">
            <a:normAutofit/>
          </a:bodyPr>
          <a:lstStyle/>
          <a:p>
            <a:pPr algn="r"/>
            <a:br>
              <a:rPr lang="en-US" sz="4000" dirty="0">
                <a:solidFill>
                  <a:srgbClr val="FFFFFF"/>
                </a:solidFill>
              </a:rPr>
            </a:br>
            <a:r>
              <a:rPr lang="en-US" sz="4000" dirty="0">
                <a:solidFill>
                  <a:srgbClr val="FFFFFF"/>
                </a:solidFill>
              </a:rPr>
              <a:t> 1-8  of 19 Modules to choose from</a:t>
            </a:r>
          </a:p>
        </p:txBody>
      </p:sp>
      <p:sp>
        <p:nvSpPr>
          <p:cNvPr id="26" name="Content Placeholder 2">
            <a:extLst>
              <a:ext uri="{FF2B5EF4-FFF2-40B4-BE49-F238E27FC236}">
                <a16:creationId xmlns:a16="http://schemas.microsoft.com/office/drawing/2014/main" id="{62CAE7B6-8BD8-B2A2-025A-0B0F46B46B53}"/>
              </a:ext>
            </a:extLst>
          </p:cNvPr>
          <p:cNvSpPr>
            <a:spLocks noGrp="1"/>
          </p:cNvSpPr>
          <p:nvPr>
            <p:ph idx="1"/>
          </p:nvPr>
        </p:nvSpPr>
        <p:spPr>
          <a:xfrm>
            <a:off x="4810259" y="649480"/>
            <a:ext cx="6555347" cy="5546047"/>
          </a:xfrm>
        </p:spPr>
        <p:txBody>
          <a:bodyPr anchor="ctr">
            <a:normAutofit/>
          </a:bodyPr>
          <a:lstStyle/>
          <a:p>
            <a:pPr>
              <a:spcAft>
                <a:spcPts val="0"/>
              </a:spcAft>
              <a:buFont typeface="+mj-lt"/>
              <a:buAutoNum type="arabicPeriod"/>
            </a:pPr>
            <a:r>
              <a:rPr lang="en-US" sz="1400" b="1" i="0" u="none" strike="noStrike" dirty="0">
                <a:effectLst/>
                <a:latin typeface="Verdana" panose="020B0604030504040204" pitchFamily="34" charset="0"/>
              </a:rPr>
              <a:t>True Storytelling Ethics Foundations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a:t>
            </a:r>
            <a:r>
              <a:rPr lang="en-US" sz="1400" b="1" i="0" u="none" strike="noStrike" dirty="0">
                <a:effectLst/>
                <a:latin typeface="Verdana" panose="020B0604030504040204" pitchFamily="34" charset="0"/>
              </a:rPr>
              <a:t> (Mandatory before any other module, all levels)</a:t>
            </a:r>
            <a:br>
              <a:rPr lang="en-US" sz="1400" b="0" i="0" u="none" strike="noStrike" dirty="0">
                <a:effectLst/>
                <a:latin typeface="Verdana" panose="020B0604030504040204" pitchFamily="34" charset="0"/>
              </a:rPr>
            </a:br>
            <a:endParaRPr lang="en-US" sz="1400" b="0" i="0" u="none" strike="noStrike" dirty="0">
              <a:effectLst/>
              <a:latin typeface="Verdana" panose="020B0604030504040204" pitchFamily="34" charset="0"/>
            </a:endParaRPr>
          </a:p>
          <a:p>
            <a:pPr>
              <a:spcAft>
                <a:spcPts val="0"/>
              </a:spcAft>
              <a:buFont typeface="+mj-lt"/>
              <a:buAutoNum type="arabicPeriod"/>
            </a:pPr>
            <a:r>
              <a:rPr lang="en-US" sz="1400" b="1" i="0" u="none" strike="noStrike" dirty="0">
                <a:effectLst/>
                <a:latin typeface="Roboto" panose="02000000000000000000" pitchFamily="2" charset="0"/>
              </a:rPr>
              <a:t>©</a:t>
            </a:r>
            <a:r>
              <a:rPr lang="en-US" sz="1400" b="1" i="1" u="none" strike="noStrike" dirty="0">
                <a:effectLst/>
                <a:latin typeface="Verdana" panose="020B0604030504040204" pitchFamily="34" charset="0"/>
              </a:rPr>
              <a:t>TSI*</a:t>
            </a:r>
            <a:r>
              <a:rPr lang="en-US" sz="1400" b="1" i="0" u="none" strike="noStrike" dirty="0">
                <a:effectLst/>
                <a:latin typeface="Verdana" panose="020B0604030504040204" pitchFamily="34" charset="0"/>
              </a:rPr>
              <a:t> </a:t>
            </a:r>
            <a:r>
              <a:rPr lang="en-US" sz="1400" b="1" dirty="0">
                <a:latin typeface="Verdana" panose="020B0604030504040204" pitchFamily="34" charset="0"/>
              </a:rPr>
              <a:t>True Storytelling® Leadership and Success </a:t>
            </a:r>
            <a:r>
              <a:rPr lang="en-US" sz="1400" b="1" i="0" u="none" strike="noStrike" dirty="0">
                <a:effectLst/>
                <a:latin typeface="Verdana" panose="020B0604030504040204" pitchFamily="34" charset="0"/>
              </a:rPr>
              <a:t>(Manual by Jens Larson &amp; Lena Bruun) Prerequisite None</a:t>
            </a:r>
            <a:endParaRPr lang="en-US" sz="1400" b="0" i="0" u="none" strike="noStrike" dirty="0">
              <a:effectLst/>
              <a:latin typeface="Verdana" panose="020B0604030504040204" pitchFamily="34" charset="0"/>
            </a:endParaRPr>
          </a:p>
          <a:p>
            <a:pPr>
              <a:spcAft>
                <a:spcPts val="0"/>
              </a:spcAft>
              <a:buFont typeface="+mj-lt"/>
              <a:buAutoNum type="arabicPeriod"/>
            </a:pPr>
            <a:r>
              <a:rPr lang="en-US" sz="1400" b="1" i="0" u="none" strike="noStrike" dirty="0">
                <a:effectLst/>
                <a:latin typeface="Verdana" panose="020B0604030504040204" pitchFamily="34" charset="0"/>
              </a:rPr>
              <a:t>True Storytelling Innovation and Entrepreneurship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a:t>
            </a:r>
            <a:r>
              <a:rPr lang="en-US" sz="1400" b="1" i="0" u="none" strike="noStrike" dirty="0">
                <a:effectLst/>
                <a:latin typeface="Verdana" panose="020B0604030504040204" pitchFamily="34" charset="0"/>
              </a:rPr>
              <a:t> (Manual by Jens Larson &amp; Lena Bruun)  Prerequisite None</a:t>
            </a:r>
            <a:br>
              <a:rPr lang="en-US" sz="1400" b="1" i="0" u="none" strike="noStrike" dirty="0">
                <a:effectLst/>
                <a:latin typeface="Verdana" panose="020B0604030504040204" pitchFamily="34" charset="0"/>
              </a:rPr>
            </a:br>
            <a:endParaRPr lang="en-US" sz="1400" b="0" i="0" u="none" strike="noStrike" dirty="0">
              <a:effectLst/>
              <a:latin typeface="Verdana" panose="020B0604030504040204" pitchFamily="34" charset="0"/>
            </a:endParaRPr>
          </a:p>
          <a:p>
            <a:pPr>
              <a:spcAft>
                <a:spcPts val="0"/>
              </a:spcAft>
              <a:buFont typeface="+mj-lt"/>
              <a:buAutoNum type="arabicPeriod"/>
            </a:pPr>
            <a:r>
              <a:rPr lang="en-US" sz="1400" b="1" i="0" u="none" strike="noStrike" dirty="0">
                <a:effectLst/>
                <a:latin typeface="Verdana" panose="020B0604030504040204" pitchFamily="34" charset="0"/>
              </a:rPr>
              <a:t>True Storytelling® for Ethical Administration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a:t>
            </a:r>
            <a:r>
              <a:rPr lang="en-US" sz="1400" b="1" i="0" u="none" strike="noStrike" dirty="0">
                <a:effectLst/>
                <a:latin typeface="Verdana" panose="020B0604030504040204" pitchFamily="34" charset="0"/>
              </a:rPr>
              <a:t> (Manual by Jens Larson &amp; Lena Bruun)  Prerequisite None</a:t>
            </a:r>
            <a:endParaRPr lang="en-US" sz="1400" b="0" i="0" u="none" strike="noStrike" dirty="0">
              <a:effectLst/>
              <a:latin typeface="Verdana" panose="020B0604030504040204" pitchFamily="34" charset="0"/>
            </a:endParaRPr>
          </a:p>
          <a:p>
            <a:pPr>
              <a:spcAft>
                <a:spcPts val="0"/>
              </a:spcAft>
              <a:buFont typeface="+mj-lt"/>
              <a:buAutoNum type="arabicPeriod"/>
            </a:pPr>
            <a:r>
              <a:rPr lang="en-US" sz="1400" b="1" i="0" u="none" strike="noStrike" dirty="0">
                <a:effectLst/>
                <a:latin typeface="Verdana" panose="020B0604030504040204" pitchFamily="34" charset="0"/>
              </a:rPr>
              <a:t>True Storytelling for an Ecological Future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a:t>
            </a:r>
            <a:r>
              <a:rPr lang="en-US" sz="1400" b="1" i="0" u="none" strike="noStrike" dirty="0">
                <a:effectLst/>
                <a:latin typeface="Verdana" panose="020B0604030504040204" pitchFamily="34" charset="0"/>
              </a:rPr>
              <a:t> (Manual by Jens Larson &amp; Lena Bruun) Prerequisite None</a:t>
            </a:r>
            <a:br>
              <a:rPr lang="en-US" sz="1400" b="0" i="0" u="none" strike="noStrike" dirty="0">
                <a:effectLst/>
                <a:latin typeface="Verdana" panose="020B0604030504040204" pitchFamily="34" charset="0"/>
              </a:rPr>
            </a:br>
            <a:endParaRPr lang="en-US" sz="1400" b="0" i="0" u="none" strike="noStrike" dirty="0">
              <a:effectLst/>
              <a:latin typeface="Verdana" panose="020B0604030504040204" pitchFamily="34" charset="0"/>
            </a:endParaRPr>
          </a:p>
          <a:p>
            <a:pPr>
              <a:spcAft>
                <a:spcPts val="0"/>
              </a:spcAft>
              <a:buFont typeface="+mj-lt"/>
              <a:buAutoNum type="arabicPeriod"/>
            </a:pPr>
            <a:r>
              <a:rPr lang="en-US" sz="1400" b="1" i="0" u="none" strike="noStrike" dirty="0">
                <a:effectLst/>
                <a:latin typeface="Verdana" panose="020B0604030504040204" pitchFamily="34" charset="0"/>
              </a:rPr>
              <a:t>Ensemble Leadership Module</a:t>
            </a:r>
            <a:r>
              <a:rPr lang="en-US" sz="1400" b="0" i="0" u="none" strike="noStrike" dirty="0">
                <a:effectLst/>
                <a:latin typeface="Roboto" panose="02000000000000000000" pitchFamily="2" charset="0"/>
              </a:rPr>
              <a:t> ©</a:t>
            </a:r>
            <a:r>
              <a:rPr lang="en-US" sz="1400" b="1" i="1" u="none" strike="noStrike" dirty="0">
                <a:effectLst/>
                <a:latin typeface="Verdana" panose="020B0604030504040204" pitchFamily="34" charset="0"/>
              </a:rPr>
              <a:t>TSI (Manual by Rosile &amp; Boje, </a:t>
            </a:r>
            <a:r>
              <a:rPr lang="en-US" sz="1400" b="1" i="1" u="sng" strike="noStrike" dirty="0">
                <a:effectLst/>
                <a:latin typeface="Verdana" panose="020B0604030504040204" pitchFamily="34" charset="0"/>
                <a:hlinkClick r:id="rId2"/>
              </a:rPr>
              <a:t>see Reference</a:t>
            </a:r>
            <a:r>
              <a:rPr lang="en-US" sz="1400" b="1" i="1" u="none" strike="noStrike" dirty="0">
                <a:effectLst/>
                <a:latin typeface="Verdana" panose="020B0604030504040204" pitchFamily="34" charset="0"/>
              </a:rPr>
              <a:t>) </a:t>
            </a:r>
            <a:r>
              <a:rPr lang="en-US" sz="1400" b="1" i="0" u="none" strike="noStrike" dirty="0">
                <a:effectLst/>
                <a:latin typeface="Verdana" panose="020B0604030504040204" pitchFamily="34" charset="0"/>
              </a:rPr>
              <a:t>Prerequisite Level 1 </a:t>
            </a:r>
            <a:br>
              <a:rPr lang="en-US" sz="1400" b="1" i="1" u="none" strike="noStrike" dirty="0">
                <a:effectLst/>
                <a:latin typeface="Verdana" panose="020B0604030504040204" pitchFamily="34" charset="0"/>
              </a:rPr>
            </a:br>
            <a:endParaRPr lang="en-US" sz="1400" b="0" i="0" u="none" strike="noStrike" dirty="0">
              <a:effectLst/>
              <a:latin typeface="Verdana" panose="020B0604030504040204" pitchFamily="34" charset="0"/>
            </a:endParaRPr>
          </a:p>
          <a:p>
            <a:pPr>
              <a:spcAft>
                <a:spcPts val="0"/>
              </a:spcAft>
              <a:buFont typeface="+mj-lt"/>
              <a:buAutoNum type="arabicPeriod"/>
            </a:pPr>
            <a:r>
              <a:rPr lang="en-US" sz="1400" b="1" i="0" u="none" strike="noStrike" dirty="0">
                <a:effectLst/>
                <a:latin typeface="Verdana" panose="020B0604030504040204" pitchFamily="34" charset="0"/>
              </a:rPr>
              <a:t>Worker Driven Corporate Social Responsibility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(Manual by Rosile &amp; Boje) </a:t>
            </a:r>
            <a:r>
              <a:rPr lang="en-US" sz="1400" b="1" i="0" u="none" strike="noStrike" dirty="0">
                <a:effectLst/>
                <a:latin typeface="Verdana" panose="020B0604030504040204" pitchFamily="34" charset="0"/>
              </a:rPr>
              <a:t>Prerequisite Level 1 </a:t>
            </a:r>
            <a:br>
              <a:rPr lang="en-US" sz="1400" b="1" i="1" u="none" strike="noStrike" dirty="0">
                <a:effectLst/>
                <a:latin typeface="Verdana" panose="020B0604030504040204" pitchFamily="34" charset="0"/>
              </a:rPr>
            </a:br>
            <a:endParaRPr lang="en-US" sz="1400" b="0" i="0" u="none" strike="noStrike" dirty="0">
              <a:effectLst/>
              <a:latin typeface="Verdana" panose="020B0604030504040204" pitchFamily="34" charset="0"/>
            </a:endParaRPr>
          </a:p>
          <a:p>
            <a:pPr>
              <a:spcAft>
                <a:spcPts val="0"/>
              </a:spcAft>
              <a:buFont typeface="+mj-lt"/>
              <a:buAutoNum type="arabicPeriod"/>
            </a:pPr>
            <a:r>
              <a:rPr lang="en-US" sz="1400" b="1" i="0" u="none" strike="noStrike" dirty="0">
                <a:effectLst/>
                <a:latin typeface="Verdana" panose="020B0604030504040204" pitchFamily="34" charset="0"/>
              </a:rPr>
              <a:t>Organizational Change &amp; Development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a:t>
            </a:r>
            <a:r>
              <a:rPr lang="en-US" sz="1400" b="1" i="0" u="none" strike="noStrike" dirty="0">
                <a:effectLst/>
                <a:latin typeface="Verdana" panose="020B0604030504040204" pitchFamily="34" charset="0"/>
              </a:rPr>
              <a:t>Prerequisite Level 1, 2, 3, &amp; 4</a:t>
            </a:r>
            <a:endParaRPr lang="en-US" sz="1400" dirty="0"/>
          </a:p>
        </p:txBody>
      </p:sp>
      <p:pic>
        <p:nvPicPr>
          <p:cNvPr id="4" name="Billede 19">
            <a:extLst>
              <a:ext uri="{FF2B5EF4-FFF2-40B4-BE49-F238E27FC236}">
                <a16:creationId xmlns:a16="http://schemas.microsoft.com/office/drawing/2014/main" id="{72AA9495-2A0C-F443-580C-C271B7E1A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3621864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F7481C-7BE8-1313-A2F9-42A0E571054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Module Options 9 to 13</a:t>
            </a:r>
          </a:p>
        </p:txBody>
      </p:sp>
      <p:sp>
        <p:nvSpPr>
          <p:cNvPr id="21" name="Content Placeholder 2">
            <a:extLst>
              <a:ext uri="{FF2B5EF4-FFF2-40B4-BE49-F238E27FC236}">
                <a16:creationId xmlns:a16="http://schemas.microsoft.com/office/drawing/2014/main" id="{961B0E7A-754A-9942-1FC0-A0292D64950D}"/>
              </a:ext>
            </a:extLst>
          </p:cNvPr>
          <p:cNvSpPr>
            <a:spLocks noGrp="1"/>
          </p:cNvSpPr>
          <p:nvPr>
            <p:ph idx="1"/>
          </p:nvPr>
        </p:nvSpPr>
        <p:spPr>
          <a:xfrm>
            <a:off x="4810259" y="649480"/>
            <a:ext cx="6555347" cy="5546047"/>
          </a:xfrm>
        </p:spPr>
        <p:txBody>
          <a:bodyPr anchor="ctr">
            <a:normAutofit/>
          </a:bodyPr>
          <a:lstStyle/>
          <a:p>
            <a:pPr marL="0" indent="0">
              <a:spcAft>
                <a:spcPts val="0"/>
              </a:spcAft>
              <a:buNone/>
            </a:pPr>
            <a:r>
              <a:rPr lang="en-US" sz="1400" b="1" i="0" u="none" strike="noStrike" dirty="0">
                <a:effectLst/>
                <a:latin typeface="Verdana" panose="020B0604030504040204" pitchFamily="34" charset="0"/>
              </a:rPr>
              <a:t>9. True Sustainability Beyond </a:t>
            </a:r>
            <a:r>
              <a:rPr lang="en-US" sz="1400" b="1" i="0" u="sng" strike="noStrike" dirty="0">
                <a:effectLst/>
                <a:latin typeface="Verdana" panose="020B0604030504040204" pitchFamily="34" charset="0"/>
                <a:hlinkClick r:id="rId2"/>
              </a:rPr>
              <a:t>Sustainability Theater</a:t>
            </a:r>
            <a:r>
              <a:rPr lang="en-US" sz="1400" b="1" i="0" u="none" strike="noStrike" dirty="0">
                <a:effectLst/>
                <a:latin typeface="Roboto" panose="02000000000000000000" pitchFamily="2" charset="0"/>
              </a:rPr>
              <a:t>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(Manual by Boje &amp; Larsen) </a:t>
            </a:r>
            <a:r>
              <a:rPr lang="en-US" sz="1400" b="1" i="0" u="none" strike="noStrike" dirty="0">
                <a:effectLst/>
                <a:latin typeface="Verdana" panose="020B0604030504040204" pitchFamily="34" charset="0"/>
              </a:rPr>
              <a:t>Prerequisite Level 1</a:t>
            </a:r>
            <a:endParaRPr lang="en-US" sz="1400" dirty="0">
              <a:latin typeface="Verdana" panose="020B0604030504040204" pitchFamily="34" charset="0"/>
            </a:endParaRPr>
          </a:p>
          <a:p>
            <a:pPr marL="0" indent="0">
              <a:spcAft>
                <a:spcPts val="0"/>
              </a:spcAft>
              <a:buNone/>
            </a:pPr>
            <a:r>
              <a:rPr lang="en-US" sz="1400" b="1" i="0" u="none" strike="noStrike" dirty="0">
                <a:effectLst/>
                <a:latin typeface="Verdana" panose="020B0604030504040204" pitchFamily="34" charset="0"/>
              </a:rPr>
              <a:t>10. Diversity Equity Inclusion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a:t>
            </a:r>
            <a:r>
              <a:rPr lang="en-US" sz="1400" b="1" i="0" u="none" strike="noStrike" dirty="0">
                <a:effectLst/>
                <a:latin typeface="Verdana" panose="020B0604030504040204" pitchFamily="34" charset="0"/>
              </a:rPr>
              <a:t>Prerequisite Level 1, 2, 3</a:t>
            </a:r>
            <a:endParaRPr lang="en-US" sz="1400" dirty="0">
              <a:latin typeface="Verdana" panose="020B0604030504040204" pitchFamily="34" charset="0"/>
            </a:endParaRPr>
          </a:p>
          <a:p>
            <a:pPr marL="0" indent="0">
              <a:spcAft>
                <a:spcPts val="0"/>
              </a:spcAft>
              <a:buNone/>
            </a:pPr>
            <a:r>
              <a:rPr lang="en-US" sz="1400" b="1" i="0" u="none" strike="noStrike" dirty="0">
                <a:effectLst/>
                <a:latin typeface="Verdana" panose="020B0604030504040204" pitchFamily="34" charset="0"/>
              </a:rPr>
              <a:t>11. Conversational Storytelling Interviewing</a:t>
            </a:r>
            <a:r>
              <a:rPr lang="en-US" sz="1400" b="1" i="0" u="none" strike="noStrike" dirty="0">
                <a:effectLst/>
                <a:latin typeface="Roboto" panose="02000000000000000000" pitchFamily="2" charset="0"/>
              </a:rPr>
              <a:t>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(proposed12. </a:t>
            </a:r>
            <a:r>
              <a:rPr lang="en-US" sz="1400" b="1" i="0" u="none" strike="noStrike" dirty="0">
                <a:effectLst/>
                <a:latin typeface="Verdana" panose="020B0604030504040204" pitchFamily="34" charset="0"/>
              </a:rPr>
              <a:t>Process Consulting Module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(Manual by Boje) </a:t>
            </a:r>
            <a:r>
              <a:rPr lang="en-US" sz="1400" b="1" i="0" u="none" strike="noStrike" dirty="0">
                <a:effectLst/>
                <a:latin typeface="Verdana" panose="020B0604030504040204" pitchFamily="34" charset="0"/>
              </a:rPr>
              <a:t>Prerequisite Level 1, 2</a:t>
            </a:r>
            <a:endParaRPr lang="en-US" sz="1400" dirty="0">
              <a:latin typeface="Verdana" panose="020B0604030504040204" pitchFamily="34" charset="0"/>
            </a:endParaRPr>
          </a:p>
          <a:p>
            <a:pPr marL="0" indent="0">
              <a:spcAft>
                <a:spcPts val="0"/>
              </a:spcAft>
              <a:buNone/>
            </a:pPr>
            <a:r>
              <a:rPr lang="en-US" sz="1400" b="1" i="0" u="none" strike="noStrike" dirty="0">
                <a:effectLst/>
                <a:latin typeface="Verdana" panose="020B0604030504040204" pitchFamily="34" charset="0"/>
              </a:rPr>
              <a:t>13. True Storytelling Coaching Module</a:t>
            </a:r>
            <a:r>
              <a:rPr lang="en-US" sz="1400" b="1" i="1" u="none" strike="noStrike" dirty="0">
                <a:effectLst/>
                <a:latin typeface="Roboto" panose="02000000000000000000" pitchFamily="2" charset="0"/>
              </a:rPr>
              <a:t>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(Proposed Manual by Larsen) </a:t>
            </a:r>
            <a:r>
              <a:rPr lang="en-US" sz="1400" b="1" i="0" u="none" strike="noStrike" dirty="0">
                <a:effectLst/>
                <a:latin typeface="Verdana" panose="020B0604030504040204" pitchFamily="34" charset="0"/>
              </a:rPr>
              <a:t>Prerequisite Level 1, 2, 3, 4</a:t>
            </a:r>
            <a:endParaRPr lang="en-US" sz="1400" b="1" i="1" dirty="0">
              <a:latin typeface="Verdana" panose="020B0604030504040204" pitchFamily="34" charset="0"/>
            </a:endParaRPr>
          </a:p>
          <a:p>
            <a:pPr marL="0" indent="0">
              <a:spcAft>
                <a:spcPts val="0"/>
              </a:spcAft>
              <a:buNone/>
            </a:pPr>
            <a:r>
              <a:rPr lang="en-US" sz="1400" b="1" i="1" u="none" strike="noStrike" dirty="0">
                <a:effectLst/>
                <a:latin typeface="Verdana" panose="020B0604030504040204" pitchFamily="34" charset="0"/>
              </a:rPr>
              <a:t>14. </a:t>
            </a:r>
            <a:r>
              <a:rPr lang="en-US" sz="1400" b="1" i="0" u="none" strike="noStrike" dirty="0">
                <a:effectLst/>
                <a:latin typeface="Verdana" panose="020B0604030504040204" pitchFamily="34" charset="0"/>
              </a:rPr>
              <a:t>Startup Module</a:t>
            </a:r>
            <a:r>
              <a:rPr lang="en-US" sz="1400" b="1" i="1" u="none" strike="noStrike" dirty="0">
                <a:effectLst/>
                <a:latin typeface="Roboto" panose="02000000000000000000" pitchFamily="2" charset="0"/>
              </a:rPr>
              <a:t>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(Manual by Bruun) </a:t>
            </a:r>
            <a:r>
              <a:rPr lang="en-US" sz="1400" b="1" i="0" u="none" strike="noStrike" dirty="0">
                <a:effectLst/>
                <a:latin typeface="Verdana" panose="020B0604030504040204" pitchFamily="34" charset="0"/>
              </a:rPr>
              <a:t>Prerequisite Level 1, 2</a:t>
            </a:r>
            <a:endParaRPr lang="en-US" sz="1400" b="1" i="1" dirty="0">
              <a:latin typeface="Verdana" panose="020B0604030504040204" pitchFamily="34" charset="0"/>
            </a:endParaRPr>
          </a:p>
          <a:p>
            <a:pPr marL="0" indent="0">
              <a:spcAft>
                <a:spcPts val="0"/>
              </a:spcAft>
              <a:buNone/>
            </a:pPr>
            <a:r>
              <a:rPr lang="en-US" sz="1400" b="1" i="0" u="none" strike="noStrike" dirty="0">
                <a:effectLst/>
                <a:latin typeface="Verdana" panose="020B0604030504040204" pitchFamily="34" charset="0"/>
              </a:rPr>
              <a:t>15. Quantum Storytelling Consulting</a:t>
            </a:r>
            <a:r>
              <a:rPr lang="en-US" sz="1400" b="1" i="1" u="none" strike="noStrike" dirty="0">
                <a:effectLst/>
                <a:latin typeface="Verdana" panose="020B0604030504040204" pitchFamily="34" charset="0"/>
              </a:rPr>
              <a:t>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(Manual by Boje, </a:t>
            </a:r>
            <a:r>
              <a:rPr lang="en-US" sz="1400" b="1" i="1" u="sng" strike="noStrike" dirty="0">
                <a:effectLst/>
                <a:latin typeface="Verdana" panose="020B0604030504040204" pitchFamily="34" charset="0"/>
                <a:hlinkClick r:id="rId3"/>
              </a:rPr>
              <a:t>see reference</a:t>
            </a:r>
            <a:r>
              <a:rPr lang="en-US" sz="1400" b="1" i="1" u="none" strike="noStrike" dirty="0">
                <a:effectLst/>
                <a:latin typeface="Verdana" panose="020B0604030504040204" pitchFamily="34" charset="0"/>
              </a:rPr>
              <a:t>) </a:t>
            </a:r>
            <a:r>
              <a:rPr lang="en-US" sz="1400" b="1" i="0" u="none" strike="noStrike" dirty="0">
                <a:effectLst/>
                <a:latin typeface="Verdana" panose="020B0604030504040204" pitchFamily="34" charset="0"/>
              </a:rPr>
              <a:t>Prerequisite Level 1, 2, 3, 4</a:t>
            </a:r>
            <a:endParaRPr lang="en-US" sz="1400" b="1" i="1" dirty="0">
              <a:latin typeface="Verdana" panose="020B0604030504040204" pitchFamily="34" charset="0"/>
            </a:endParaRPr>
          </a:p>
          <a:p>
            <a:pPr marL="0" indent="0">
              <a:spcAft>
                <a:spcPts val="0"/>
              </a:spcAft>
              <a:buNone/>
            </a:pPr>
            <a:r>
              <a:rPr lang="en-US" sz="1400" b="1" i="1" u="none" strike="noStrike" dirty="0">
                <a:effectLst/>
                <a:latin typeface="Verdana" panose="020B0604030504040204" pitchFamily="34" charset="0"/>
              </a:rPr>
              <a:t>16. </a:t>
            </a:r>
            <a:r>
              <a:rPr lang="en-US" sz="1400" b="1" i="0" u="none" strike="noStrike" dirty="0">
                <a:effectLst/>
                <a:latin typeface="Verdana" panose="020B0604030504040204" pitchFamily="34" charset="0"/>
              </a:rPr>
              <a:t>Attunement to Quantum Energy Fields</a:t>
            </a:r>
            <a:r>
              <a:rPr lang="en-US" sz="1400" b="0" i="0" u="none" strike="noStrike" dirty="0">
                <a:effectLst/>
                <a:latin typeface="Roboto" panose="02000000000000000000" pitchFamily="2" charset="0"/>
              </a:rPr>
              <a:t> ©</a:t>
            </a:r>
            <a:r>
              <a:rPr lang="en-US" sz="1400" b="1" i="1" u="none" strike="noStrike" dirty="0">
                <a:effectLst/>
                <a:latin typeface="Verdana" panose="020B0604030504040204" pitchFamily="34" charset="0"/>
              </a:rPr>
              <a:t>TSI* (Manual by Boje) </a:t>
            </a:r>
            <a:r>
              <a:rPr lang="en-US" sz="1400" b="1" i="0" u="none" strike="noStrike" dirty="0">
                <a:effectLst/>
                <a:latin typeface="Verdana" panose="020B0604030504040204" pitchFamily="34" charset="0"/>
              </a:rPr>
              <a:t>Prerequisite Level 1</a:t>
            </a:r>
            <a:endParaRPr lang="en-US" sz="1400" b="1" i="1" dirty="0">
              <a:latin typeface="Verdana" panose="020B0604030504040204" pitchFamily="34" charset="0"/>
            </a:endParaRPr>
          </a:p>
          <a:p>
            <a:pPr marL="0" indent="0">
              <a:spcAft>
                <a:spcPts val="0"/>
              </a:spcAft>
              <a:buNone/>
            </a:pPr>
            <a:r>
              <a:rPr lang="en-US" sz="1400" b="1" i="1" u="none" strike="noStrike" dirty="0">
                <a:effectLst/>
                <a:latin typeface="Verdana" panose="020B0604030504040204" pitchFamily="34" charset="0"/>
              </a:rPr>
              <a:t>17. </a:t>
            </a:r>
            <a:r>
              <a:rPr lang="en-US" sz="1400" b="1" i="0" u="none" strike="noStrike" dirty="0">
                <a:effectLst/>
                <a:latin typeface="Verdana" panose="020B0604030504040204" pitchFamily="34" charset="0"/>
              </a:rPr>
              <a:t>Self-Correcting Research &amp; Intervention Methods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(Manual by Boje, Rosile, &amp; Sibel, </a:t>
            </a:r>
            <a:r>
              <a:rPr lang="en-US" sz="1400" b="1" i="1" u="sng" strike="noStrike" dirty="0">
                <a:effectLst/>
                <a:latin typeface="Verdana" panose="020B0604030504040204" pitchFamily="34" charset="0"/>
                <a:hlinkClick r:id="rId4"/>
              </a:rPr>
              <a:t>see reference</a:t>
            </a:r>
            <a:r>
              <a:rPr lang="en-US" sz="1400" b="1" i="1" u="none" strike="noStrike" dirty="0">
                <a:effectLst/>
                <a:latin typeface="Verdana" panose="020B0604030504040204" pitchFamily="34" charset="0"/>
              </a:rPr>
              <a:t>) </a:t>
            </a:r>
            <a:r>
              <a:rPr lang="en-US" sz="1400" b="1" i="0" u="none" strike="noStrike" dirty="0">
                <a:effectLst/>
                <a:latin typeface="Verdana" panose="020B0604030504040204" pitchFamily="34" charset="0"/>
              </a:rPr>
              <a:t>Prerequisite Level 1, 2</a:t>
            </a:r>
            <a:endParaRPr lang="en-US" sz="1400" b="1" i="1" dirty="0">
              <a:latin typeface="Verdana" panose="020B0604030504040204" pitchFamily="34" charset="0"/>
            </a:endParaRPr>
          </a:p>
          <a:p>
            <a:pPr marL="0" indent="0">
              <a:spcAft>
                <a:spcPts val="0"/>
              </a:spcAft>
              <a:buNone/>
            </a:pPr>
            <a:r>
              <a:rPr lang="en-US" sz="1400" b="1" i="1" u="none" strike="noStrike" dirty="0">
                <a:effectLst/>
                <a:latin typeface="Verdana" panose="020B0604030504040204" pitchFamily="34" charset="0"/>
              </a:rPr>
              <a:t>18. </a:t>
            </a:r>
            <a:r>
              <a:rPr lang="en-US" sz="1400" b="1" i="0" u="none" strike="noStrike" dirty="0">
                <a:effectLst/>
                <a:latin typeface="Verdana" panose="020B0604030504040204" pitchFamily="34" charset="0"/>
              </a:rPr>
              <a:t>Antenarrative Module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(Book by Boje) </a:t>
            </a:r>
            <a:r>
              <a:rPr lang="en-US" sz="1400" b="1" i="0" u="none" strike="noStrike" dirty="0">
                <a:effectLst/>
                <a:latin typeface="Verdana" panose="020B0604030504040204" pitchFamily="34" charset="0"/>
              </a:rPr>
              <a:t>Prerequisite Level 1, 2, 3</a:t>
            </a:r>
            <a:endParaRPr lang="en-US" sz="1400" b="1" i="1" dirty="0">
              <a:latin typeface="Verdana" panose="020B0604030504040204" pitchFamily="34" charset="0"/>
            </a:endParaRPr>
          </a:p>
          <a:p>
            <a:pPr marL="0" indent="0">
              <a:spcAft>
                <a:spcPts val="0"/>
              </a:spcAft>
              <a:buNone/>
            </a:pPr>
            <a:r>
              <a:rPr lang="en-US" sz="1400" b="1" i="1" u="none" strike="noStrike" dirty="0">
                <a:effectLst/>
                <a:latin typeface="Verdana" panose="020B0604030504040204" pitchFamily="34" charset="0"/>
              </a:rPr>
              <a:t>19. </a:t>
            </a:r>
            <a:r>
              <a:rPr lang="en-US" sz="1400" b="1" i="0" u="none" strike="noStrike" dirty="0">
                <a:effectLst/>
                <a:latin typeface="Verdana" panose="020B0604030504040204" pitchFamily="34" charset="0"/>
              </a:rPr>
              <a:t>Multifractal Consultation </a:t>
            </a:r>
            <a:r>
              <a:rPr lang="en-US" sz="1400" b="0" i="0" u="none" strike="noStrike" dirty="0">
                <a:effectLst/>
                <a:latin typeface="Roboto" panose="02000000000000000000" pitchFamily="2" charset="0"/>
              </a:rPr>
              <a:t>©</a:t>
            </a:r>
            <a:r>
              <a:rPr lang="en-US" sz="1400" b="1" i="1" u="none" strike="noStrike" dirty="0">
                <a:effectLst/>
                <a:latin typeface="Verdana" panose="020B0604030504040204" pitchFamily="34" charset="0"/>
              </a:rPr>
              <a:t>TSI* (2 books by Manual by Boje &amp; Henderson) </a:t>
            </a:r>
            <a:r>
              <a:rPr lang="en-US" sz="1400" b="1" i="0" u="none" strike="noStrike" dirty="0">
                <a:effectLst/>
                <a:latin typeface="Verdana" panose="020B0604030504040204" pitchFamily="34" charset="0"/>
              </a:rPr>
              <a:t>Prerequisite Level 1, 2, 3, 4</a:t>
            </a:r>
            <a:endParaRPr lang="en-US" sz="1400" b="0" i="0" u="none" strike="noStrike" dirty="0">
              <a:effectLst/>
              <a:latin typeface="Verdana" panose="020B0604030504040204" pitchFamily="34" charset="0"/>
            </a:endParaRPr>
          </a:p>
          <a:p>
            <a:pPr marL="0" indent="0">
              <a:buNone/>
            </a:pPr>
            <a:endParaRPr lang="en-US" sz="1400" dirty="0"/>
          </a:p>
        </p:txBody>
      </p:sp>
      <p:pic>
        <p:nvPicPr>
          <p:cNvPr id="4" name="Billede 19">
            <a:extLst>
              <a:ext uri="{FF2B5EF4-FFF2-40B4-BE49-F238E27FC236}">
                <a16:creationId xmlns:a16="http://schemas.microsoft.com/office/drawing/2014/main" id="{50B45A40-D4B6-3CA4-06FB-5CC81A0F1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Tree>
    <p:extLst>
      <p:ext uri="{BB962C8B-B14F-4D97-AF65-F5344CB8AC3E}">
        <p14:creationId xmlns:p14="http://schemas.microsoft.com/office/powerpoint/2010/main" val="37990892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1797</TotalTime>
  <Words>2875</Words>
  <Application>Microsoft Macintosh PowerPoint</Application>
  <PresentationFormat>Widescreen</PresentationFormat>
  <Paragraphs>252</Paragraphs>
  <Slides>36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vt:lpstr>
      <vt:lpstr>Aptos Display</vt:lpstr>
      <vt:lpstr>Arial</vt:lpstr>
      <vt:lpstr>Calibri</vt:lpstr>
      <vt:lpstr>DejaVu Sans</vt:lpstr>
      <vt:lpstr>Roboto</vt:lpstr>
      <vt:lpstr>Verdana</vt:lpstr>
      <vt:lpstr>Office Theme</vt:lpstr>
      <vt:lpstr>How to Live the True Storytelling® Life</vt:lpstr>
      <vt:lpstr>These are 7 Principles of True Storytelling: Basis of 3 Levels of Certificate Programs</vt:lpstr>
      <vt:lpstr>Begin as Truth-Teller, then do 2, 3</vt:lpstr>
      <vt:lpstr>Prerequisite – Complete 1, 2, &amp; 3</vt:lpstr>
      <vt:lpstr>Truth-Tellers are Living the Ethical Life</vt:lpstr>
      <vt:lpstr>What is Truth-Teller Certificate?</vt:lpstr>
      <vt:lpstr>Level 1 (Truth-Tellers) Complete 4 of these 5 Recommended Course Modules</vt:lpstr>
      <vt:lpstr>  1-8  of 19 Modules to choose from</vt:lpstr>
      <vt:lpstr>Module Options 9 to 13</vt:lpstr>
      <vt:lpstr>Truth-Teller Tool</vt:lpstr>
      <vt:lpstr>Tool for Truth-Tellers</vt:lpstr>
      <vt:lpstr>What to do as a Truth-Teller</vt:lpstr>
      <vt:lpstr>Live the Truth-Listener Life (Level 2)</vt:lpstr>
      <vt:lpstr>Truth-Teller Tool</vt:lpstr>
      <vt:lpstr>What is Level 2 “Truth-Listener” Program?</vt:lpstr>
      <vt:lpstr>4 Recommended  Truth-Listeners Modules  plus project</vt:lpstr>
      <vt:lpstr>RESTORYING Tool</vt:lpstr>
      <vt:lpstr>Tool for Attunement</vt:lpstr>
      <vt:lpstr>What A Truth-Listener Learns to Do</vt:lpstr>
      <vt:lpstr>What Can A Truth-Listener Do With their Certificate?</vt:lpstr>
      <vt:lpstr>  Live the Truth-Seeker Life</vt:lpstr>
      <vt:lpstr>Level 3 Truth-Seeker Prerequisites</vt:lpstr>
      <vt:lpstr>Truth-Seeker (Level 3) Recommended 4 Modules</vt:lpstr>
      <vt:lpstr>What Truth-Seeker Learns</vt:lpstr>
      <vt:lpstr>PowerPoint Presentation</vt:lpstr>
      <vt:lpstr>PowerPoint Presentation</vt:lpstr>
      <vt:lpstr>Preparing for Productive Interactions Basic SOS Model</vt:lpstr>
      <vt:lpstr>Become True Storytelling® Trainer (Level 4)</vt:lpstr>
      <vt:lpstr>Trainer (Level 4) Recommended 4 Modules</vt:lpstr>
      <vt:lpstr>Become True Storytelling® Process Consultant</vt:lpstr>
      <vt:lpstr>True Storytelling® Process Consultant (Level 5) Prerequisites</vt:lpstr>
      <vt:lpstr>True Storytelling® Process Consultant (Level 5) Required 5 Modules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Boje</dc:creator>
  <cp:lastModifiedBy>David Boje</cp:lastModifiedBy>
  <cp:revision>17</cp:revision>
  <dcterms:created xsi:type="dcterms:W3CDTF">2024-09-05T12:42:23Z</dcterms:created>
  <dcterms:modified xsi:type="dcterms:W3CDTF">2024-09-07T15:11:55Z</dcterms:modified>
</cp:coreProperties>
</file>