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44.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45.xml" ContentType="application/vnd.openxmlformats-officedocument.presentationml.slideLayout+xml"/>
  <Override PartName="/ppt/slideLayouts/slideLayout4.xml" ContentType="application/vnd.openxmlformats-officedocument.presentationml.slideLayout+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9.xml.rels" ContentType="application/vnd.openxmlformats-package.relationships+xml"/>
  <Override PartName="/ppt/slideLayouts/_rels/slideLayout30.xml.rels" ContentType="application/vnd.openxmlformats-package.relationships+xml"/>
  <Override PartName="/ppt/slideLayouts/_rels/slideLayout60.xml.rels" ContentType="application/vnd.openxmlformats-package.relationships+xml"/>
  <Override PartName="/ppt/slideLayouts/_rels/slideLayout51.xml.rels" ContentType="application/vnd.openxmlformats-package.relationships+xml"/>
  <Override PartName="/ppt/slideLayouts/_rels/slideLayout43.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16.xml.rels" ContentType="application/vnd.openxmlformats-package.relationships+xml"/>
  <Override PartName="/ppt/slideLayouts/_rels/slideLayout57.xml.rels" ContentType="application/vnd.openxmlformats-package.relationships+xml"/>
  <Override PartName="/ppt/slideLayouts/_rels/slideLayout46.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5.xml.rels" ContentType="application/vnd.openxmlformats-package.relationships+xml"/>
  <Override PartName="/ppt/slideLayouts/_rels/slideLayout34.xml.rels" ContentType="application/vnd.openxmlformats-package.relationships+xml"/>
  <Override PartName="/ppt/slideLayouts/_rels/slideLayout3.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42.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_rels/slideLayout40.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25.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26.xml.rels" ContentType="application/vnd.openxmlformats-package.relationships+xml"/>
  <Override PartName="/ppt/slideLayouts/_rels/slideLayout58.xml.rels" ContentType="application/vnd.openxmlformats-package.relationships+xml"/>
  <Override PartName="/ppt/slideLayouts/_rels/slideLayout21.xml.rels" ContentType="application/vnd.openxmlformats-package.relationships+xml"/>
  <Override PartName="/ppt/slideLayouts/_rels/slideLayout32.xml.rels" ContentType="application/vnd.openxmlformats-package.relationships+xml"/>
  <Override PartName="/ppt/slideLayouts/_rels/slideLayout24.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31.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7.xml.rels" ContentType="application/vnd.openxmlformats-package.relationships+xml"/>
  <Override PartName="/ppt/slideLayouts/_rels/slideLayout28.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15.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57.xml" ContentType="application/vnd.openxmlformats-officedocument.presentationml.slideLayout+xml"/>
  <Override PartName="/ppt/slideLayouts/slideLayout54.xml" ContentType="application/vnd.openxmlformats-officedocument.presentationml.slideLayout+xml"/>
  <Override PartName="/ppt/slideLayouts/slideLayout27.xml" ContentType="application/vnd.openxmlformats-officedocument.presentationml.slideLayout+xml"/>
  <Override PartName="/ppt/slideLayouts/slideLayout60.xml" ContentType="application/vnd.openxmlformats-officedocument.presentationml.slideLayout+xml"/>
  <Override PartName="/ppt/slides/slide1.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Override PartName="/ppt/_rels/presentation.xml.rels" ContentType="application/vnd.openxmlformats-package.relationships+xml"/>
  <Override PartName="/ppt/media/image5.jpeg" ContentType="image/jpeg"/>
  <Override PartName="/ppt/media/image2.png" ContentType="image/png"/>
  <Override PartName="/ppt/media/image30.jpeg" ContentType="image/jpeg"/>
  <Override PartName="/ppt/media/image7.jpeg" ContentType="image/jpeg"/>
  <Override PartName="/ppt/media/image23.jpeg" ContentType="image/jpeg"/>
  <Override PartName="/ppt/media/image1.tif" ContentType="image/tiff"/>
  <Override PartName="/ppt/media/image22.png" ContentType="image/png"/>
  <Override PartName="/ppt/media/image29.jpeg" ContentType="image/jpeg"/>
  <Override PartName="/ppt/media/image3.png" ContentType="image/png"/>
  <Override PartName="/ppt/media/image19.jpeg" ContentType="image/jpeg"/>
  <Override PartName="/ppt/media/image20.jpeg" ContentType="image/jpeg"/>
  <Override PartName="/ppt/media/image4.jpeg" ContentType="image/jpeg"/>
  <Override PartName="/ppt/media/image10.jpeg" ContentType="image/jpeg"/>
  <Override PartName="/ppt/media/image6.jpeg" ContentType="image/jpeg"/>
  <Override PartName="/ppt/media/image12.png" ContentType="image/png"/>
  <Override PartName="/ppt/media/image8.jpeg" ContentType="image/jpeg"/>
  <Override PartName="/ppt/media/image24.jpeg" ContentType="image/jpeg"/>
  <Override PartName="/ppt/media/image9.jpeg" ContentType="image/jpeg"/>
  <Override PartName="/ppt/media/image25.jpeg" ContentType="image/jpeg"/>
  <Override PartName="/ppt/media/image11.png" ContentType="image/png"/>
  <Override PartName="/ppt/media/image13.jpeg" ContentType="image/jpeg"/>
  <Override PartName="/ppt/media/image28.png" ContentType="image/png"/>
  <Override PartName="/ppt/media/image18.jpeg" ContentType="image/jpeg"/>
  <Override PartName="/ppt/media/image14.jpeg" ContentType="image/jpeg"/>
  <Override PartName="/ppt/media/image21.png" ContentType="image/png"/>
  <Override PartName="/ppt/media/image16.jpeg" ContentType="image/jpeg"/>
  <Override PartName="/ppt/media/image15.jpeg" ContentType="image/jpeg"/>
  <Override PartName="/ppt/media/image31.jpeg" ContentType="image/jpeg"/>
  <Override PartName="/ppt/media/image27.png" ContentType="image/png"/>
  <Override PartName="/ppt/media/image26.jpeg" ContentType="image/jpeg"/>
  <Override PartName="/ppt/media/image17.jpeg" ContentType="image/jpeg"/>
  <Override PartName="/ppt/notesSlides/_rels/notesSlide5.xml.rels" ContentType="application/vnd.openxmlformats-package.relationships+xml"/>
  <Override PartName="/ppt/notesSlides/_rels/notesSlide22.xml.rels" ContentType="application/vnd.openxmlformats-package.relationships+xml"/>
  <Override PartName="/ppt/notesSlides/_rels/notesSlide2.xml.rels" ContentType="application/vnd.openxmlformats-package.relationships+xml"/>
  <Override PartName="/ppt/notesSlides/_rels/notesSlide1.xml.rels" ContentType="application/vnd.openxmlformats-package.relationships+xml"/>
  <Override PartName="/ppt/notesSlides/notesSlide1.xml" ContentType="application/vnd.openxmlformats-officedocument.presentationml.notesSlide+xml"/>
  <Override PartName="/ppt/notesSlides/notesSlide22.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
</Relationships>
</file>

<file path=ppt/notesMasters/_rels/notesMaster1.xml.rels><?xml version="1.0" encoding="UTF-8"?>
<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PlaceHolder 1"/>
          <p:cNvSpPr>
            <a:spLocks noGrp="1"/>
          </p:cNvSpPr>
          <p:nvPr>
            <p:ph type="sldImg"/>
          </p:nvPr>
        </p:nvSpPr>
        <p:spPr>
          <a:xfrm>
            <a:off x="533520" y="764280"/>
            <a:ext cx="6704640" cy="3771360"/>
          </a:xfrm>
          <a:prstGeom prst="rect">
            <a:avLst/>
          </a:prstGeom>
        </p:spPr>
        <p:txBody>
          <a:bodyPr lIns="0" rIns="0" tIns="0" bIns="0" anchor="ctr">
            <a:noAutofit/>
          </a:bodyPr>
          <a:p>
            <a:pPr algn="ctr"/>
            <a:r>
              <a:rPr b="0" lang="en-US" sz="4400" spc="-1" strike="noStrike">
                <a:latin typeface="Arial"/>
              </a:rPr>
              <a:t>Click to move the slide</a:t>
            </a:r>
            <a:endParaRPr b="0" lang="en-US" sz="4400" spc="-1" strike="noStrike">
              <a:latin typeface="Arial"/>
            </a:endParaRPr>
          </a:p>
        </p:txBody>
      </p:sp>
      <p:sp>
        <p:nvSpPr>
          <p:cNvPr id="194"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195"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196"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197"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198"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0C1E7362-BD37-450D-BDB4-17497207A32D}"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sldImg"/>
          </p:nvPr>
        </p:nvSpPr>
        <p:spPr>
          <a:xfrm>
            <a:off x="870120" y="1257480"/>
            <a:ext cx="6030720" cy="3392280"/>
          </a:xfrm>
          <a:prstGeom prst="rect">
            <a:avLst/>
          </a:prstGeom>
        </p:spPr>
      </p:sp>
      <p:sp>
        <p:nvSpPr>
          <p:cNvPr id="296" name="PlaceHolder 2"/>
          <p:cNvSpPr>
            <a:spLocks noGrp="1"/>
          </p:cNvSpPr>
          <p:nvPr>
            <p:ph type="body"/>
          </p:nvPr>
        </p:nvSpPr>
        <p:spPr>
          <a:xfrm>
            <a:off x="777960" y="4840200"/>
            <a:ext cx="6214320" cy="3958560"/>
          </a:xfrm>
          <a:prstGeom prst="rect">
            <a:avLst/>
          </a:prstGeom>
        </p:spPr>
        <p:txBody>
          <a:bodyPr lIns="0" rIns="0" tIns="0" bIns="0">
            <a:noAutofit/>
          </a:bodyPr>
          <a:p>
            <a:pPr marL="216000" indent="-214200">
              <a:lnSpc>
                <a:spcPct val="100000"/>
              </a:lnSpc>
              <a:tabLst>
                <a:tab algn="l" pos="0"/>
              </a:tabLst>
            </a:pPr>
            <a:r>
              <a:rPr b="0" lang="da-DK" sz="2000" spc="-1" strike="noStrike">
                <a:latin typeface="Arial"/>
              </a:rPr>
              <a:t>Just go over this slide</a:t>
            </a:r>
            <a:endParaRPr b="0" lang="en-US" sz="2000" spc="-1" strike="noStrike">
              <a:latin typeface="Arial"/>
            </a:endParaRPr>
          </a:p>
        </p:txBody>
      </p:sp>
      <p:sp>
        <p:nvSpPr>
          <p:cNvPr id="297" name="CustomShape 3"/>
          <p:cNvSpPr/>
          <p:nvPr/>
        </p:nvSpPr>
        <p:spPr>
          <a:xfrm>
            <a:off x="4402080" y="9553680"/>
            <a:ext cx="3366360" cy="50256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EF098383-5967-4177-BA5F-1BBF3A106169}" type="slidenum">
              <a:rPr b="0" lang="en-US" sz="1200" spc="-1" strike="noStrike">
                <a:solidFill>
                  <a:srgbClr val="000000"/>
                </a:solidFill>
                <a:latin typeface="+mn-lt"/>
                <a:ea typeface="+mn-ea"/>
              </a:rPr>
              <a:t>&lt;number&gt;</a:t>
            </a:fld>
            <a:endParaRPr b="0" lang="en-US" sz="12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PlaceHolder 1"/>
          <p:cNvSpPr>
            <a:spLocks noGrp="1"/>
          </p:cNvSpPr>
          <p:nvPr>
            <p:ph type="sldImg"/>
          </p:nvPr>
        </p:nvSpPr>
        <p:spPr>
          <a:xfrm>
            <a:off x="685800" y="1143000"/>
            <a:ext cx="5483160" cy="3082680"/>
          </a:xfrm>
          <a:prstGeom prst="rect">
            <a:avLst/>
          </a:prstGeom>
        </p:spPr>
      </p:sp>
      <p:sp>
        <p:nvSpPr>
          <p:cNvPr id="299" name="PlaceHolder 2"/>
          <p:cNvSpPr>
            <a:spLocks noGrp="1"/>
          </p:cNvSpPr>
          <p:nvPr>
            <p:ph type="body"/>
          </p:nvPr>
        </p:nvSpPr>
        <p:spPr>
          <a:xfrm>
            <a:off x="685800" y="4400640"/>
            <a:ext cx="5483520" cy="3597480"/>
          </a:xfrm>
          <a:prstGeom prst="rect">
            <a:avLst/>
          </a:prstGeom>
        </p:spPr>
        <p:txBody>
          <a:bodyPr lIns="0" rIns="0" tIns="0" bIns="0">
            <a:noAutofit/>
          </a:bodyPr>
          <a:p>
            <a:endParaRPr b="0" lang="en-US" sz="2000" spc="-1" strike="noStrike">
              <a:latin typeface="Arial"/>
            </a:endParaRPr>
          </a:p>
        </p:txBody>
      </p:sp>
      <p:sp>
        <p:nvSpPr>
          <p:cNvPr id="300" name="CustomShape 3"/>
          <p:cNvSpPr/>
          <p:nvPr/>
        </p:nvSpPr>
        <p:spPr>
          <a:xfrm>
            <a:off x="3884760" y="8685360"/>
            <a:ext cx="2968920" cy="45576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F3139A13-99A7-4127-BC5B-A23E88DF13BA}"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PlaceHolder 1"/>
          <p:cNvSpPr>
            <a:spLocks noGrp="1"/>
          </p:cNvSpPr>
          <p:nvPr>
            <p:ph type="sldImg"/>
          </p:nvPr>
        </p:nvSpPr>
        <p:spPr>
          <a:xfrm>
            <a:off x="533520" y="763560"/>
            <a:ext cx="6700680" cy="3768480"/>
          </a:xfrm>
          <a:prstGeom prst="rect">
            <a:avLst/>
          </a:prstGeom>
        </p:spPr>
      </p:sp>
      <p:sp>
        <p:nvSpPr>
          <p:cNvPr id="305" name="PlaceHolder 2"/>
          <p:cNvSpPr>
            <a:spLocks noGrp="1"/>
          </p:cNvSpPr>
          <p:nvPr>
            <p:ph type="body"/>
          </p:nvPr>
        </p:nvSpPr>
        <p:spPr>
          <a:xfrm>
            <a:off x="685800" y="4400640"/>
            <a:ext cx="5483520" cy="3597480"/>
          </a:xfrm>
          <a:prstGeom prst="rect">
            <a:avLst/>
          </a:prstGeom>
        </p:spPr>
        <p:txBody>
          <a:bodyPr lIns="0" rIns="0" tIns="0" bIns="0">
            <a:noAutofit/>
          </a:bodyPr>
          <a:p>
            <a:endParaRPr b="0" lang="en-US" sz="2000" spc="-1" strike="noStrike">
              <a:latin typeface="Arial"/>
            </a:endParaRPr>
          </a:p>
        </p:txBody>
      </p:sp>
      <p:sp>
        <p:nvSpPr>
          <p:cNvPr id="306" name="CustomShape 3"/>
          <p:cNvSpPr/>
          <p:nvPr/>
        </p:nvSpPr>
        <p:spPr>
          <a:xfrm>
            <a:off x="3884760" y="8685360"/>
            <a:ext cx="2968920" cy="45576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C4D9B8A7-04E4-413E-9481-2E94BED7F1C9}" type="slidenum">
              <a:rPr b="0" lang="en-US" sz="1400" spc="-1" strike="noStrike">
                <a:solidFill>
                  <a:srgbClr val="000000"/>
                </a:solidFill>
                <a:latin typeface="Times New Roman"/>
                <a:ea typeface="+mn-ea"/>
              </a:rPr>
              <a:t>&lt;number&gt;</a:t>
            </a:fld>
            <a:endParaRPr b="0" lang="en-US" sz="14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1"/>
          <p:cNvSpPr>
            <a:spLocks noGrp="1"/>
          </p:cNvSpPr>
          <p:nvPr>
            <p:ph type="sldImg"/>
          </p:nvPr>
        </p:nvSpPr>
        <p:spPr>
          <a:xfrm>
            <a:off x="533520" y="763560"/>
            <a:ext cx="6702120" cy="3770280"/>
          </a:xfrm>
          <a:prstGeom prst="rect">
            <a:avLst/>
          </a:prstGeom>
        </p:spPr>
      </p:sp>
      <p:sp>
        <p:nvSpPr>
          <p:cNvPr id="302" name="PlaceHolder 2"/>
          <p:cNvSpPr>
            <a:spLocks noGrp="1"/>
          </p:cNvSpPr>
          <p:nvPr>
            <p:ph type="body"/>
          </p:nvPr>
        </p:nvSpPr>
        <p:spPr>
          <a:xfrm>
            <a:off x="685800" y="4400640"/>
            <a:ext cx="5484600" cy="3598560"/>
          </a:xfrm>
          <a:prstGeom prst="rect">
            <a:avLst/>
          </a:prstGeom>
        </p:spPr>
        <p:txBody>
          <a:bodyPr lIns="0" rIns="0" tIns="0" bIns="0">
            <a:noAutofit/>
          </a:bodyPr>
          <a:p>
            <a:endParaRPr b="0" lang="en-US" sz="2000" spc="-1" strike="noStrike">
              <a:latin typeface="Arial"/>
            </a:endParaRPr>
          </a:p>
        </p:txBody>
      </p:sp>
      <p:sp>
        <p:nvSpPr>
          <p:cNvPr id="303" name="CustomShape 3"/>
          <p:cNvSpPr/>
          <p:nvPr/>
        </p:nvSpPr>
        <p:spPr>
          <a:xfrm>
            <a:off x="3884760" y="8685360"/>
            <a:ext cx="2970000" cy="45684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A076EB73-272E-476D-87A4-82F793F6EA75}" type="slidenum">
              <a:rPr b="0" lang="en-US" sz="1400" spc="-1" strike="noStrike">
                <a:solidFill>
                  <a:srgbClr val="000000"/>
                </a:solidFill>
                <a:latin typeface="Times New Roman"/>
                <a:ea typeface="+mn-ea"/>
              </a:rPr>
              <a:t>&lt;number&gt;</a:t>
            </a:fld>
            <a:endParaRPr b="0" lang="en-US" sz="14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79"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81"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83"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8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88"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8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90"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92"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9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94"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96"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9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98"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00"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101"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05"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106"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08"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109"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110"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111"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112"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113"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17"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19"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21"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22"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26"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27"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128"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30"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3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32"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34"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3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36"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38"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139"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41"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4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43"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144"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46"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147"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148"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149"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150"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151"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58"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60"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62"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6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5"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6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6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169"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71"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7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73"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75"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7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77"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79"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180"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8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8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84"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185"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87"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188"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189"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190"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191"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192"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080" cy="1144440"/>
          </a:xfrm>
          <a:prstGeom prst="rect">
            <a:avLst/>
          </a:prstGeom>
        </p:spPr>
        <p:txBody>
          <a:bodyPr lIns="0" rIns="0" tIns="0" bIns="0" anchor="ctr">
            <a:noAutofit/>
          </a:bodyPr>
          <a:p>
            <a:pPr algn="ctr"/>
            <a:r>
              <a:rPr b="0" lang="en-US" sz="1800" spc="-1" strike="noStrike">
                <a:latin typeface="Arial"/>
              </a:rPr>
              <a:t>Click to edit the title text format</a:t>
            </a:r>
            <a:endParaRPr b="0" lang="en-US" sz="1800" spc="-1" strike="noStrike">
              <a:latin typeface="Arial"/>
            </a:endParaRPr>
          </a:p>
        </p:txBody>
      </p:sp>
      <p:sp>
        <p:nvSpPr>
          <p:cNvPr id="77"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080" cy="1144440"/>
          </a:xfrm>
          <a:prstGeom prst="rect">
            <a:avLst/>
          </a:prstGeom>
        </p:spPr>
        <p:txBody>
          <a:bodyPr lIns="0" rIns="0" tIns="0" bIns="0" anchor="ctr">
            <a:noAutofit/>
          </a:bodyPr>
          <a:p>
            <a:pPr algn="ctr"/>
            <a:r>
              <a:rPr b="0" lang="en-US" sz="1800" spc="-1" strike="noStrike">
                <a:latin typeface="Arial"/>
              </a:rPr>
              <a:t>Click to edit the title text format</a:t>
            </a:r>
            <a:endParaRPr b="0" lang="en-US" sz="1800" spc="-1" strike="noStrike">
              <a:latin typeface="Arial"/>
            </a:endParaRPr>
          </a:p>
        </p:txBody>
      </p:sp>
      <p:sp>
        <p:nvSpPr>
          <p:cNvPr id="115" name="PlaceHolder 2"/>
          <p:cNvSpPr>
            <a:spLocks noGrp="1"/>
          </p:cNvSpPr>
          <p:nvPr>
            <p:ph type="body"/>
          </p:nvPr>
        </p:nvSpPr>
        <p:spPr>
          <a:xfrm>
            <a:off x="609480" y="1604520"/>
            <a:ext cx="10972080" cy="3976920"/>
          </a:xfrm>
          <a:prstGeom prst="rect">
            <a:avLst/>
          </a:prstGeom>
        </p:spPr>
        <p:txBody>
          <a:bodyPr lIns="0" rIns="0" tIns="0" bIns="0">
            <a:normAutofit/>
          </a:bodyPr>
          <a:p>
            <a:pPr marL="432000" indent="-324000" algn="ctr">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lgn="ctr">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lgn="ctr">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lgn="ctr">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lgn="ctr">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lgn="ctr">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lgn="ctr">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b="0" lang="en-GB" sz="4400" spc="-1" strike="noStrike">
                <a:solidFill>
                  <a:srgbClr val="000000"/>
                </a:solidFill>
                <a:latin typeface="Calibri Light"/>
              </a:rPr>
              <a:t>Click to edit Master title style</a:t>
            </a:r>
            <a:endParaRPr b="0" lang="en-US" sz="4400" spc="-1" strike="noStrike">
              <a:solidFill>
                <a:srgbClr val="000000"/>
              </a:solidFill>
              <a:latin typeface="Calibri"/>
            </a:endParaRPr>
          </a:p>
        </p:txBody>
      </p:sp>
      <p:sp>
        <p:nvSpPr>
          <p:cNvPr id="153" name="PlaceHolder 2"/>
          <p:cNvSpPr>
            <a:spLocks noGrp="1"/>
          </p:cNvSpPr>
          <p:nvPr>
            <p:ph type="body"/>
          </p:nvPr>
        </p:nvSpPr>
        <p:spPr>
          <a:xfrm>
            <a:off x="838080" y="1825560"/>
            <a:ext cx="10515240" cy="4350960"/>
          </a:xfrm>
          <a:prstGeom prst="rect">
            <a:avLst/>
          </a:prstGeom>
        </p:spPr>
        <p:txBody>
          <a:bodyPr>
            <a:noAutofit/>
          </a:bodyPr>
          <a:p>
            <a:pPr marL="228600" indent="-228240">
              <a:lnSpc>
                <a:spcPct val="90000"/>
              </a:lnSpc>
              <a:spcBef>
                <a:spcPts val="1001"/>
              </a:spcBef>
              <a:buClr>
                <a:srgbClr val="000000"/>
              </a:buClr>
              <a:buFont typeface="Arial"/>
              <a:buChar char="•"/>
            </a:pPr>
            <a:r>
              <a:rPr b="0" lang="en-GB" sz="2800" spc="-1" strike="noStrike">
                <a:solidFill>
                  <a:srgbClr val="000000"/>
                </a:solidFill>
                <a:latin typeface="Calibri"/>
              </a:rPr>
              <a:t>Click to edit Master text styles</a:t>
            </a:r>
            <a:endParaRPr b="0" lang="en-US"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en-GB" sz="2400" spc="-1" strike="noStrike">
                <a:solidFill>
                  <a:srgbClr val="000000"/>
                </a:solidFill>
                <a:latin typeface="Calibri"/>
              </a:rPr>
              <a:t>Second level</a:t>
            </a:r>
            <a:endParaRPr b="0" lang="en-US"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en-GB" sz="2000" spc="-1" strike="noStrike">
                <a:solidFill>
                  <a:srgbClr val="000000"/>
                </a:solidFill>
                <a:latin typeface="Calibri"/>
              </a:rPr>
              <a:t>Third level</a:t>
            </a:r>
            <a:endParaRPr b="0" lang="en-US"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en-GB" sz="1800" spc="-1" strike="noStrike">
                <a:solidFill>
                  <a:srgbClr val="000000"/>
                </a:solidFill>
                <a:latin typeface="Calibri"/>
              </a:rPr>
              <a:t>Fourth level</a:t>
            </a:r>
            <a:endParaRPr b="0" lang="en-US"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en-GB" sz="1800" spc="-1" strike="noStrike">
                <a:solidFill>
                  <a:srgbClr val="000000"/>
                </a:solidFill>
                <a:latin typeface="Calibri"/>
              </a:rPr>
              <a:t>Fifth level</a:t>
            </a:r>
            <a:endParaRPr b="0" lang="en-US" sz="1800" spc="-1" strike="noStrike">
              <a:solidFill>
                <a:srgbClr val="000000"/>
              </a:solidFill>
              <a:latin typeface="Calibri"/>
            </a:endParaRPr>
          </a:p>
        </p:txBody>
      </p:sp>
      <p:sp>
        <p:nvSpPr>
          <p:cNvPr id="154" name="PlaceHolder 3"/>
          <p:cNvSpPr>
            <a:spLocks noGrp="1"/>
          </p:cNvSpPr>
          <p:nvPr>
            <p:ph type="dt"/>
          </p:nvPr>
        </p:nvSpPr>
        <p:spPr>
          <a:xfrm>
            <a:off x="838080" y="6356520"/>
            <a:ext cx="2742840" cy="364680"/>
          </a:xfrm>
          <a:prstGeom prst="rect">
            <a:avLst/>
          </a:prstGeom>
        </p:spPr>
        <p:txBody>
          <a:bodyPr anchor="ctr">
            <a:noAutofit/>
          </a:bodyPr>
          <a:p>
            <a:pPr>
              <a:lnSpc>
                <a:spcPct val="100000"/>
              </a:lnSpc>
            </a:pPr>
            <a:fld id="{7EDD30BD-C8E8-457F-901C-45231FEB3601}" type="datetime">
              <a:rPr b="0" lang="en-US" sz="1200" spc="-1" strike="noStrike">
                <a:solidFill>
                  <a:srgbClr val="8b8b8b"/>
                </a:solidFill>
                <a:latin typeface="Calibri"/>
              </a:rPr>
              <a:t>2/8/21</a:t>
            </a:fld>
            <a:endParaRPr b="0" lang="en-US" sz="1200" spc="-1" strike="noStrike">
              <a:latin typeface="Times New Roman"/>
            </a:endParaRPr>
          </a:p>
        </p:txBody>
      </p:sp>
      <p:sp>
        <p:nvSpPr>
          <p:cNvPr id="155" name="PlaceHolder 4"/>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156" name="PlaceHolder 5"/>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10DEA1EE-F6B5-457C-909E-FDDDDA43C9AF}"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1.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29.xml"/>
</Relationships>
</file>

<file path=ppt/slides/_rels/slide13.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29.xml"/>
</Relationships>
</file>

<file path=ppt/slides/_rels/slide14.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37.xml"/>
</Relationships>
</file>

<file path=ppt/slides/_rels/slide15.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5.xml"/>
</Relationships>
</file>

<file path=ppt/slides/_rels/slide19.xml.rels><?xml version="1.0" encoding="UTF-8"?>
<Relationships xmlns="http://schemas.openxmlformats.org/package/2006/relationships"><Relationship Id="rId1" Type="http://schemas.openxmlformats.org/officeDocument/2006/relationships/hyperlink" Target="https://prezi.com/view/qjk1rSn71f0aDV1s8C3y/" TargetMode="External"/><Relationship Id="rId2" Type="http://schemas.openxmlformats.org/officeDocument/2006/relationships/image" Target="../media/image24.jpeg"/><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jpeg"/><Relationship Id="rId3" Type="http://schemas.openxmlformats.org/officeDocument/2006/relationships/slideLayout" Target="../slideLayouts/slideLayout1.xml"/><Relationship Id="rId4"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1.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jpeg"/><Relationship Id="rId4"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jpeg"/><Relationship Id="rId3" Type="http://schemas.openxmlformats.org/officeDocument/2006/relationships/slideLayout" Target="../slideLayouts/slideLayout1.xml"/><Relationship Id="rId4" Type="http://schemas.openxmlformats.org/officeDocument/2006/relationships/notesSlide" Target="../notesSlides/notesSlide22.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4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CustomShape 1"/>
          <p:cNvSpPr/>
          <p:nvPr/>
        </p:nvSpPr>
        <p:spPr>
          <a:xfrm>
            <a:off x="9290160" y="295560"/>
            <a:ext cx="626760" cy="76536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fld id="{F75AF467-EE79-4139-85C2-AFA454DA7BEB}" type="slidenum">
              <a:rPr b="0" lang="en-US" sz="1800" spc="-1" strike="noStrike">
                <a:solidFill>
                  <a:srgbClr val="000000"/>
                </a:solidFill>
                <a:latin typeface="Arial"/>
                <a:ea typeface="DejaVu Sans"/>
              </a:rPr>
              <a:t>&lt;number&gt;</a:t>
            </a:fld>
            <a:endParaRPr b="0" lang="en-US" sz="1800" spc="-1" strike="noStrike">
              <a:latin typeface="Arial"/>
            </a:endParaRPr>
          </a:p>
        </p:txBody>
      </p:sp>
      <p:pic>
        <p:nvPicPr>
          <p:cNvPr id="200" name="Billede 4" descr=""/>
          <p:cNvPicPr/>
          <p:nvPr/>
        </p:nvPicPr>
        <p:blipFill>
          <a:blip r:embed="rId1"/>
          <a:stretch/>
        </p:blipFill>
        <p:spPr>
          <a:xfrm>
            <a:off x="1715400" y="1080"/>
            <a:ext cx="9141840" cy="6855840"/>
          </a:xfrm>
          <a:prstGeom prst="rect">
            <a:avLst/>
          </a:prstGeom>
          <a:ln w="0">
            <a:noFill/>
          </a:ln>
        </p:spPr>
      </p:pic>
      <p:sp>
        <p:nvSpPr>
          <p:cNvPr id="201" name="CustomShape 2"/>
          <p:cNvSpPr/>
          <p:nvPr/>
        </p:nvSpPr>
        <p:spPr>
          <a:xfrm>
            <a:off x="6130440" y="294480"/>
            <a:ext cx="4521600" cy="1551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da-DK" sz="3200" spc="-1" strike="noStrike">
                <a:solidFill>
                  <a:srgbClr val="843c0b"/>
                </a:solidFill>
                <a:latin typeface="Arial"/>
                <a:ea typeface="DejaVu Sans"/>
              </a:rPr>
              <a:t>TRUE STORYTELLING</a:t>
            </a:r>
            <a:endParaRPr b="0" lang="en-US" sz="3200" spc="-1" strike="noStrike">
              <a:latin typeface="Arial"/>
            </a:endParaRPr>
          </a:p>
          <a:p>
            <a:pPr>
              <a:lnSpc>
                <a:spcPct val="100000"/>
              </a:lnSpc>
            </a:pPr>
            <a:r>
              <a:rPr b="1" lang="da-DK" sz="3200" spc="-1" strike="noStrike">
                <a:solidFill>
                  <a:srgbClr val="843c0b"/>
                </a:solidFill>
                <a:latin typeface="Arial"/>
                <a:ea typeface="DejaVu Sans"/>
              </a:rPr>
              <a:t> </a:t>
            </a:r>
            <a:r>
              <a:rPr b="1" lang="da-DK" sz="3200" spc="-1" strike="noStrike">
                <a:solidFill>
                  <a:srgbClr val="843c0b"/>
                </a:solidFill>
                <a:latin typeface="Arial"/>
                <a:ea typeface="DejaVu Sans"/>
              </a:rPr>
              <a:t>Train-the-Trainers</a:t>
            </a:r>
            <a:endParaRPr b="0" lang="en-US" sz="3200" spc="-1" strike="noStrike">
              <a:latin typeface="Arial"/>
            </a:endParaRPr>
          </a:p>
          <a:p>
            <a:pPr>
              <a:lnSpc>
                <a:spcPct val="100000"/>
              </a:lnSpc>
            </a:pPr>
            <a:r>
              <a:rPr b="1" lang="da-DK" sz="3200" spc="-1" strike="noStrike">
                <a:solidFill>
                  <a:srgbClr val="843c0b"/>
                </a:solidFill>
                <a:latin typeface="Arial"/>
                <a:ea typeface="DejaVu Sans"/>
              </a:rPr>
              <a:t>  </a:t>
            </a:r>
            <a:r>
              <a:rPr b="1" lang="da-DK" sz="3200" spc="-1" strike="noStrike">
                <a:solidFill>
                  <a:srgbClr val="843c0b"/>
                </a:solidFill>
                <a:latin typeface="Arial"/>
                <a:ea typeface="DejaVu Sans"/>
              </a:rPr>
              <a:t>Level II session 4</a:t>
            </a:r>
            <a:endParaRPr b="0" lang="en-US" sz="3200" spc="-1" strike="noStrike">
              <a:latin typeface="Arial"/>
            </a:endParaRPr>
          </a:p>
        </p:txBody>
      </p:sp>
      <p:pic>
        <p:nvPicPr>
          <p:cNvPr id="202" name="" descr=""/>
          <p:cNvPicPr/>
          <p:nvPr/>
        </p:nvPicPr>
        <p:blipFill>
          <a:blip r:embed="rId2"/>
          <a:stretch/>
        </p:blipFill>
        <p:spPr>
          <a:xfrm>
            <a:off x="1715400" y="56160"/>
            <a:ext cx="8999280" cy="685620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CustomShape 1"/>
          <p:cNvSpPr/>
          <p:nvPr/>
        </p:nvSpPr>
        <p:spPr>
          <a:xfrm>
            <a:off x="360000" y="1127520"/>
            <a:ext cx="5519880" cy="5273280"/>
          </a:xfrm>
          <a:prstGeom prst="rect">
            <a:avLst/>
          </a:prstGeom>
          <a:noFill/>
          <a:ln w="63500">
            <a:solidFill>
              <a:schemeClr val="tx1"/>
            </a:solidFill>
            <a:round/>
          </a:ln>
        </p:spPr>
        <p:style>
          <a:lnRef idx="0"/>
          <a:fillRef idx="0"/>
          <a:effectRef idx="0"/>
          <a:fontRef idx="minor"/>
        </p:style>
        <p:txBody>
          <a:bodyPr lIns="90000" rIns="90000" tIns="45000" bIns="45000">
            <a:spAutoFit/>
          </a:bodyPr>
          <a:p>
            <a:pPr marL="343080" indent="-342720">
              <a:lnSpc>
                <a:spcPct val="100000"/>
              </a:lnSpc>
              <a:buClr>
                <a:srgbClr val="050505"/>
              </a:buClr>
              <a:buFont typeface="Arial"/>
              <a:buChar char="•"/>
            </a:pPr>
            <a:r>
              <a:rPr b="0" lang="en-GB" sz="2000" spc="-1" strike="noStrike">
                <a:solidFill>
                  <a:srgbClr val="050505"/>
                </a:solidFill>
                <a:latin typeface="inherit"/>
              </a:rPr>
              <a:t>I understand that Principle 4 is about ‘timing.’ Timing is everything.</a:t>
            </a:r>
            <a:endParaRPr b="0" lang="en-US" sz="2000" spc="-1" strike="noStrike">
              <a:latin typeface="Arial"/>
            </a:endParaRPr>
          </a:p>
          <a:p>
            <a:pPr>
              <a:lnSpc>
                <a:spcPct val="100000"/>
              </a:lnSpc>
            </a:pPr>
            <a:endParaRPr b="0" lang="en-US" sz="2000" spc="-1" strike="noStrike">
              <a:latin typeface="Arial"/>
            </a:endParaRPr>
          </a:p>
          <a:p>
            <a:pPr marL="343080" indent="-342720">
              <a:lnSpc>
                <a:spcPct val="100000"/>
              </a:lnSpc>
              <a:buClr>
                <a:srgbClr val="050505"/>
              </a:buClr>
              <a:buFont typeface="Arial"/>
              <a:buChar char="•"/>
            </a:pPr>
            <a:r>
              <a:rPr b="0" lang="en-GB" sz="2000" spc="-1" strike="noStrike">
                <a:solidFill>
                  <a:srgbClr val="050505"/>
                </a:solidFill>
                <a:latin typeface="inherit"/>
              </a:rPr>
              <a:t>It’s important to have timing and if you don’t get it right, your ability to improvise and understand complexity is adversely affected and it is likely that your story will quickly fall apart. </a:t>
            </a:r>
            <a:endParaRPr b="0" lang="en-US" sz="2000" spc="-1" strike="noStrike">
              <a:latin typeface="Arial"/>
            </a:endParaRPr>
          </a:p>
          <a:p>
            <a:pPr>
              <a:lnSpc>
                <a:spcPct val="100000"/>
              </a:lnSpc>
            </a:pPr>
            <a:endParaRPr b="0" lang="en-US" sz="2000" spc="-1" strike="noStrike">
              <a:latin typeface="Arial"/>
            </a:endParaRPr>
          </a:p>
          <a:p>
            <a:pPr marL="343080" indent="-342720">
              <a:lnSpc>
                <a:spcPct val="100000"/>
              </a:lnSpc>
              <a:buClr>
                <a:srgbClr val="050505"/>
              </a:buClr>
              <a:buFont typeface="Arial"/>
              <a:buChar char="•"/>
            </a:pPr>
            <a:r>
              <a:rPr b="0" lang="en-GB" sz="2000" spc="-1" strike="noStrike">
                <a:solidFill>
                  <a:srgbClr val="050505"/>
                </a:solidFill>
                <a:latin typeface="inherit"/>
              </a:rPr>
              <a:t>Principle 4 is about finding that ‘opportune moment’ when the conditions are right for taking action. </a:t>
            </a:r>
            <a:endParaRPr b="0" lang="en-US" sz="2000" spc="-1" strike="noStrike">
              <a:latin typeface="Arial"/>
            </a:endParaRPr>
          </a:p>
          <a:p>
            <a:pPr>
              <a:lnSpc>
                <a:spcPct val="100000"/>
              </a:lnSpc>
            </a:pPr>
            <a:endParaRPr b="0" lang="en-US" sz="2000" spc="-1" strike="noStrike">
              <a:latin typeface="Arial"/>
            </a:endParaRPr>
          </a:p>
          <a:p>
            <a:pPr marL="343080" indent="-342720">
              <a:lnSpc>
                <a:spcPct val="100000"/>
              </a:lnSpc>
              <a:buClr>
                <a:srgbClr val="050505"/>
              </a:buClr>
              <a:buFont typeface="Arial"/>
              <a:buChar char="•"/>
            </a:pPr>
            <a:r>
              <a:rPr b="0" lang="en-GB" sz="2000" spc="-1" strike="noStrike">
                <a:solidFill>
                  <a:srgbClr val="050505"/>
                </a:solidFill>
                <a:latin typeface="inherit"/>
              </a:rPr>
              <a:t>Having the right timing will help you deal with failure and resistance, to help you focus on the long term and take the necessary steps to prepare.</a:t>
            </a:r>
            <a:endParaRPr b="0" lang="en-US" sz="2000" spc="-1" strike="noStrike">
              <a:latin typeface="Arial"/>
            </a:endParaRPr>
          </a:p>
        </p:txBody>
      </p:sp>
      <p:sp>
        <p:nvSpPr>
          <p:cNvPr id="251" name="CustomShape 2"/>
          <p:cNvSpPr/>
          <p:nvPr/>
        </p:nvSpPr>
        <p:spPr>
          <a:xfrm>
            <a:off x="1097280" y="236520"/>
            <a:ext cx="4044240" cy="914760"/>
          </a:xfrm>
          <a:prstGeom prst="rect">
            <a:avLst/>
          </a:prstGeom>
          <a:noFill/>
          <a:ln w="0">
            <a:noFill/>
          </a:ln>
        </p:spPr>
        <p:style>
          <a:lnRef idx="0"/>
          <a:fillRef idx="0"/>
          <a:effectRef idx="0"/>
          <a:fontRef idx="minor"/>
        </p:style>
        <p:txBody>
          <a:bodyPr wrap="none">
            <a:spAutoFit/>
          </a:bodyPr>
          <a:p>
            <a:pPr algn="ctr">
              <a:lnSpc>
                <a:spcPct val="100000"/>
              </a:lnSpc>
            </a:pPr>
            <a:r>
              <a:rPr b="1" lang="en-GB" sz="5400" spc="-1" strike="noStrike">
                <a:solidFill>
                  <a:srgbClr val="dbdbdb"/>
                </a:solidFill>
                <a:latin typeface="Calibri"/>
              </a:rPr>
              <a:t>As a trainee…</a:t>
            </a:r>
            <a:endParaRPr b="0" lang="en-US" sz="5400" spc="-1" strike="noStrike">
              <a:latin typeface="Arial"/>
            </a:endParaRPr>
          </a:p>
        </p:txBody>
      </p:sp>
      <p:sp>
        <p:nvSpPr>
          <p:cNvPr id="252" name="CustomShape 3"/>
          <p:cNvSpPr/>
          <p:nvPr/>
        </p:nvSpPr>
        <p:spPr>
          <a:xfrm>
            <a:off x="6198120" y="1021320"/>
            <a:ext cx="5519880" cy="5604840"/>
          </a:xfrm>
          <a:prstGeom prst="rect">
            <a:avLst/>
          </a:prstGeom>
          <a:noFill/>
          <a:ln w="63500">
            <a:solidFill>
              <a:schemeClr val="tx1"/>
            </a:solidFill>
            <a:round/>
          </a:ln>
        </p:spPr>
        <p:style>
          <a:lnRef idx="0"/>
          <a:fillRef idx="0"/>
          <a:effectRef idx="0"/>
          <a:fontRef idx="minor"/>
        </p:style>
        <p:txBody>
          <a:bodyPr lIns="90000" rIns="90000" tIns="45000" bIns="45000">
            <a:spAutoFit/>
          </a:bodyPr>
          <a:p>
            <a:pPr marL="343080" indent="-342720">
              <a:lnSpc>
                <a:spcPct val="100000"/>
              </a:lnSpc>
              <a:buClr>
                <a:srgbClr val="050505"/>
              </a:buClr>
              <a:buFont typeface="Arial"/>
              <a:buChar char="•"/>
            </a:pPr>
            <a:r>
              <a:rPr b="0" lang="en-GB" sz="2000" spc="-1" strike="noStrike">
                <a:solidFill>
                  <a:srgbClr val="050505"/>
                </a:solidFill>
                <a:latin typeface="inherit"/>
              </a:rPr>
              <a:t>I can support trainees knowledge of Principle 4 by asking the following questions:</a:t>
            </a:r>
            <a:endParaRPr b="0" lang="en-US" sz="2000" spc="-1" strike="noStrike">
              <a:latin typeface="Arial"/>
            </a:endParaRPr>
          </a:p>
          <a:p>
            <a:pPr>
              <a:lnSpc>
                <a:spcPct val="100000"/>
              </a:lnSpc>
            </a:pPr>
            <a:endParaRPr b="0" lang="en-US" sz="2000" spc="-1" strike="noStrike">
              <a:latin typeface="Arial"/>
            </a:endParaRPr>
          </a:p>
          <a:p>
            <a:pPr lvl="1" marL="914400" indent="-456840">
              <a:lnSpc>
                <a:spcPct val="100000"/>
              </a:lnSpc>
              <a:buClr>
                <a:srgbClr val="050505"/>
              </a:buClr>
              <a:buFont typeface="Calibri Light"/>
              <a:buAutoNum type="arabicPeriod"/>
            </a:pPr>
            <a:r>
              <a:rPr b="0" lang="en-GB" sz="1900" spc="-1" strike="noStrike">
                <a:solidFill>
                  <a:srgbClr val="050505"/>
                </a:solidFill>
                <a:latin typeface="inherit"/>
              </a:rPr>
              <a:t>What is timing and why is it important? </a:t>
            </a:r>
            <a:r>
              <a:rPr b="0" i="1" lang="en-GB" sz="1900" spc="-1" strike="noStrike">
                <a:solidFill>
                  <a:srgbClr val="ff0000"/>
                </a:solidFill>
                <a:latin typeface="inherit"/>
              </a:rPr>
              <a:t>(abstractising)</a:t>
            </a:r>
            <a:endParaRPr b="0" lang="en-US" sz="1900" spc="-1" strike="noStrike">
              <a:latin typeface="Arial"/>
            </a:endParaRPr>
          </a:p>
          <a:p>
            <a:pPr lvl="1" marL="914400" indent="-456840">
              <a:lnSpc>
                <a:spcPct val="100000"/>
              </a:lnSpc>
              <a:buClr>
                <a:srgbClr val="050505"/>
              </a:buClr>
              <a:buFont typeface="Calibri Light"/>
              <a:buAutoNum type="arabicPeriod"/>
            </a:pPr>
            <a:r>
              <a:rPr b="0" lang="en-GB" sz="1900" spc="-1" strike="noStrike">
                <a:solidFill>
                  <a:srgbClr val="050505"/>
                </a:solidFill>
                <a:latin typeface="inherit"/>
              </a:rPr>
              <a:t> </a:t>
            </a:r>
            <a:r>
              <a:rPr b="0" lang="en-GB" sz="1900" spc="-1" strike="noStrike">
                <a:solidFill>
                  <a:srgbClr val="050505"/>
                </a:solidFill>
                <a:latin typeface="inherit"/>
              </a:rPr>
              <a:t>What has defined our timing until now in the short and long run? </a:t>
            </a:r>
            <a:r>
              <a:rPr b="0" i="1" lang="en-GB" sz="1900" spc="-1" strike="noStrike">
                <a:solidFill>
                  <a:srgbClr val="ff0000"/>
                </a:solidFill>
                <a:latin typeface="inherit"/>
              </a:rPr>
              <a:t>(rehistorising)</a:t>
            </a:r>
            <a:endParaRPr b="0" lang="en-US" sz="1900" spc="-1" strike="noStrike">
              <a:latin typeface="Arial"/>
            </a:endParaRPr>
          </a:p>
          <a:p>
            <a:pPr lvl="1" marL="914400" indent="-456840">
              <a:lnSpc>
                <a:spcPct val="100000"/>
              </a:lnSpc>
              <a:buClr>
                <a:srgbClr val="050505"/>
              </a:buClr>
              <a:buFont typeface="Calibri Light"/>
              <a:buAutoNum type="arabicPeriod"/>
            </a:pPr>
            <a:r>
              <a:rPr b="0" lang="en-GB" sz="1900" spc="-1" strike="noStrike">
                <a:solidFill>
                  <a:srgbClr val="050505"/>
                </a:solidFill>
                <a:latin typeface="inherit"/>
              </a:rPr>
              <a:t>What would be the right timing in the future? </a:t>
            </a:r>
            <a:r>
              <a:rPr b="0" i="1" lang="en-GB" sz="1900" spc="-1" strike="noStrike">
                <a:solidFill>
                  <a:srgbClr val="ff0000"/>
                </a:solidFill>
                <a:latin typeface="inherit"/>
              </a:rPr>
              <a:t>(futurising)</a:t>
            </a:r>
            <a:endParaRPr b="0" lang="en-US" sz="1900" spc="-1" strike="noStrike">
              <a:latin typeface="Arial"/>
            </a:endParaRPr>
          </a:p>
          <a:p>
            <a:pPr lvl="1" marL="914400" indent="-456840">
              <a:lnSpc>
                <a:spcPct val="100000"/>
              </a:lnSpc>
              <a:buClr>
                <a:srgbClr val="000000"/>
              </a:buClr>
              <a:buFont typeface="Calibri Light"/>
              <a:buAutoNum type="arabicPeriod"/>
            </a:pPr>
            <a:r>
              <a:rPr b="0" lang="en-GB" sz="1900" spc="-1" strike="noStrike">
                <a:solidFill>
                  <a:srgbClr val="000000"/>
                </a:solidFill>
                <a:latin typeface="inherit"/>
              </a:rPr>
              <a:t>What is your first step and what is the next step if you want to implement this strategy? </a:t>
            </a:r>
            <a:r>
              <a:rPr b="0" i="1" lang="en-GB" sz="1900" spc="-1" strike="noStrike">
                <a:solidFill>
                  <a:srgbClr val="ff0000"/>
                </a:solidFill>
                <a:latin typeface="inherit"/>
              </a:rPr>
              <a:t>(grounding)</a:t>
            </a:r>
            <a:endParaRPr b="0" lang="en-US" sz="1900" spc="-1" strike="noStrike">
              <a:latin typeface="Arial"/>
            </a:endParaRPr>
          </a:p>
          <a:p>
            <a:pPr lvl="1" marL="914400" indent="-456840">
              <a:lnSpc>
                <a:spcPct val="100000"/>
              </a:lnSpc>
              <a:buClr>
                <a:srgbClr val="000000"/>
              </a:buClr>
              <a:buFont typeface="Calibri Light"/>
              <a:buAutoNum type="arabicPeriod"/>
            </a:pPr>
            <a:r>
              <a:rPr b="0" lang="en-GB" sz="1900" spc="-1" strike="noStrike">
                <a:solidFill>
                  <a:srgbClr val="000000"/>
                </a:solidFill>
                <a:latin typeface="inherit"/>
              </a:rPr>
              <a:t>How can you know it’s the right timing and how can we create the courage to take risks?</a:t>
            </a:r>
            <a:endParaRPr b="0" lang="en-US" sz="1900" spc="-1" strike="noStrike">
              <a:latin typeface="Arial"/>
            </a:endParaRPr>
          </a:p>
          <a:p>
            <a:pPr lvl="1" marL="914400" indent="-456840">
              <a:lnSpc>
                <a:spcPct val="100000"/>
              </a:lnSpc>
              <a:buClr>
                <a:srgbClr val="000000"/>
              </a:buClr>
              <a:buFont typeface="Calibri Light"/>
              <a:buAutoNum type="arabicPeriod"/>
            </a:pPr>
            <a:r>
              <a:rPr b="0" lang="en-GB" sz="1900" spc="-1" strike="noStrike">
                <a:solidFill>
                  <a:srgbClr val="000000"/>
                </a:solidFill>
                <a:latin typeface="inherit"/>
              </a:rPr>
              <a:t>How does Principle 4 support the other principles?</a:t>
            </a:r>
            <a:endParaRPr b="0" lang="en-US" sz="1900" spc="-1" strike="noStrike">
              <a:latin typeface="Arial"/>
            </a:endParaRPr>
          </a:p>
          <a:p>
            <a:pPr marL="457200">
              <a:lnSpc>
                <a:spcPct val="100000"/>
              </a:lnSpc>
            </a:pPr>
            <a:endParaRPr b="0" lang="en-US" sz="1900" spc="-1" strike="noStrike">
              <a:latin typeface="Arial"/>
            </a:endParaRPr>
          </a:p>
        </p:txBody>
      </p:sp>
      <p:sp>
        <p:nvSpPr>
          <p:cNvPr id="253" name="CustomShape 4"/>
          <p:cNvSpPr/>
          <p:nvPr/>
        </p:nvSpPr>
        <p:spPr>
          <a:xfrm>
            <a:off x="7180200" y="236520"/>
            <a:ext cx="3585600" cy="914760"/>
          </a:xfrm>
          <a:prstGeom prst="rect">
            <a:avLst/>
          </a:prstGeom>
          <a:noFill/>
          <a:ln w="0">
            <a:noFill/>
          </a:ln>
        </p:spPr>
        <p:style>
          <a:lnRef idx="0"/>
          <a:fillRef idx="0"/>
          <a:effectRef idx="0"/>
          <a:fontRef idx="minor"/>
        </p:style>
        <p:txBody>
          <a:bodyPr wrap="none">
            <a:spAutoFit/>
          </a:bodyPr>
          <a:p>
            <a:pPr algn="ctr">
              <a:lnSpc>
                <a:spcPct val="100000"/>
              </a:lnSpc>
            </a:pPr>
            <a:r>
              <a:rPr b="1" lang="en-GB" sz="5400" spc="-1" strike="noStrike">
                <a:solidFill>
                  <a:srgbClr val="dbdbdb"/>
                </a:solidFill>
                <a:latin typeface="Calibri"/>
              </a:rPr>
              <a:t>As a guide…</a:t>
            </a:r>
            <a:endParaRPr b="0" lang="en-US" sz="54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CustomShape 1"/>
          <p:cNvSpPr/>
          <p:nvPr/>
        </p:nvSpPr>
        <p:spPr>
          <a:xfrm>
            <a:off x="448200" y="365760"/>
            <a:ext cx="3192480" cy="1643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pPr>
            <a:r>
              <a:rPr b="0" lang="da-DK" sz="1800" spc="-1" strike="noStrike">
                <a:solidFill>
                  <a:srgbClr val="000000"/>
                </a:solidFill>
                <a:latin typeface="Arial"/>
                <a:ea typeface="DejaVu Sans"/>
              </a:rPr>
              <a:t>Timing &amp; BEING</a:t>
            </a:r>
            <a:endParaRPr b="0" lang="en-US" sz="1800" spc="-1" strike="noStrike">
              <a:latin typeface="Arial"/>
            </a:endParaRPr>
          </a:p>
        </p:txBody>
      </p:sp>
      <p:sp>
        <p:nvSpPr>
          <p:cNvPr id="255" name="CustomShape 2"/>
          <p:cNvSpPr/>
          <p:nvPr/>
        </p:nvSpPr>
        <p:spPr>
          <a:xfrm>
            <a:off x="274320" y="2011320"/>
            <a:ext cx="3884400" cy="4479120"/>
          </a:xfrm>
          <a:prstGeom prst="rect">
            <a:avLst/>
          </a:prstGeom>
          <a:noFill/>
          <a:ln w="0">
            <a:noFill/>
          </a:ln>
        </p:spPr>
        <p:style>
          <a:lnRef idx="0"/>
          <a:fillRef idx="0"/>
          <a:effectRef idx="0"/>
          <a:fontRef idx="minor"/>
        </p:style>
        <p:txBody>
          <a:bodyPr lIns="90000" rIns="90000" tIns="45000" bIns="45000">
            <a:normAutofit/>
          </a:bodyPr>
          <a:p>
            <a:pPr marL="228600" indent="-226800">
              <a:lnSpc>
                <a:spcPct val="90000"/>
              </a:lnSpc>
              <a:spcBef>
                <a:spcPts val="1001"/>
              </a:spcBef>
              <a:buClr>
                <a:srgbClr val="000000"/>
              </a:buClr>
              <a:buFont typeface="Arial"/>
              <a:buChar char="•"/>
            </a:pPr>
            <a:r>
              <a:rPr b="0" lang="da-DK" sz="2000" spc="-1" strike="noStrike">
                <a:solidFill>
                  <a:srgbClr val="000000"/>
                </a:solidFill>
                <a:latin typeface="Calibri"/>
                <a:ea typeface="DejaVu Sans"/>
              </a:rPr>
              <a:t>Chronological </a:t>
            </a:r>
            <a:endParaRPr b="0" lang="en-US" sz="2000" spc="-1" strike="noStrike">
              <a:latin typeface="Arial"/>
            </a:endParaRPr>
          </a:p>
          <a:p>
            <a:pPr marL="228600" indent="-226800">
              <a:lnSpc>
                <a:spcPct val="90000"/>
              </a:lnSpc>
              <a:spcBef>
                <a:spcPts val="1001"/>
              </a:spcBef>
              <a:buClr>
                <a:srgbClr val="000000"/>
              </a:buClr>
              <a:buFont typeface="Arial"/>
              <a:buChar char="•"/>
            </a:pPr>
            <a:r>
              <a:rPr b="0" lang="da-DK" sz="2000" spc="-1" strike="noStrike">
                <a:solidFill>
                  <a:srgbClr val="000000"/>
                </a:solidFill>
                <a:latin typeface="Calibri"/>
                <a:ea typeface="DejaVu Sans"/>
              </a:rPr>
              <a:t>Clock timing</a:t>
            </a:r>
            <a:endParaRPr b="0" lang="en-US" sz="2000" spc="-1" strike="noStrike">
              <a:latin typeface="Arial"/>
            </a:endParaRPr>
          </a:p>
          <a:p>
            <a:pPr marL="228600" indent="-226800">
              <a:lnSpc>
                <a:spcPct val="90000"/>
              </a:lnSpc>
              <a:spcBef>
                <a:spcPts val="1001"/>
              </a:spcBef>
              <a:buClr>
                <a:srgbClr val="000000"/>
              </a:buClr>
              <a:buFont typeface="Arial"/>
              <a:buChar char="•"/>
            </a:pPr>
            <a:r>
              <a:rPr b="0" lang="da-DK" sz="2000" spc="-1" strike="noStrike">
                <a:solidFill>
                  <a:srgbClr val="000000"/>
                </a:solidFill>
                <a:latin typeface="Calibri"/>
                <a:ea typeface="DejaVu Sans"/>
              </a:rPr>
              <a:t>Cycle time</a:t>
            </a:r>
            <a:endParaRPr b="0" lang="en-US" sz="2000" spc="-1" strike="noStrike">
              <a:latin typeface="Arial"/>
            </a:endParaRPr>
          </a:p>
          <a:p>
            <a:pPr marL="228600" indent="-226800">
              <a:lnSpc>
                <a:spcPct val="90000"/>
              </a:lnSpc>
              <a:spcBef>
                <a:spcPts val="1001"/>
              </a:spcBef>
              <a:buClr>
                <a:srgbClr val="000000"/>
              </a:buClr>
              <a:buFont typeface="Arial"/>
              <a:buChar char="•"/>
            </a:pPr>
            <a:r>
              <a:rPr b="0" lang="da-DK" sz="2000" spc="-1" strike="noStrike">
                <a:solidFill>
                  <a:srgbClr val="000000"/>
                </a:solidFill>
                <a:latin typeface="Calibri"/>
                <a:ea typeface="DejaVu Sans"/>
              </a:rPr>
              <a:t>Just In Time</a:t>
            </a:r>
            <a:endParaRPr b="0" lang="en-US" sz="2000" spc="-1" strike="noStrike">
              <a:latin typeface="Arial"/>
            </a:endParaRPr>
          </a:p>
          <a:p>
            <a:pPr marL="228600" indent="-226800">
              <a:lnSpc>
                <a:spcPct val="90000"/>
              </a:lnSpc>
              <a:spcBef>
                <a:spcPts val="1001"/>
              </a:spcBef>
              <a:buClr>
                <a:srgbClr val="000000"/>
              </a:buClr>
              <a:buFont typeface="Arial"/>
              <a:buChar char="•"/>
            </a:pPr>
            <a:r>
              <a:rPr b="0" lang="da-DK" sz="2000" spc="-1" strike="noStrike">
                <a:solidFill>
                  <a:srgbClr val="000000"/>
                </a:solidFill>
                <a:latin typeface="Calibri"/>
                <a:ea typeface="DejaVu Sans"/>
              </a:rPr>
              <a:t>Seasons</a:t>
            </a:r>
            <a:endParaRPr b="0" lang="en-US" sz="2000" spc="-1" strike="noStrike">
              <a:latin typeface="Arial"/>
            </a:endParaRPr>
          </a:p>
          <a:p>
            <a:pPr marL="228600" indent="-226800">
              <a:lnSpc>
                <a:spcPct val="90000"/>
              </a:lnSpc>
              <a:spcBef>
                <a:spcPts val="1001"/>
              </a:spcBef>
              <a:buClr>
                <a:srgbClr val="000000"/>
              </a:buClr>
              <a:buFont typeface="Arial"/>
              <a:buChar char="•"/>
            </a:pPr>
            <a:r>
              <a:rPr b="0" lang="da-DK" sz="2000" spc="-1" strike="noStrike">
                <a:solidFill>
                  <a:srgbClr val="000000"/>
                </a:solidFill>
                <a:latin typeface="Calibri"/>
                <a:ea typeface="DejaVu Sans"/>
              </a:rPr>
              <a:t>Kiros – opportune Moments</a:t>
            </a:r>
            <a:endParaRPr b="0" lang="en-US" sz="2000" spc="-1" strike="noStrike">
              <a:latin typeface="Arial"/>
            </a:endParaRPr>
          </a:p>
          <a:p>
            <a:pPr marL="228600" indent="-226800">
              <a:lnSpc>
                <a:spcPct val="90000"/>
              </a:lnSpc>
              <a:spcBef>
                <a:spcPts val="1001"/>
              </a:spcBef>
              <a:buClr>
                <a:srgbClr val="000000"/>
              </a:buClr>
              <a:buFont typeface="Arial"/>
              <a:buChar char="•"/>
            </a:pPr>
            <a:r>
              <a:rPr b="0" lang="da-DK" sz="2000" spc="-1" strike="noStrike">
                <a:solidFill>
                  <a:srgbClr val="000000"/>
                </a:solidFill>
                <a:latin typeface="Calibri"/>
                <a:ea typeface="DejaVu Sans"/>
              </a:rPr>
              <a:t>Chronotopes of SpaceTime</a:t>
            </a:r>
            <a:endParaRPr b="0" lang="en-US" sz="2000" spc="-1" strike="noStrike">
              <a:latin typeface="Arial"/>
            </a:endParaRPr>
          </a:p>
          <a:p>
            <a:pPr marL="228600" indent="-226800">
              <a:lnSpc>
                <a:spcPct val="90000"/>
              </a:lnSpc>
              <a:spcBef>
                <a:spcPts val="1001"/>
              </a:spcBef>
              <a:buClr>
                <a:srgbClr val="000000"/>
              </a:buClr>
              <a:buFont typeface="Arial"/>
              <a:buChar char="•"/>
            </a:pPr>
            <a:r>
              <a:rPr b="0" lang="da-DK" sz="2000" spc="-1" strike="noStrike">
                <a:solidFill>
                  <a:srgbClr val="000000"/>
                </a:solidFill>
                <a:latin typeface="Calibri"/>
                <a:ea typeface="DejaVu Sans"/>
              </a:rPr>
              <a:t>Primordial spacetimemattering</a:t>
            </a:r>
            <a:endParaRPr b="0" lang="en-US" sz="2000" spc="-1" strike="noStrike">
              <a:latin typeface="Arial"/>
            </a:endParaRPr>
          </a:p>
          <a:p>
            <a:pPr>
              <a:lnSpc>
                <a:spcPct val="90000"/>
              </a:lnSpc>
              <a:spcBef>
                <a:spcPts val="1001"/>
              </a:spcBef>
            </a:pPr>
            <a:endParaRPr b="0" lang="en-US" sz="2000" spc="-1" strike="noStrike">
              <a:latin typeface="Arial"/>
            </a:endParaRPr>
          </a:p>
          <a:p>
            <a:pPr>
              <a:lnSpc>
                <a:spcPct val="90000"/>
              </a:lnSpc>
              <a:spcBef>
                <a:spcPts val="1001"/>
              </a:spcBef>
            </a:pPr>
            <a:endParaRPr b="0" lang="en-US" sz="2000" spc="-1" strike="noStrike">
              <a:latin typeface="Arial"/>
            </a:endParaRPr>
          </a:p>
          <a:p>
            <a:pPr>
              <a:lnSpc>
                <a:spcPct val="90000"/>
              </a:lnSpc>
              <a:spcBef>
                <a:spcPts val="1001"/>
              </a:spcBef>
            </a:pPr>
            <a:endParaRPr b="0" lang="en-US" sz="2000" spc="-1" strike="noStrike">
              <a:latin typeface="Arial"/>
            </a:endParaRPr>
          </a:p>
          <a:p>
            <a:pPr>
              <a:lnSpc>
                <a:spcPct val="90000"/>
              </a:lnSpc>
              <a:spcBef>
                <a:spcPts val="1001"/>
              </a:spcBef>
              <a:tabLst>
                <a:tab algn="l" pos="0"/>
              </a:tabLst>
            </a:pPr>
            <a:endParaRPr b="0" lang="en-US" sz="2000" spc="-1" strike="noStrike">
              <a:latin typeface="Arial"/>
            </a:endParaRPr>
          </a:p>
          <a:p>
            <a:pPr>
              <a:lnSpc>
                <a:spcPct val="90000"/>
              </a:lnSpc>
              <a:spcBef>
                <a:spcPts val="1001"/>
              </a:spcBef>
              <a:tabLst>
                <a:tab algn="l" pos="0"/>
              </a:tabLst>
            </a:pPr>
            <a:endParaRPr b="0" lang="en-US" sz="2000" spc="-1" strike="noStrike">
              <a:latin typeface="Arial"/>
            </a:endParaRPr>
          </a:p>
        </p:txBody>
      </p:sp>
      <p:pic>
        <p:nvPicPr>
          <p:cNvPr id="256" name="" descr=""/>
          <p:cNvPicPr/>
          <p:nvPr/>
        </p:nvPicPr>
        <p:blipFill>
          <a:blip r:embed="rId1"/>
          <a:stretch/>
        </p:blipFill>
        <p:spPr>
          <a:xfrm>
            <a:off x="4191120" y="71280"/>
            <a:ext cx="8000640" cy="4500360"/>
          </a:xfrm>
          <a:prstGeom prst="rect">
            <a:avLst/>
          </a:prstGeom>
          <a:ln w="0">
            <a:noFill/>
          </a:ln>
        </p:spPr>
      </p:pic>
      <p:sp>
        <p:nvSpPr>
          <p:cNvPr id="257" name="CustomShape 3"/>
          <p:cNvSpPr/>
          <p:nvPr/>
        </p:nvSpPr>
        <p:spPr>
          <a:xfrm>
            <a:off x="2971800" y="5715000"/>
            <a:ext cx="8229240" cy="3459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1800" spc="-1" strike="noStrike">
                <a:latin typeface="Arial"/>
              </a:rPr>
              <a:t>Stakeholders have quite different conceptions of Timing...</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CustomShape 1"/>
          <p:cNvSpPr/>
          <p:nvPr/>
        </p:nvSpPr>
        <p:spPr>
          <a:xfrm>
            <a:off x="4603320" y="4741920"/>
            <a:ext cx="6827760" cy="860400"/>
          </a:xfrm>
          <a:prstGeom prst="rect">
            <a:avLst/>
          </a:prstGeom>
          <a:noFill/>
          <a:ln w="0">
            <a:noFill/>
          </a:ln>
        </p:spPr>
        <p:style>
          <a:lnRef idx="0"/>
          <a:fillRef idx="0"/>
          <a:effectRef idx="0"/>
          <a:fontRef idx="minor"/>
        </p:style>
        <p:txBody>
          <a:bodyPr lIns="90000" rIns="90000" tIns="45000" bIns="45000" anchor="b">
            <a:normAutofit/>
          </a:bodyPr>
          <a:p>
            <a:pPr>
              <a:lnSpc>
                <a:spcPct val="90000"/>
              </a:lnSpc>
            </a:pPr>
            <a:r>
              <a:rPr b="0" lang="en-US" sz="4000" spc="-1" strike="noStrike">
                <a:solidFill>
                  <a:srgbClr val="ffffff"/>
                </a:solidFill>
                <a:latin typeface="Calibri Light"/>
                <a:ea typeface="DejaVu Sans"/>
              </a:rPr>
              <a:t>Examples</a:t>
            </a:r>
            <a:endParaRPr b="0" lang="en-US" sz="4000" spc="-1" strike="noStrike">
              <a:latin typeface="Arial"/>
            </a:endParaRPr>
          </a:p>
        </p:txBody>
      </p:sp>
      <p:pic>
        <p:nvPicPr>
          <p:cNvPr id="259" name="" descr=""/>
          <p:cNvPicPr/>
          <p:nvPr/>
        </p:nvPicPr>
        <p:blipFill>
          <a:blip r:embed="rId1"/>
          <a:stretch/>
        </p:blipFill>
        <p:spPr>
          <a:xfrm>
            <a:off x="4572000" y="653400"/>
            <a:ext cx="7314840" cy="5485320"/>
          </a:xfrm>
          <a:prstGeom prst="rect">
            <a:avLst/>
          </a:prstGeom>
          <a:ln w="0">
            <a:noFill/>
          </a:ln>
        </p:spPr>
      </p:pic>
      <p:sp>
        <p:nvSpPr>
          <p:cNvPr id="260" name="CustomShape 2"/>
          <p:cNvSpPr/>
          <p:nvPr/>
        </p:nvSpPr>
        <p:spPr>
          <a:xfrm>
            <a:off x="380880" y="1188000"/>
            <a:ext cx="3733560" cy="384084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i="1" lang="en-US" sz="4400" spc="-1" strike="noStrike">
                <a:latin typeface="Arial"/>
              </a:rPr>
              <a:t>How To Guide Dialogism at cross-section of CHRONOS &amp; KAIROS?</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1" name="" descr=""/>
          <p:cNvPicPr/>
          <p:nvPr/>
        </p:nvPicPr>
        <p:blipFill>
          <a:blip r:embed="rId1"/>
          <a:stretch/>
        </p:blipFill>
        <p:spPr>
          <a:xfrm>
            <a:off x="5486400" y="315000"/>
            <a:ext cx="6432840" cy="6084720"/>
          </a:xfrm>
          <a:prstGeom prst="rect">
            <a:avLst/>
          </a:prstGeom>
          <a:ln w="0">
            <a:noFill/>
          </a:ln>
        </p:spPr>
      </p:pic>
      <p:sp>
        <p:nvSpPr>
          <p:cNvPr id="262" name="CustomShape 1"/>
          <p:cNvSpPr/>
          <p:nvPr/>
        </p:nvSpPr>
        <p:spPr>
          <a:xfrm>
            <a:off x="685800" y="457200"/>
            <a:ext cx="4647960" cy="612684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i="1" lang="en-US" sz="4400" spc="-1" strike="noStrike">
                <a:latin typeface="Arial"/>
              </a:rPr>
              <a:t>Dialogisms are the Cross-Section of BEING</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3" name="" descr=""/>
          <p:cNvPicPr/>
          <p:nvPr/>
        </p:nvPicPr>
        <p:blipFill>
          <a:blip r:embed="rId1"/>
          <a:stretch/>
        </p:blipFill>
        <p:spPr>
          <a:xfrm>
            <a:off x="7211520" y="2057400"/>
            <a:ext cx="4903920" cy="4569120"/>
          </a:xfrm>
          <a:prstGeom prst="rect">
            <a:avLst/>
          </a:prstGeom>
          <a:ln w="0">
            <a:noFill/>
          </a:ln>
        </p:spPr>
      </p:pic>
      <p:sp>
        <p:nvSpPr>
          <p:cNvPr id="264" name="CustomShape 1"/>
          <p:cNvSpPr/>
          <p:nvPr/>
        </p:nvSpPr>
        <p:spPr>
          <a:xfrm>
            <a:off x="609480" y="221040"/>
            <a:ext cx="10972080" cy="124992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i="1" lang="en-US" sz="4400" spc="-1" strike="noStrike">
                <a:latin typeface="Arial"/>
              </a:rPr>
              <a:t>What is the Cross-Section of Chronos &amp; Kairos timing (P4) with BEING?</a:t>
            </a:r>
            <a:endParaRPr b="0" lang="en-US" sz="4400" spc="-1" strike="noStrike">
              <a:latin typeface="Arial"/>
            </a:endParaRPr>
          </a:p>
        </p:txBody>
      </p:sp>
      <p:sp>
        <p:nvSpPr>
          <p:cNvPr id="265" name="CustomShape 2"/>
          <p:cNvSpPr/>
          <p:nvPr/>
        </p:nvSpPr>
        <p:spPr>
          <a:xfrm>
            <a:off x="0" y="1604520"/>
            <a:ext cx="7543440" cy="5253120"/>
          </a:xfrm>
          <a:prstGeom prst="rect">
            <a:avLst/>
          </a:prstGeom>
          <a:noFill/>
          <a:ln w="0">
            <a:noFill/>
          </a:ln>
        </p:spPr>
        <p:style>
          <a:lnRef idx="0"/>
          <a:fillRef idx="0"/>
          <a:effectRef idx="0"/>
          <a:fontRef idx="minor"/>
        </p:style>
        <p:txBody>
          <a:bodyPr lIns="0" rIns="0" tIns="0" bIns="0">
            <a:normAutofit fontScale="82000"/>
          </a:bodyPr>
          <a:p>
            <a:pPr marL="432000" indent="-323640">
              <a:lnSpc>
                <a:spcPct val="100000"/>
              </a:lnSpc>
              <a:spcBef>
                <a:spcPts val="1417"/>
              </a:spcBef>
              <a:buClr>
                <a:srgbClr val="000000"/>
              </a:buClr>
              <a:buSzPct val="45000"/>
              <a:buFont typeface="Wingdings" charset="2"/>
              <a:buChar char=""/>
            </a:pPr>
            <a:r>
              <a:rPr b="0" lang="en-US" sz="3200" spc="-1" strike="noStrike">
                <a:latin typeface="Arial"/>
              </a:rPr>
              <a:t>BENEATH-Heart (Eventing defies language of worded-event)</a:t>
            </a:r>
            <a:endParaRPr b="0" lang="en-US" sz="3200" spc="-1" strike="noStrike">
              <a:latin typeface="Arial"/>
            </a:endParaRPr>
          </a:p>
          <a:p>
            <a:pPr marL="432000" indent="-323640">
              <a:lnSpc>
                <a:spcPct val="100000"/>
              </a:lnSpc>
              <a:spcBef>
                <a:spcPts val="1417"/>
              </a:spcBef>
              <a:buClr>
                <a:srgbClr val="000000"/>
              </a:buClr>
              <a:buSzPct val="45000"/>
              <a:buFont typeface="Wingdings" charset="2"/>
              <a:buChar char=""/>
            </a:pPr>
            <a:r>
              <a:rPr b="0" lang="en-US" sz="3200" spc="-1" strike="noStrike">
                <a:latin typeface="Arial"/>
              </a:rPr>
              <a:t>BEFORE-Heart (Event was never, just change of eventing)</a:t>
            </a:r>
            <a:endParaRPr b="0" lang="en-US" sz="3200" spc="-1" strike="noStrike">
              <a:latin typeface="Arial"/>
            </a:endParaRPr>
          </a:p>
          <a:p>
            <a:pPr marL="432000" indent="-323640">
              <a:lnSpc>
                <a:spcPct val="100000"/>
              </a:lnSpc>
              <a:spcBef>
                <a:spcPts val="1417"/>
              </a:spcBef>
              <a:buClr>
                <a:srgbClr val="000000"/>
              </a:buClr>
              <a:buSzPct val="45000"/>
              <a:buFont typeface="Wingdings" charset="2"/>
              <a:buChar char=""/>
            </a:pPr>
            <a:r>
              <a:rPr b="0" lang="en-US" sz="3200" spc="-1" strike="noStrike">
                <a:latin typeface="Arial"/>
              </a:rPr>
              <a:t>BETS-Heart (What is anticipated, eventing?)</a:t>
            </a:r>
            <a:endParaRPr b="0" lang="en-US" sz="3200" spc="-1" strike="noStrike">
              <a:latin typeface="Arial"/>
            </a:endParaRPr>
          </a:p>
          <a:p>
            <a:pPr marL="432000" indent="-323640">
              <a:lnSpc>
                <a:spcPct val="100000"/>
              </a:lnSpc>
              <a:spcBef>
                <a:spcPts val="1417"/>
              </a:spcBef>
              <a:buClr>
                <a:srgbClr val="000000"/>
              </a:buClr>
              <a:buSzPct val="45000"/>
              <a:buFont typeface="Wingdings" charset="2"/>
              <a:buChar char=""/>
            </a:pPr>
            <a:r>
              <a:rPr b="0" lang="en-US" sz="3200" spc="-1" strike="noStrike">
                <a:latin typeface="Arial"/>
              </a:rPr>
              <a:t>BEYOND-Heart (Embodied reflection of oneness)</a:t>
            </a:r>
            <a:endParaRPr b="0" lang="en-US" sz="3200" spc="-1" strike="noStrike">
              <a:latin typeface="Arial"/>
            </a:endParaRPr>
          </a:p>
          <a:p>
            <a:pPr>
              <a:lnSpc>
                <a:spcPct val="100000"/>
              </a:lnSpc>
              <a:spcBef>
                <a:spcPts val="1417"/>
              </a:spcBef>
            </a:pPr>
            <a:endParaRPr b="0" lang="en-US" sz="3200" spc="-1" strike="noStrike">
              <a:latin typeface="Arial"/>
            </a:endParaRPr>
          </a:p>
          <a:p>
            <a:pPr marL="432000" indent="-323640">
              <a:lnSpc>
                <a:spcPct val="100000"/>
              </a:lnSpc>
              <a:spcBef>
                <a:spcPts val="1417"/>
              </a:spcBef>
              <a:buClr>
                <a:srgbClr val="000000"/>
              </a:buClr>
              <a:buSzPct val="45000"/>
              <a:buFont typeface="Wingdings" charset="2"/>
              <a:buChar char=""/>
            </a:pPr>
            <a:r>
              <a:rPr b="0" lang="en-US" sz="3200" spc="-1" strike="noStrike">
                <a:latin typeface="Arial"/>
              </a:rPr>
              <a:t>BEING is uncovering the </a:t>
            </a:r>
            <a:r>
              <a:rPr b="0" i="1" lang="en-US" sz="3200" spc="-1" strike="noStrike">
                <a:latin typeface="Arial"/>
              </a:rPr>
              <a:t>eventing of eventing </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66" name="Pladsholder til indhold 4" descr=""/>
          <p:cNvPicPr/>
          <p:nvPr/>
        </p:nvPicPr>
        <p:blipFill>
          <a:blip r:embed="rId1"/>
          <a:srcRect l="0" t="7056" r="0" b="8674"/>
          <a:stretch/>
        </p:blipFill>
        <p:spPr>
          <a:xfrm>
            <a:off x="-1447200" y="0"/>
            <a:ext cx="12190320" cy="6856200"/>
          </a:xfrm>
          <a:prstGeom prst="rect">
            <a:avLst/>
          </a:prstGeom>
          <a:ln w="0">
            <a:noFill/>
          </a:ln>
        </p:spPr>
      </p:pic>
      <p:sp>
        <p:nvSpPr>
          <p:cNvPr id="267" name="CustomShape 1"/>
          <p:cNvSpPr/>
          <p:nvPr/>
        </p:nvSpPr>
        <p:spPr>
          <a:xfrm flipH="1">
            <a:off x="228600" y="1143000"/>
            <a:ext cx="7543440" cy="5857920"/>
          </a:xfrm>
          <a:custGeom>
            <a:avLst/>
            <a:gdLst/>
            <a:ahLst/>
            <a:rect l="l" t="t"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a:noFill/>
          </a:ln>
        </p:spPr>
        <p:style>
          <a:lnRef idx="0"/>
          <a:fillRef idx="0"/>
          <a:effectRef idx="0"/>
          <a:fontRef idx="minor"/>
        </p:style>
      </p:sp>
      <p:sp>
        <p:nvSpPr>
          <p:cNvPr id="268" name="CustomShape 2"/>
          <p:cNvSpPr/>
          <p:nvPr/>
        </p:nvSpPr>
        <p:spPr>
          <a:xfrm>
            <a:off x="709560" y="1914120"/>
            <a:ext cx="4202280" cy="1341000"/>
          </a:xfrm>
          <a:prstGeom prst="rect">
            <a:avLst/>
          </a:prstGeom>
          <a:noFill/>
          <a:ln w="0">
            <a:noFill/>
          </a:ln>
        </p:spPr>
        <p:style>
          <a:lnRef idx="0"/>
          <a:fillRef idx="0"/>
          <a:effectRef idx="0"/>
          <a:fontRef idx="minor"/>
        </p:style>
        <p:txBody>
          <a:bodyPr lIns="90000" rIns="90000" tIns="45000" bIns="45000" anchor="ctr">
            <a:normAutofit/>
          </a:bodyPr>
          <a:p>
            <a:pPr algn="ctr">
              <a:lnSpc>
                <a:spcPct val="90000"/>
              </a:lnSpc>
            </a:pPr>
            <a:r>
              <a:rPr b="0" lang="en-US" sz="3600" spc="-1" strike="noStrike">
                <a:solidFill>
                  <a:srgbClr val="000000"/>
                </a:solidFill>
                <a:latin typeface="Calibri Light"/>
                <a:ea typeface="DejaVu Sans"/>
              </a:rPr>
              <a:t>Questions</a:t>
            </a:r>
            <a:endParaRPr b="0" lang="en-US" sz="3600" spc="-1" strike="noStrike">
              <a:latin typeface="Arial"/>
            </a:endParaRPr>
          </a:p>
        </p:txBody>
      </p:sp>
      <p:sp>
        <p:nvSpPr>
          <p:cNvPr id="269" name="Line 3"/>
          <p:cNvSpPr/>
          <p:nvPr/>
        </p:nvSpPr>
        <p:spPr>
          <a:xfrm>
            <a:off x="2286720" y="3336840"/>
            <a:ext cx="935640" cy="0"/>
          </a:xfrm>
          <a:prstGeom prst="line">
            <a:avLst/>
          </a:prstGeom>
          <a:ln cap="sq" w="25400">
            <a:solidFill>
              <a:schemeClr val="tx1">
                <a:lumMod val="85000"/>
                <a:lumOff val="15000"/>
              </a:schemeClr>
            </a:solidFill>
            <a:bevel/>
          </a:ln>
        </p:spPr>
        <p:style>
          <a:lnRef idx="1">
            <a:schemeClr val="accent1"/>
          </a:lnRef>
          <a:fillRef idx="0">
            <a:schemeClr val="accent1"/>
          </a:fillRef>
          <a:effectRef idx="0">
            <a:schemeClr val="accent1"/>
          </a:effectRef>
          <a:fontRef idx="minor"/>
        </p:style>
      </p:sp>
      <p:sp>
        <p:nvSpPr>
          <p:cNvPr id="270" name="CustomShape 4"/>
          <p:cNvSpPr/>
          <p:nvPr/>
        </p:nvSpPr>
        <p:spPr>
          <a:xfrm rot="21487200">
            <a:off x="353160" y="678600"/>
            <a:ext cx="6373800" cy="5854680"/>
          </a:xfrm>
          <a:prstGeom prst="rect">
            <a:avLst/>
          </a:prstGeom>
          <a:noFill/>
          <a:ln w="0">
            <a:noFill/>
          </a:ln>
        </p:spPr>
        <p:style>
          <a:lnRef idx="0"/>
          <a:fillRef idx="0"/>
          <a:effectRef idx="0"/>
          <a:fontRef idx="minor"/>
        </p:style>
        <p:txBody>
          <a:bodyPr lIns="90000" rIns="90000" tIns="45000" bIns="45000" anchor="ctr">
            <a:normAutofit/>
          </a:bodyPr>
          <a:p>
            <a:pPr marL="57240">
              <a:lnSpc>
                <a:spcPct val="90000"/>
              </a:lnSpc>
              <a:spcAft>
                <a:spcPts val="601"/>
              </a:spcAft>
            </a:pPr>
            <a:endParaRPr b="0" lang="en-US" sz="1800" spc="-1" strike="noStrike">
              <a:latin typeface="Arial"/>
            </a:endParaRPr>
          </a:p>
          <a:p>
            <a:pPr marL="57240">
              <a:lnSpc>
                <a:spcPct val="90000"/>
              </a:lnSpc>
              <a:spcAft>
                <a:spcPts val="601"/>
              </a:spcAft>
            </a:pPr>
            <a:endParaRPr b="0" lang="en-US" sz="1800" spc="-1" strike="noStrike">
              <a:latin typeface="Arial"/>
            </a:endParaRPr>
          </a:p>
          <a:p>
            <a:pPr marL="57240">
              <a:lnSpc>
                <a:spcPct val="90000"/>
              </a:lnSpc>
              <a:spcAft>
                <a:spcPts val="601"/>
              </a:spcAft>
            </a:pPr>
            <a:endParaRPr b="0" lang="en-US" sz="1800" spc="-1" strike="noStrike">
              <a:latin typeface="Arial"/>
            </a:endParaRPr>
          </a:p>
          <a:p>
            <a:pPr marL="57240">
              <a:lnSpc>
                <a:spcPct val="90000"/>
              </a:lnSpc>
              <a:spcAft>
                <a:spcPts val="601"/>
              </a:spcAft>
            </a:pPr>
            <a:endParaRPr b="0" lang="en-US" sz="1800" spc="-1" strike="noStrike">
              <a:latin typeface="Arial"/>
            </a:endParaRPr>
          </a:p>
          <a:p>
            <a:pPr marL="57240">
              <a:lnSpc>
                <a:spcPct val="90000"/>
              </a:lnSpc>
              <a:spcAft>
                <a:spcPts val="601"/>
              </a:spcAft>
            </a:pPr>
            <a:endParaRPr b="0" lang="en-US" sz="1800" spc="-1" strike="noStrike">
              <a:latin typeface="Arial"/>
            </a:endParaRPr>
          </a:p>
          <a:p>
            <a:pPr marL="57240">
              <a:lnSpc>
                <a:spcPct val="90000"/>
              </a:lnSpc>
              <a:spcAft>
                <a:spcPts val="601"/>
              </a:spcAft>
            </a:pPr>
            <a:endParaRPr b="0" lang="en-US" sz="1800" spc="-1" strike="noStrike">
              <a:latin typeface="Arial"/>
            </a:endParaRPr>
          </a:p>
          <a:p>
            <a:pPr marL="57240">
              <a:lnSpc>
                <a:spcPct val="90000"/>
              </a:lnSpc>
              <a:spcAft>
                <a:spcPts val="601"/>
              </a:spcAft>
            </a:pPr>
            <a:endParaRPr b="0" lang="en-US" sz="1800" spc="-1" strike="noStrike">
              <a:latin typeface="Arial"/>
            </a:endParaRPr>
          </a:p>
          <a:p>
            <a:pPr marL="57240">
              <a:lnSpc>
                <a:spcPct val="90000"/>
              </a:lnSpc>
              <a:spcAft>
                <a:spcPts val="601"/>
              </a:spcAft>
            </a:pPr>
            <a:endParaRPr b="0" lang="en-US" sz="1800" spc="-1" strike="noStrike">
              <a:latin typeface="Arial"/>
            </a:endParaRPr>
          </a:p>
          <a:p>
            <a:pPr marL="285840" indent="-226800">
              <a:lnSpc>
                <a:spcPct val="90000"/>
              </a:lnSpc>
              <a:spcAft>
                <a:spcPts val="601"/>
              </a:spcAft>
              <a:buClr>
                <a:srgbClr val="000000"/>
              </a:buClr>
              <a:buFont typeface="Arial"/>
              <a:buChar char="•"/>
            </a:pPr>
            <a:r>
              <a:rPr b="1" lang="en-US" sz="2000" spc="-1" strike="noStrike">
                <a:solidFill>
                  <a:srgbClr val="000000"/>
                </a:solidFill>
                <a:latin typeface="Calibri"/>
                <a:ea typeface="DejaVu Sans"/>
              </a:rPr>
              <a:t>What kinds of timing in the situation-eventing? Clock time, and opportune timing</a:t>
            </a:r>
            <a:endParaRPr b="0" lang="en-US" sz="2000" spc="-1" strike="noStrike">
              <a:latin typeface="Arial"/>
            </a:endParaRPr>
          </a:p>
          <a:p>
            <a:pPr marL="285840" indent="-226800">
              <a:lnSpc>
                <a:spcPct val="90000"/>
              </a:lnSpc>
              <a:spcAft>
                <a:spcPts val="601"/>
              </a:spcAft>
              <a:buClr>
                <a:srgbClr val="000000"/>
              </a:buClr>
              <a:buFont typeface="Arial"/>
              <a:buChar char="•"/>
            </a:pPr>
            <a:r>
              <a:rPr b="1" lang="en-US" sz="2000" spc="-1" strike="noStrike">
                <a:solidFill>
                  <a:srgbClr val="000000"/>
                </a:solidFill>
                <a:latin typeface="Calibri"/>
                <a:ea typeface="DejaVu Sans"/>
              </a:rPr>
              <a:t>Which spaces are actors negotiating?</a:t>
            </a:r>
            <a:endParaRPr b="0" lang="en-US" sz="2000" spc="-1" strike="noStrike">
              <a:latin typeface="Arial"/>
            </a:endParaRPr>
          </a:p>
          <a:p>
            <a:pPr marL="285840" indent="-226800">
              <a:lnSpc>
                <a:spcPct val="90000"/>
              </a:lnSpc>
              <a:spcAft>
                <a:spcPts val="601"/>
              </a:spcAft>
              <a:buClr>
                <a:srgbClr val="000000"/>
              </a:buClr>
              <a:buFont typeface="Arial"/>
              <a:buChar char="•"/>
            </a:pPr>
            <a:r>
              <a:rPr b="1" lang="en-US" sz="2000" spc="-1" strike="noStrike">
                <a:solidFill>
                  <a:srgbClr val="000000"/>
                </a:solidFill>
                <a:latin typeface="Calibri"/>
                <a:ea typeface="DejaVu Sans"/>
              </a:rPr>
              <a:t>Who is involved? People, resources, nature</a:t>
            </a:r>
            <a:endParaRPr b="0" lang="en-US" sz="2000" spc="-1" strike="noStrike">
              <a:latin typeface="Arial"/>
            </a:endParaRPr>
          </a:p>
          <a:p>
            <a:pPr marL="285840" indent="-226800">
              <a:lnSpc>
                <a:spcPct val="90000"/>
              </a:lnSpc>
              <a:spcAft>
                <a:spcPts val="601"/>
              </a:spcAft>
              <a:buClr>
                <a:srgbClr val="000000"/>
              </a:buClr>
              <a:buFont typeface="Arial"/>
              <a:buChar char="•"/>
            </a:pPr>
            <a:r>
              <a:rPr b="1" lang="en-US" sz="2000" spc="-1" strike="noStrike">
                <a:solidFill>
                  <a:srgbClr val="000000"/>
                </a:solidFill>
                <a:latin typeface="Calibri"/>
                <a:ea typeface="DejaVu Sans"/>
              </a:rPr>
              <a:t>Which mattering is happening? Sociomaterialities </a:t>
            </a:r>
            <a:endParaRPr b="0" lang="en-US" sz="2000" spc="-1" strike="noStrike">
              <a:latin typeface="Arial"/>
            </a:endParaRPr>
          </a:p>
          <a:p>
            <a:pPr marL="285840" indent="-226800">
              <a:lnSpc>
                <a:spcPct val="90000"/>
              </a:lnSpc>
              <a:spcAft>
                <a:spcPts val="601"/>
              </a:spcAft>
              <a:buClr>
                <a:srgbClr val="000000"/>
              </a:buClr>
              <a:buFont typeface="Arial"/>
              <a:buChar char="•"/>
            </a:pPr>
            <a:r>
              <a:rPr b="1" lang="en-US" sz="2000" spc="-1" strike="noStrike">
                <a:solidFill>
                  <a:srgbClr val="000000"/>
                </a:solidFill>
                <a:latin typeface="Calibri"/>
                <a:ea typeface="DejaVu Sans"/>
              </a:rPr>
              <a:t>How do we create movement to BEING-in-dialogical relationships?</a:t>
            </a:r>
            <a:endParaRPr b="0" lang="en-US" sz="2000" spc="-1" strike="noStrike">
              <a:latin typeface="Arial"/>
            </a:endParaRPr>
          </a:p>
          <a:p>
            <a:pPr marL="285840" indent="-226800">
              <a:lnSpc>
                <a:spcPct val="90000"/>
              </a:lnSpc>
              <a:spcAft>
                <a:spcPts val="601"/>
              </a:spcAft>
              <a:buClr>
                <a:srgbClr val="000000"/>
              </a:buClr>
              <a:buFont typeface="Arial"/>
              <a:buChar char="•"/>
            </a:pPr>
            <a:r>
              <a:rPr b="1" lang="en-US" sz="2000" spc="-1" strike="noStrike">
                <a:solidFill>
                  <a:srgbClr val="000000"/>
                </a:solidFill>
                <a:latin typeface="Calibri"/>
                <a:ea typeface="DejaVu Sans"/>
              </a:rPr>
              <a:t>What does a Guide do to move participations from debating toBEING- dialogic</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CustomShape 1"/>
          <p:cNvSpPr/>
          <p:nvPr/>
        </p:nvSpPr>
        <p:spPr>
          <a:xfrm>
            <a:off x="1440" y="185400"/>
            <a:ext cx="12190320" cy="7435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da-DK" sz="3600" spc="-1" strike="noStrike">
                <a:solidFill>
                  <a:srgbClr val="000000"/>
                </a:solidFill>
                <a:latin typeface="Arial"/>
                <a:ea typeface="DejaVu Sans"/>
              </a:rPr>
              <a:t>INTRO TO BREAKOUT ROOM - David</a:t>
            </a:r>
            <a:endParaRPr b="0" lang="en-US" sz="3600" spc="-1" strike="noStrike">
              <a:latin typeface="Arial"/>
            </a:endParaRPr>
          </a:p>
          <a:p>
            <a:pPr>
              <a:lnSpc>
                <a:spcPct val="100000"/>
              </a:lnSpc>
            </a:pPr>
            <a:r>
              <a:rPr b="0" lang="da-DK" sz="1800" spc="-1" strike="noStrike">
                <a:solidFill>
                  <a:srgbClr val="000000"/>
                </a:solidFill>
                <a:latin typeface="Arial"/>
                <a:ea typeface="DejaVu Sans"/>
              </a:rPr>
              <a:t>15 minutes total in 2 groups of 4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da-DK" sz="1800" spc="-1" strike="noStrike">
                <a:solidFill>
                  <a:srgbClr val="000000"/>
                </a:solidFill>
                <a:latin typeface="Arial"/>
                <a:ea typeface="DejaVu Sans"/>
              </a:rPr>
              <a:t>2 min Lena </a:t>
            </a:r>
            <a:r>
              <a:rPr b="0" lang="da-DK" sz="1800" spc="-1" strike="noStrike">
                <a:solidFill>
                  <a:srgbClr val="000000"/>
                </a:solidFill>
                <a:latin typeface="Arial"/>
                <a:ea typeface="DejaVu Sans"/>
              </a:rPr>
              <a:t>explains/demonstrates questions (What is the ’Eventing of Eventing’ of Timing &amp; BEING?</a:t>
            </a:r>
            <a:endParaRPr b="0" lang="en-US" sz="1800" spc="-1" strike="noStrike">
              <a:latin typeface="Arial"/>
            </a:endParaRPr>
          </a:p>
          <a:p>
            <a:pPr>
              <a:lnSpc>
                <a:spcPct val="100000"/>
              </a:lnSpc>
            </a:pPr>
            <a:r>
              <a:rPr b="1" lang="da-DK" sz="1800" spc="-1" strike="noStrike">
                <a:solidFill>
                  <a:srgbClr val="000000"/>
                </a:solidFill>
                <a:latin typeface="Arial"/>
                <a:ea typeface="DejaVu Sans"/>
              </a:rPr>
              <a:t>2 min </a:t>
            </a:r>
            <a:r>
              <a:rPr b="0" lang="da-DK" sz="1800" spc="-1" strike="noStrike">
                <a:solidFill>
                  <a:srgbClr val="000000"/>
                </a:solidFill>
                <a:latin typeface="Arial"/>
                <a:ea typeface="DejaVu Sans"/>
              </a:rPr>
              <a:t>silent written prep for answers to questions below</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da-DK" sz="1800" spc="-1" strike="noStrike">
                <a:solidFill>
                  <a:srgbClr val="000000"/>
                </a:solidFill>
                <a:latin typeface="Arial"/>
                <a:ea typeface="DejaVu Sans"/>
              </a:rPr>
              <a:t>Jens Example: CEOs had lost their timing (stuck in clocktime), to SWITCH, Jens said ‘This is not the end of the project… run next 6 years’ (selling ‘new’ project)</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da-DK" sz="1800" spc="-1" strike="noStrike">
                <a:solidFill>
                  <a:srgbClr val="000000"/>
                </a:solidFill>
                <a:highlight>
                  <a:srgbClr val="ffff00"/>
                </a:highlight>
                <a:latin typeface="Arial"/>
                <a:ea typeface="Verdana"/>
              </a:rPr>
              <a:t>BREAKOUT</a:t>
            </a:r>
            <a:endParaRPr b="0" lang="en-US" sz="1800" spc="-1" strike="noStrike">
              <a:latin typeface="Arial"/>
            </a:endParaRPr>
          </a:p>
          <a:p>
            <a:pPr>
              <a:lnSpc>
                <a:spcPct val="100000"/>
              </a:lnSpc>
            </a:pPr>
            <a:r>
              <a:rPr b="1" lang="da-DK" sz="1800" spc="-1" strike="noStrike">
                <a:solidFill>
                  <a:srgbClr val="000000"/>
                </a:solidFill>
                <a:highlight>
                  <a:srgbClr val="ffff00"/>
                </a:highlight>
                <a:latin typeface="Arial"/>
                <a:ea typeface="Verdana"/>
              </a:rPr>
              <a:t>2 min. per person; Total 10 minutes</a:t>
            </a:r>
            <a:endParaRPr b="0" lang="en-US" sz="1800" spc="-1" strike="noStrike">
              <a:latin typeface="Arial"/>
            </a:endParaRPr>
          </a:p>
          <a:p>
            <a:pPr>
              <a:lnSpc>
                <a:spcPct val="100000"/>
              </a:lnSpc>
            </a:pPr>
            <a:r>
              <a:rPr b="0" lang="da-DK" sz="1800" spc="-1" strike="noStrike">
                <a:solidFill>
                  <a:srgbClr val="000000"/>
                </a:solidFill>
                <a:highlight>
                  <a:srgbClr val="ffff00"/>
                </a:highlight>
                <a:latin typeface="Arial"/>
                <a:ea typeface="Verdana"/>
              </a:rPr>
              <a:t>   </a:t>
            </a:r>
            <a:endParaRPr b="0" lang="en-US" sz="1800" spc="-1" strike="noStrike">
              <a:latin typeface="Arial"/>
            </a:endParaRPr>
          </a:p>
          <a:p>
            <a:pPr>
              <a:lnSpc>
                <a:spcPct val="100000"/>
              </a:lnSpc>
              <a:spcBef>
                <a:spcPts val="561"/>
              </a:spcBef>
              <a:tabLst>
                <a:tab algn="l" pos="0"/>
              </a:tabLst>
            </a:pPr>
            <a:r>
              <a:rPr b="1" lang="da-DK" sz="3600" spc="-1" strike="noStrike">
                <a:solidFill>
                  <a:srgbClr val="000000"/>
                </a:solidFill>
                <a:highlight>
                  <a:srgbClr val="ffff00"/>
                </a:highlight>
                <a:latin typeface="Calibri"/>
                <a:ea typeface="Verdana"/>
              </a:rPr>
              <a:t>QUESTION: When your stakeholders are Stuck in Chronos (=clock time), How to Guide to Kairos (=opportune moments)?</a:t>
            </a:r>
            <a:endParaRPr b="0" lang="en-US" sz="3600" spc="-1" strike="noStrike">
              <a:latin typeface="Arial"/>
            </a:endParaRPr>
          </a:p>
          <a:p>
            <a:pPr>
              <a:lnSpc>
                <a:spcPct val="100000"/>
              </a:lnSpc>
              <a:spcBef>
                <a:spcPts val="561"/>
              </a:spcBef>
              <a:tabLst>
                <a:tab algn="l" pos="0"/>
              </a:tabLst>
            </a:pPr>
            <a:endParaRPr b="0" lang="en-US" sz="3600" spc="-1" strike="noStrike">
              <a:latin typeface="Arial"/>
            </a:endParaRPr>
          </a:p>
          <a:p>
            <a:pPr>
              <a:lnSpc>
                <a:spcPct val="100000"/>
              </a:lnSpc>
              <a:spcBef>
                <a:spcPts val="561"/>
              </a:spcBef>
              <a:tabLst>
                <a:tab algn="l" pos="0"/>
              </a:tabLst>
            </a:pPr>
            <a:endParaRPr b="0" lang="en-US" sz="3600" spc="-1" strike="noStrike">
              <a:latin typeface="Arial"/>
            </a:endParaRPr>
          </a:p>
          <a:p>
            <a:pPr>
              <a:lnSpc>
                <a:spcPct val="100000"/>
              </a:lnSpc>
              <a:tabLst>
                <a:tab algn="l" pos="0"/>
              </a:tabLst>
            </a:pPr>
            <a:r>
              <a:rPr b="1" lang="da-DK" sz="1800" spc="-1" strike="noStrike">
                <a:solidFill>
                  <a:srgbClr val="000000"/>
                </a:solidFill>
                <a:highlight>
                  <a:srgbClr val="ffff00"/>
                </a:highlight>
                <a:latin typeface="Arial"/>
                <a:ea typeface="Verdana"/>
              </a:rPr>
              <a:t>Any extra time: Please keep Repeating 2-minute each person rounds, until time is up.</a:t>
            </a:r>
            <a:endParaRPr b="0" lang="en-US" sz="1800" spc="-1" strike="noStrike">
              <a:latin typeface="Arial"/>
            </a:endParaRPr>
          </a:p>
          <a:p>
            <a:pPr>
              <a:lnSpc>
                <a:spcPct val="100000"/>
              </a:lnSpc>
              <a:tabLst>
                <a:tab algn="l" pos="0"/>
              </a:tabLst>
            </a:pPr>
            <a:endParaRPr b="0" lang="en-US" sz="1800" spc="-1" strike="noStrike">
              <a:latin typeface="Arial"/>
            </a:endParaRPr>
          </a:p>
          <a:p>
            <a:pPr>
              <a:lnSpc>
                <a:spcPct val="100000"/>
              </a:lnSpc>
              <a:tabLst>
                <a:tab algn="l" pos="0"/>
              </a:tabLst>
            </a:pPr>
            <a:endParaRPr b="0" lang="en-US" sz="1800" spc="-1" strike="noStrike">
              <a:latin typeface="Arial"/>
            </a:endParaRPr>
          </a:p>
          <a:p>
            <a:pPr>
              <a:lnSpc>
                <a:spcPct val="100000"/>
              </a:lnSpc>
              <a:tabLst>
                <a:tab algn="l" pos="0"/>
              </a:tabLst>
            </a:pPr>
            <a:endParaRPr b="0" lang="en-US" sz="1800" spc="-1" strike="noStrike">
              <a:latin typeface="Arial"/>
            </a:endParaRPr>
          </a:p>
          <a:p>
            <a:pPr>
              <a:lnSpc>
                <a:spcPct val="100000"/>
              </a:lnSpc>
              <a:tabLst>
                <a:tab algn="l" pos="0"/>
              </a:tabLst>
            </a:pPr>
            <a:endParaRPr b="0" lang="en-US" sz="1800" spc="-1" strike="noStrike">
              <a:latin typeface="Arial"/>
            </a:endParaRPr>
          </a:p>
        </p:txBody>
      </p:sp>
      <p:pic>
        <p:nvPicPr>
          <p:cNvPr id="272" name="Picture 5_0" descr="talking stick image.jpg"/>
          <p:cNvPicPr/>
          <p:nvPr/>
        </p:nvPicPr>
        <p:blipFill>
          <a:blip r:embed="rId1"/>
          <a:stretch/>
        </p:blipFill>
        <p:spPr>
          <a:xfrm>
            <a:off x="10732320" y="380160"/>
            <a:ext cx="1154520" cy="275544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3" name="CustomShape 1"/>
          <p:cNvSpPr/>
          <p:nvPr/>
        </p:nvSpPr>
        <p:spPr>
          <a:xfrm flipH="1">
            <a:off x="-2160" y="0"/>
            <a:ext cx="6419880" cy="6856200"/>
          </a:xfrm>
          <a:prstGeom prst="rect">
            <a:avLst/>
          </a:prstGeom>
          <a:gradFill rotWithShape="0">
            <a:gsLst>
              <a:gs pos="0">
                <a:srgbClr val="4472c4">
                  <a:alpha val="82352"/>
                </a:srgbClr>
              </a:gs>
              <a:gs pos="100000">
                <a:srgbClr val="4472c4">
                  <a:alpha val="60000"/>
                </a:srgbClr>
              </a:gs>
            </a:gsLst>
            <a:lin ang="6600000"/>
          </a:gradFill>
          <a:ln>
            <a:noFill/>
          </a:ln>
        </p:spPr>
        <p:style>
          <a:lnRef idx="2">
            <a:schemeClr val="accent1">
              <a:shade val="50000"/>
            </a:schemeClr>
          </a:lnRef>
          <a:fillRef idx="1">
            <a:schemeClr val="accent1"/>
          </a:fillRef>
          <a:effectRef idx="0">
            <a:schemeClr val="accent1"/>
          </a:effectRef>
          <a:fontRef idx="minor"/>
        </p:style>
      </p:sp>
      <p:pic>
        <p:nvPicPr>
          <p:cNvPr id="274" name="Picture 20" descr=""/>
          <p:cNvPicPr/>
          <p:nvPr/>
        </p:nvPicPr>
        <p:blipFill>
          <a:blip r:embed="rId1"/>
          <a:stretch/>
        </p:blipFill>
        <p:spPr>
          <a:xfrm>
            <a:off x="0" y="0"/>
            <a:ext cx="12190320" cy="6856200"/>
          </a:xfrm>
          <a:prstGeom prst="rect">
            <a:avLst/>
          </a:prstGeom>
          <a:ln w="0">
            <a:noFill/>
          </a:ln>
        </p:spPr>
      </p:pic>
      <p:sp>
        <p:nvSpPr>
          <p:cNvPr id="275" name="CustomShape 2"/>
          <p:cNvSpPr/>
          <p:nvPr/>
        </p:nvSpPr>
        <p:spPr>
          <a:xfrm flipH="1">
            <a:off x="-2160" y="581040"/>
            <a:ext cx="5463000" cy="6275160"/>
          </a:xfrm>
          <a:custGeom>
            <a:avLst/>
            <a:gdLst/>
            <a:ah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solidFill>
              <a:srgbClr val="abc0e4"/>
            </a:solidFill>
          </a:ln>
        </p:spPr>
        <p:style>
          <a:lnRef idx="2">
            <a:schemeClr val="accent1">
              <a:shade val="50000"/>
            </a:schemeClr>
          </a:lnRef>
          <a:fillRef idx="1">
            <a:schemeClr val="accent1"/>
          </a:fillRef>
          <a:effectRef idx="0">
            <a:schemeClr val="accent1"/>
          </a:effectRef>
          <a:fontRef idx="minor"/>
        </p:style>
      </p:sp>
      <p:pic>
        <p:nvPicPr>
          <p:cNvPr id="276" name="Graphic 6" descr="Playbook"/>
          <p:cNvPicPr/>
          <p:nvPr/>
        </p:nvPicPr>
        <p:blipFill>
          <a:blip r:embed="rId2"/>
          <a:stretch/>
        </p:blipFill>
        <p:spPr>
          <a:xfrm>
            <a:off x="338400" y="1819800"/>
            <a:ext cx="4140360" cy="4140360"/>
          </a:xfrm>
          <a:prstGeom prst="rect">
            <a:avLst/>
          </a:prstGeom>
          <a:ln w="0">
            <a:noFill/>
          </a:ln>
        </p:spPr>
      </p:pic>
      <p:sp>
        <p:nvSpPr>
          <p:cNvPr id="277" name="CustomShape 3"/>
          <p:cNvSpPr/>
          <p:nvPr/>
        </p:nvSpPr>
        <p:spPr>
          <a:xfrm>
            <a:off x="6621120" y="2421720"/>
            <a:ext cx="5230800" cy="3351600"/>
          </a:xfrm>
          <a:prstGeom prst="rect">
            <a:avLst/>
          </a:prstGeom>
          <a:noFill/>
          <a:ln w="0">
            <a:noFill/>
          </a:ln>
        </p:spPr>
        <p:style>
          <a:lnRef idx="0"/>
          <a:fillRef idx="0"/>
          <a:effectRef idx="0"/>
          <a:fontRef idx="minor"/>
        </p:style>
        <p:txBody>
          <a:bodyPr lIns="90000" rIns="90000" tIns="45000" bIns="45000">
            <a:normAutofit fontScale="77000"/>
          </a:bodyPr>
          <a:p>
            <a:pPr marL="216000" indent="-226800">
              <a:lnSpc>
                <a:spcPct val="90000"/>
              </a:lnSpc>
              <a:spcAft>
                <a:spcPts val="601"/>
              </a:spcAft>
              <a:buClr>
                <a:srgbClr val="000000"/>
              </a:buClr>
              <a:buFont typeface="Arial"/>
              <a:buChar char="•"/>
            </a:pPr>
            <a:r>
              <a:rPr b="0" lang="en-US" sz="3200" spc="-1" strike="noStrike">
                <a:solidFill>
                  <a:srgbClr val="000000"/>
                </a:solidFill>
                <a:latin typeface="Calibri"/>
                <a:ea typeface="DejaVu Sans"/>
              </a:rPr>
              <a:t>Debrief, Q&amp;A: Jens </a:t>
            </a:r>
            <a:endParaRPr b="0" lang="en-US" sz="3200" spc="-1" strike="noStrike">
              <a:latin typeface="Arial"/>
            </a:endParaRPr>
          </a:p>
          <a:p>
            <a:pPr>
              <a:lnSpc>
                <a:spcPct val="90000"/>
              </a:lnSpc>
              <a:spcAft>
                <a:spcPts val="601"/>
              </a:spcAft>
            </a:pPr>
            <a:endParaRPr b="0" lang="en-US" sz="3200" spc="-1" strike="noStrike">
              <a:latin typeface="Arial"/>
            </a:endParaRPr>
          </a:p>
          <a:p>
            <a:pPr marL="216000" indent="-226800">
              <a:lnSpc>
                <a:spcPct val="90000"/>
              </a:lnSpc>
              <a:spcAft>
                <a:spcPts val="601"/>
              </a:spcAft>
              <a:buClr>
                <a:srgbClr val="000000"/>
              </a:buClr>
              <a:buFont typeface="Arial"/>
              <a:buChar char="•"/>
            </a:pPr>
            <a:r>
              <a:rPr b="0" lang="en-US" sz="3200" spc="-1" strike="noStrike">
                <a:solidFill>
                  <a:srgbClr val="000000"/>
                </a:solidFill>
                <a:latin typeface="Calibri"/>
                <a:ea typeface="DejaVu Sans"/>
              </a:rPr>
              <a:t>How did you Guide you stakeholders out of Stuckness in CHRONOS, into Kairos and BEING of eventing?</a:t>
            </a:r>
            <a:endParaRPr b="0" lang="en-US" sz="3200" spc="-1" strike="noStrike">
              <a:latin typeface="Arial"/>
            </a:endParaRPr>
          </a:p>
          <a:p>
            <a:pPr marL="216000" indent="-226800">
              <a:lnSpc>
                <a:spcPct val="90000"/>
              </a:lnSpc>
              <a:spcAft>
                <a:spcPts val="601"/>
              </a:spcAft>
              <a:buClr>
                <a:srgbClr val="000000"/>
              </a:buClr>
              <a:buFont typeface="Arial"/>
              <a:buChar char="•"/>
            </a:pPr>
            <a:r>
              <a:rPr b="1" i="1" lang="en-US" sz="3200" spc="-1" strike="noStrike">
                <a:solidFill>
                  <a:srgbClr val="000000"/>
                </a:solidFill>
                <a:latin typeface="Calibri"/>
                <a:ea typeface="DejaVu Sans"/>
              </a:rPr>
              <a:t>SOLID ENDING is Timing!</a:t>
            </a:r>
            <a:endParaRPr b="0" lang="en-US" sz="3200" spc="-1" strike="noStrike">
              <a:latin typeface="Arial"/>
            </a:endParaRPr>
          </a:p>
          <a:p>
            <a:pPr>
              <a:lnSpc>
                <a:spcPct val="90000"/>
              </a:lnSpc>
              <a:spcAft>
                <a:spcPts val="601"/>
              </a:spcAft>
            </a:pPr>
            <a:endParaRPr b="0" lang="en-US" sz="3200" spc="-1" strike="noStrike">
              <a:latin typeface="Arial"/>
            </a:endParaRPr>
          </a:p>
          <a:p>
            <a:pPr>
              <a:lnSpc>
                <a:spcPct val="90000"/>
              </a:lnSpc>
              <a:spcAft>
                <a:spcPts val="601"/>
              </a:spcAft>
            </a:pP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8" name="" descr=""/>
          <p:cNvPicPr/>
          <p:nvPr/>
        </p:nvPicPr>
        <p:blipFill>
          <a:blip r:embed="rId1"/>
          <a:stretch/>
        </p:blipFill>
        <p:spPr>
          <a:xfrm>
            <a:off x="914400" y="1170360"/>
            <a:ext cx="10705680" cy="5687640"/>
          </a:xfrm>
          <a:prstGeom prst="rect">
            <a:avLst/>
          </a:prstGeom>
          <a:ln w="0">
            <a:noFill/>
          </a:ln>
        </p:spPr>
      </p:pic>
      <p:sp>
        <p:nvSpPr>
          <p:cNvPr id="279" name="TextShape 1"/>
          <p:cNvSpPr txBox="1"/>
          <p:nvPr/>
        </p:nvSpPr>
        <p:spPr>
          <a:xfrm>
            <a:off x="0" y="-365040"/>
            <a:ext cx="12115800" cy="1875240"/>
          </a:xfrm>
          <a:prstGeom prst="rect">
            <a:avLst/>
          </a:prstGeom>
          <a:noFill/>
          <a:ln w="0">
            <a:noFill/>
          </a:ln>
        </p:spPr>
        <p:txBody>
          <a:bodyPr lIns="0" rIns="0" tIns="0" bIns="0" anchor="ctr">
            <a:noAutofit/>
          </a:bodyPr>
          <a:p>
            <a:pPr algn="ctr"/>
            <a:r>
              <a:rPr b="0" lang="en-US" sz="4000" spc="-1" strike="noStrike">
                <a:latin typeface="Arial"/>
              </a:rPr>
              <a:t>P5: Helping Story Along links to ‘Little Wow Moments’ of Steps 4, 5, 6 of Embodied Restorying</a:t>
            </a:r>
            <a:endParaRPr b="0" lang="en-US" sz="40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6f8fc"/>
            </a:gs>
            <a:gs pos="100000">
              <a:srgbClr val="abc0e4"/>
            </a:gs>
          </a:gsLst>
          <a:lin ang="5400000"/>
        </a:gradFill>
      </p:bgPr>
    </p:bg>
    <p:spTree>
      <p:nvGrpSpPr>
        <p:cNvPr id="1" name=""/>
        <p:cNvGrpSpPr/>
        <p:nvPr/>
      </p:nvGrpSpPr>
      <p:grpSpPr>
        <a:xfrm>
          <a:off x="0" y="0"/>
          <a:ext cx="0" cy="0"/>
          <a:chOff x="0" y="0"/>
          <a:chExt cx="0" cy="0"/>
        </a:xfrm>
      </p:grpSpPr>
      <p:sp>
        <p:nvSpPr>
          <p:cNvPr id="280" name="CustomShape 1"/>
          <p:cNvSpPr/>
          <p:nvPr/>
        </p:nvSpPr>
        <p:spPr>
          <a:xfrm>
            <a:off x="5248080" y="569520"/>
            <a:ext cx="4936320" cy="1720440"/>
          </a:xfrm>
          <a:prstGeom prst="rect">
            <a:avLst/>
          </a:prstGeom>
          <a:noFill/>
          <a:ln w="0">
            <a:noFill/>
          </a:ln>
        </p:spPr>
        <p:style>
          <a:lnRef idx="0"/>
          <a:fillRef idx="0"/>
          <a:effectRef idx="0"/>
          <a:fontRef idx="minor"/>
        </p:style>
        <p:txBody>
          <a:bodyPr lIns="68760" rIns="68760" tIns="34200" bIns="34200" anchor="b">
            <a:normAutofit/>
          </a:bodyPr>
          <a:p>
            <a:pPr>
              <a:lnSpc>
                <a:spcPct val="90000"/>
              </a:lnSpc>
            </a:pPr>
            <a:br/>
            <a:br/>
            <a:br/>
            <a:br/>
            <a:br/>
            <a:endParaRPr b="0" lang="en-US" sz="1800" spc="-1" strike="noStrike">
              <a:latin typeface="Arial"/>
            </a:endParaRPr>
          </a:p>
        </p:txBody>
      </p:sp>
      <p:sp>
        <p:nvSpPr>
          <p:cNvPr id="281" name="CustomShape 2"/>
          <p:cNvSpPr/>
          <p:nvPr/>
        </p:nvSpPr>
        <p:spPr>
          <a:xfrm>
            <a:off x="0" y="2586600"/>
            <a:ext cx="10055520" cy="4269600"/>
          </a:xfrm>
          <a:prstGeom prst="rect">
            <a:avLst/>
          </a:prstGeom>
          <a:noFill/>
          <a:ln w="0">
            <a:noFill/>
          </a:ln>
        </p:spPr>
        <p:style>
          <a:lnRef idx="0"/>
          <a:fillRef idx="0"/>
          <a:effectRef idx="0"/>
          <a:fontRef idx="minor"/>
        </p:style>
        <p:txBody>
          <a:bodyPr lIns="68760" rIns="68760" tIns="34200" bIns="34200">
            <a:normAutofit fontScale="91000"/>
          </a:bodyPr>
          <a:p>
            <a:pPr>
              <a:lnSpc>
                <a:spcPct val="90000"/>
              </a:lnSpc>
              <a:spcBef>
                <a:spcPts val="1001"/>
              </a:spcBef>
              <a:tabLst>
                <a:tab algn="l" pos="0"/>
              </a:tabLst>
            </a:pPr>
            <a:r>
              <a:rPr b="1" lang="en-US" sz="2800" spc="-1" strike="noStrike">
                <a:solidFill>
                  <a:srgbClr val="000000"/>
                </a:solidFill>
                <a:latin typeface="Arial"/>
                <a:ea typeface="DejaVu Sans"/>
              </a:rPr>
              <a:t>HOMEWORK due in Week 4:</a:t>
            </a:r>
            <a:endParaRPr b="0" lang="en-US" sz="2800" spc="-1" strike="noStrike">
              <a:latin typeface="Arial"/>
            </a:endParaRPr>
          </a:p>
          <a:p>
            <a:pPr>
              <a:lnSpc>
                <a:spcPct val="90000"/>
              </a:lnSpc>
              <a:spcBef>
                <a:spcPts val="1001"/>
              </a:spcBef>
              <a:tabLst>
                <a:tab algn="l" pos="0"/>
              </a:tabLst>
            </a:pPr>
            <a:r>
              <a:rPr b="1" lang="en-US" sz="2800" spc="-1" strike="noStrike">
                <a:solidFill>
                  <a:srgbClr val="000000"/>
                </a:solidFill>
                <a:latin typeface="Arial"/>
                <a:ea typeface="DejaVu Sans"/>
              </a:rPr>
              <a:t>Read the Boje Handout (try</a:t>
            </a:r>
            <a:r>
              <a:rPr b="1" lang="en-US" sz="2800" spc="-1" strike="noStrike">
                <a:solidFill>
                  <a:srgbClr val="000000"/>
                </a:solidFill>
                <a:latin typeface="Arial"/>
                <a:ea typeface="DejaVu Sans"/>
                <a:hlinkClick r:id="rId1"/>
              </a:rPr>
              <a:t> PREZI on Embodied Restorying</a:t>
            </a:r>
            <a:r>
              <a:rPr b="1" lang="en-US" sz="2800" spc="-1" strike="noStrike">
                <a:solidFill>
                  <a:srgbClr val="000000"/>
                </a:solidFill>
                <a:latin typeface="Arial"/>
                <a:ea typeface="DejaVu Sans"/>
              </a:rPr>
              <a:t>)</a:t>
            </a:r>
            <a:endParaRPr b="0" lang="en-US" sz="2800" spc="-1" strike="noStrike">
              <a:latin typeface="Arial"/>
            </a:endParaRPr>
          </a:p>
          <a:p>
            <a:pPr>
              <a:lnSpc>
                <a:spcPct val="90000"/>
              </a:lnSpc>
              <a:spcBef>
                <a:spcPts val="1001"/>
              </a:spcBef>
              <a:tabLst>
                <a:tab algn="l" pos="0"/>
              </a:tabLst>
            </a:pPr>
            <a:r>
              <a:rPr b="1" lang="en-US" sz="2800" spc="-1" strike="noStrike">
                <a:solidFill>
                  <a:srgbClr val="000000"/>
                </a:solidFill>
                <a:latin typeface="Arial"/>
                <a:ea typeface="DejaVu Sans"/>
              </a:rPr>
              <a:t>Read Chapter 5, True Storytelling book, on </a:t>
            </a:r>
            <a:endParaRPr b="0" lang="en-US" sz="2800" spc="-1" strike="noStrike">
              <a:latin typeface="Arial"/>
            </a:endParaRPr>
          </a:p>
          <a:p>
            <a:pPr>
              <a:lnSpc>
                <a:spcPct val="90000"/>
              </a:lnSpc>
              <a:spcBef>
                <a:spcPts val="1001"/>
              </a:spcBef>
              <a:tabLst>
                <a:tab algn="l" pos="0"/>
              </a:tabLst>
            </a:pPr>
            <a:r>
              <a:rPr b="1" lang="en-US" sz="2800" spc="-1" strike="noStrike">
                <a:solidFill>
                  <a:srgbClr val="000000"/>
                </a:solidFill>
                <a:latin typeface="Arial"/>
                <a:ea typeface="DejaVu Sans"/>
              </a:rPr>
              <a:t>          </a:t>
            </a:r>
            <a:r>
              <a:rPr b="1" lang="en-US" sz="2800" spc="-1" strike="noStrike">
                <a:solidFill>
                  <a:srgbClr val="000000"/>
                </a:solidFill>
                <a:latin typeface="Arial"/>
                <a:ea typeface="DejaVu Sans"/>
              </a:rPr>
              <a:t>Principle 5: Helping story along</a:t>
            </a:r>
            <a:endParaRPr b="0" lang="en-US" sz="2800" spc="-1" strike="noStrike">
              <a:latin typeface="Arial"/>
            </a:endParaRPr>
          </a:p>
          <a:p>
            <a:pPr>
              <a:lnSpc>
                <a:spcPct val="90000"/>
              </a:lnSpc>
              <a:spcBef>
                <a:spcPts val="1001"/>
              </a:spcBef>
              <a:tabLst>
                <a:tab algn="l" pos="0"/>
              </a:tabLst>
            </a:pPr>
            <a:r>
              <a:rPr b="1" lang="en-US" sz="2800" spc="-1" strike="noStrike">
                <a:solidFill>
                  <a:srgbClr val="000000"/>
                </a:solidFill>
                <a:latin typeface="Arial"/>
                <a:ea typeface="DejaVu Sans"/>
              </a:rPr>
              <a:t>          </a:t>
            </a:r>
            <a:r>
              <a:rPr b="1" lang="en-US" sz="2800" spc="-1" strike="noStrike">
                <a:solidFill>
                  <a:srgbClr val="000000"/>
                </a:solidFill>
                <a:latin typeface="Arial"/>
                <a:ea typeface="DejaVu Sans"/>
              </a:rPr>
              <a:t>&amp; the BETWEEN inter-section &amp; Restorying</a:t>
            </a:r>
            <a:br/>
            <a:endParaRPr b="0" lang="en-US" sz="2800" spc="-1" strike="noStrike">
              <a:latin typeface="Arial"/>
            </a:endParaRPr>
          </a:p>
          <a:p>
            <a:pPr marL="45360">
              <a:lnSpc>
                <a:spcPct val="90000"/>
              </a:lnSpc>
              <a:spcBef>
                <a:spcPts val="1001"/>
              </a:spcBef>
              <a:tabLst>
                <a:tab algn="l" pos="0"/>
              </a:tabLst>
            </a:pPr>
            <a:r>
              <a:rPr b="1" lang="en-US" sz="2800" spc="-1" strike="noStrike">
                <a:solidFill>
                  <a:srgbClr val="000000"/>
                </a:solidFill>
                <a:latin typeface="Arial"/>
                <a:ea typeface="DejaVu Sans"/>
              </a:rPr>
              <a:t>Reflect: What did you learn as a Trainee?</a:t>
            </a:r>
            <a:endParaRPr b="0" lang="en-US" sz="2800" spc="-1" strike="noStrike">
              <a:latin typeface="Arial"/>
            </a:endParaRPr>
          </a:p>
          <a:p>
            <a:pPr marL="45360">
              <a:lnSpc>
                <a:spcPct val="90000"/>
              </a:lnSpc>
              <a:spcBef>
                <a:spcPts val="1001"/>
              </a:spcBef>
              <a:tabLst>
                <a:tab algn="l" pos="0"/>
              </a:tabLst>
            </a:pPr>
            <a:r>
              <a:rPr b="1" lang="en-US" sz="2800" spc="-1" strike="noStrike">
                <a:solidFill>
                  <a:srgbClr val="000000"/>
                </a:solidFill>
                <a:latin typeface="Arial"/>
                <a:ea typeface="DejaVu Sans"/>
              </a:rPr>
              <a:t>     </a:t>
            </a:r>
            <a:r>
              <a:rPr b="1" lang="en-US" sz="2800" spc="-1" strike="noStrike">
                <a:solidFill>
                  <a:srgbClr val="000000"/>
                </a:solidFill>
                <a:latin typeface="Arial"/>
                <a:ea typeface="DejaVu Sans"/>
              </a:rPr>
              <a:t>What did you learn as a Trainer?</a:t>
            </a:r>
            <a:endParaRPr b="0" lang="en-US" sz="2800" spc="-1" strike="noStrike">
              <a:latin typeface="Arial"/>
            </a:endParaRPr>
          </a:p>
          <a:p>
            <a:pPr marL="45360">
              <a:lnSpc>
                <a:spcPct val="90000"/>
              </a:lnSpc>
              <a:spcBef>
                <a:spcPts val="1001"/>
              </a:spcBef>
              <a:tabLst>
                <a:tab algn="l" pos="0"/>
              </a:tabLst>
            </a:pPr>
            <a:r>
              <a:rPr b="1" lang="en-US" sz="2800" spc="-1" strike="noStrike">
                <a:solidFill>
                  <a:srgbClr val="000000"/>
                </a:solidFill>
                <a:latin typeface="Arial"/>
                <a:ea typeface="DejaVu Sans"/>
              </a:rPr>
              <a:t>     </a:t>
            </a:r>
            <a:r>
              <a:rPr b="1" lang="en-US" sz="2800" spc="-1" strike="noStrike">
                <a:solidFill>
                  <a:srgbClr val="000000"/>
                </a:solidFill>
                <a:latin typeface="Arial"/>
                <a:ea typeface="DejaVu Sans"/>
              </a:rPr>
              <a:t>What questions do you have now?</a:t>
            </a:r>
            <a:endParaRPr b="0" lang="en-US" sz="2800" spc="-1" strike="noStrike">
              <a:latin typeface="Arial"/>
            </a:endParaRPr>
          </a:p>
          <a:p>
            <a:pPr marL="45360">
              <a:lnSpc>
                <a:spcPct val="90000"/>
              </a:lnSpc>
              <a:spcBef>
                <a:spcPts val="1001"/>
              </a:spcBef>
              <a:tabLst>
                <a:tab algn="l" pos="0"/>
              </a:tabLst>
            </a:pPr>
            <a:endParaRPr b="0" lang="en-US" sz="2800" spc="-1" strike="noStrike">
              <a:latin typeface="Arial"/>
            </a:endParaRPr>
          </a:p>
          <a:p>
            <a:pPr marL="45360">
              <a:lnSpc>
                <a:spcPct val="90000"/>
              </a:lnSpc>
              <a:spcBef>
                <a:spcPts val="1001"/>
              </a:spcBef>
              <a:tabLst>
                <a:tab algn="l" pos="0"/>
              </a:tabLst>
            </a:pPr>
            <a:endParaRPr b="0" lang="en-US" sz="2800" spc="-1" strike="noStrike">
              <a:latin typeface="Arial"/>
            </a:endParaRPr>
          </a:p>
          <a:p>
            <a:pPr marL="45360">
              <a:lnSpc>
                <a:spcPct val="90000"/>
              </a:lnSpc>
              <a:spcBef>
                <a:spcPts val="1001"/>
              </a:spcBef>
              <a:tabLst>
                <a:tab algn="l" pos="0"/>
              </a:tabLst>
            </a:pPr>
            <a:endParaRPr b="0" lang="en-US" sz="2800" spc="-1" strike="noStrike">
              <a:latin typeface="Arial"/>
            </a:endParaRPr>
          </a:p>
          <a:p>
            <a:pPr marL="45360">
              <a:lnSpc>
                <a:spcPct val="90000"/>
              </a:lnSpc>
              <a:spcBef>
                <a:spcPts val="1001"/>
              </a:spcBef>
              <a:tabLst>
                <a:tab algn="l" pos="0"/>
              </a:tabLst>
            </a:pPr>
            <a:endParaRPr b="0" lang="en-US" sz="2800" spc="-1" strike="noStrike">
              <a:latin typeface="Arial"/>
            </a:endParaRPr>
          </a:p>
          <a:p>
            <a:pPr marL="45360">
              <a:lnSpc>
                <a:spcPct val="90000"/>
              </a:lnSpc>
              <a:spcBef>
                <a:spcPts val="1001"/>
              </a:spcBef>
              <a:tabLst>
                <a:tab algn="l" pos="0"/>
              </a:tabLst>
            </a:pPr>
            <a:endParaRPr b="0" lang="en-US" sz="2800" spc="-1" strike="noStrike">
              <a:latin typeface="Arial"/>
            </a:endParaRPr>
          </a:p>
          <a:p>
            <a:pPr marL="45360">
              <a:lnSpc>
                <a:spcPct val="90000"/>
              </a:lnSpc>
              <a:spcBef>
                <a:spcPts val="1001"/>
              </a:spcBef>
              <a:tabLst>
                <a:tab algn="l" pos="0"/>
              </a:tabLst>
            </a:pPr>
            <a:endParaRPr b="0" lang="en-US" sz="2800" spc="-1" strike="noStrike">
              <a:latin typeface="Arial"/>
            </a:endParaRPr>
          </a:p>
        </p:txBody>
      </p:sp>
      <p:pic>
        <p:nvPicPr>
          <p:cNvPr id="282" name="Picture 4_2" descr="ath Homework – Helpful or Harmful? - KP® Mathematics : KP® Mathematics"/>
          <p:cNvPicPr/>
          <p:nvPr/>
        </p:nvPicPr>
        <p:blipFill>
          <a:blip r:embed="rId2"/>
          <a:stretch/>
        </p:blipFill>
        <p:spPr>
          <a:xfrm>
            <a:off x="76680" y="0"/>
            <a:ext cx="2968920" cy="2289960"/>
          </a:xfrm>
          <a:prstGeom prst="rect">
            <a:avLst/>
          </a:prstGeom>
          <a:ln w="0">
            <a:noFill/>
          </a:ln>
        </p:spPr>
      </p:pic>
      <p:pic>
        <p:nvPicPr>
          <p:cNvPr id="283" name="Billede 8_6" descr=""/>
          <p:cNvPicPr/>
          <p:nvPr/>
        </p:nvPicPr>
        <p:blipFill>
          <a:blip r:embed="rId3"/>
          <a:stretch/>
        </p:blipFill>
        <p:spPr>
          <a:xfrm rot="672000">
            <a:off x="6559560" y="484200"/>
            <a:ext cx="2060640" cy="2441880"/>
          </a:xfrm>
          <a:prstGeom prst="rect">
            <a:avLst/>
          </a:prstGeom>
          <a:ln w="0">
            <a:noFill/>
          </a:ln>
        </p:spPr>
      </p:pic>
      <p:pic>
        <p:nvPicPr>
          <p:cNvPr id="284" name="Billede 2" descr=""/>
          <p:cNvPicPr/>
          <p:nvPr/>
        </p:nvPicPr>
        <p:blipFill>
          <a:blip r:embed="rId4"/>
          <a:stretch/>
        </p:blipFill>
        <p:spPr>
          <a:xfrm flipH="1">
            <a:off x="8842320" y="4505760"/>
            <a:ext cx="3349800" cy="223236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ef8f5"/>
            </a:gs>
            <a:gs pos="100000">
              <a:srgbClr val="f7c4a2"/>
            </a:gs>
          </a:gsLst>
          <a:lin ang="5400000"/>
        </a:gradFill>
      </p:bgPr>
    </p:bg>
    <p:spTree>
      <p:nvGrpSpPr>
        <p:cNvPr id="1" name=""/>
        <p:cNvGrpSpPr/>
        <p:nvPr/>
      </p:nvGrpSpPr>
      <p:grpSpPr>
        <a:xfrm>
          <a:off x="0" y="0"/>
          <a:ext cx="0" cy="0"/>
          <a:chOff x="0" y="0"/>
          <a:chExt cx="0" cy="0"/>
        </a:xfrm>
      </p:grpSpPr>
      <p:sp>
        <p:nvSpPr>
          <p:cNvPr id="203" name="CustomShape 1"/>
          <p:cNvSpPr/>
          <p:nvPr/>
        </p:nvSpPr>
        <p:spPr>
          <a:xfrm>
            <a:off x="109440" y="242640"/>
            <a:ext cx="6748560" cy="3596040"/>
          </a:xfrm>
          <a:prstGeom prst="rect">
            <a:avLst/>
          </a:prstGeom>
          <a:noFill/>
          <a:ln w="0">
            <a:noFill/>
          </a:ln>
        </p:spPr>
        <p:style>
          <a:lnRef idx="0"/>
          <a:fillRef idx="0"/>
          <a:effectRef idx="0"/>
          <a:fontRef idx="minor"/>
        </p:style>
        <p:txBody>
          <a:bodyPr lIns="0" rIns="0" tIns="0" bIns="0" anchor="ctr">
            <a:noAutofit/>
          </a:bodyPr>
          <a:p>
            <a:pPr algn="ctr">
              <a:lnSpc>
                <a:spcPct val="90000"/>
              </a:lnSpc>
            </a:pPr>
            <a:endParaRPr b="0" lang="en-US" sz="1800" spc="-1" strike="noStrike">
              <a:latin typeface="Arial"/>
            </a:endParaRPr>
          </a:p>
          <a:p>
            <a:pPr algn="ctr">
              <a:lnSpc>
                <a:spcPct val="90000"/>
              </a:lnSpc>
            </a:pPr>
            <a:endParaRPr b="0" lang="en-US" sz="1800" spc="-1" strike="noStrike">
              <a:latin typeface="Arial"/>
            </a:endParaRPr>
          </a:p>
          <a:p>
            <a:pPr algn="ctr">
              <a:lnSpc>
                <a:spcPct val="90000"/>
              </a:lnSpc>
            </a:pPr>
            <a:endParaRPr b="0" lang="en-US" sz="1800" spc="-1" strike="noStrike">
              <a:latin typeface="Arial"/>
            </a:endParaRPr>
          </a:p>
          <a:p>
            <a:pPr algn="ctr">
              <a:lnSpc>
                <a:spcPct val="90000"/>
              </a:lnSpc>
            </a:pPr>
            <a:endParaRPr b="0" lang="en-US" sz="1800" spc="-1" strike="noStrike">
              <a:latin typeface="Arial"/>
            </a:endParaRPr>
          </a:p>
          <a:p>
            <a:pPr algn="ctr">
              <a:lnSpc>
                <a:spcPct val="90000"/>
              </a:lnSpc>
            </a:pPr>
            <a:r>
              <a:rPr b="0" lang="en-US" sz="3600" spc="-1" strike="noStrike">
                <a:solidFill>
                  <a:srgbClr val="000000"/>
                </a:solidFill>
                <a:latin typeface="Arial"/>
                <a:ea typeface="DejaVu Sans"/>
              </a:rPr>
              <a:t>True Storytelling Institute</a:t>
            </a:r>
            <a:endParaRPr b="0" lang="en-US" sz="3600" spc="-1" strike="noStrike">
              <a:latin typeface="Arial"/>
            </a:endParaRPr>
          </a:p>
          <a:p>
            <a:pPr algn="ctr">
              <a:lnSpc>
                <a:spcPct val="90000"/>
              </a:lnSpc>
            </a:pPr>
            <a:r>
              <a:rPr b="0" lang="en-US" sz="3600" spc="-1" strike="noStrike">
                <a:solidFill>
                  <a:srgbClr val="000000"/>
                </a:solidFill>
                <a:latin typeface="Arial"/>
                <a:ea typeface="DejaVu Sans"/>
              </a:rPr>
              <a:t>PRE-SESSION WEEK #4 </a:t>
            </a:r>
            <a:endParaRPr b="0" lang="en-US" sz="3600" spc="-1" strike="noStrike">
              <a:latin typeface="Arial"/>
            </a:endParaRPr>
          </a:p>
          <a:p>
            <a:pPr algn="ctr">
              <a:lnSpc>
                <a:spcPct val="90000"/>
              </a:lnSpc>
            </a:pPr>
            <a:r>
              <a:rPr b="0" lang="en-US" sz="3600" spc="-1" strike="noStrike">
                <a:solidFill>
                  <a:srgbClr val="000000"/>
                </a:solidFill>
                <a:latin typeface="Arial"/>
                <a:ea typeface="DejaVu Sans"/>
              </a:rPr>
              <a:t>“</a:t>
            </a:r>
            <a:r>
              <a:rPr b="0" lang="en-US" sz="3600" spc="-1" strike="noStrike">
                <a:solidFill>
                  <a:srgbClr val="000000"/>
                </a:solidFill>
                <a:latin typeface="Arial"/>
                <a:ea typeface="DejaVu Sans"/>
              </a:rPr>
              <a:t>Timing and BETS Antenarrative process </a:t>
            </a:r>
            <a:endParaRPr b="0" lang="en-US" sz="3600" spc="-1" strike="noStrike">
              <a:latin typeface="Arial"/>
            </a:endParaRPr>
          </a:p>
          <a:p>
            <a:pPr algn="ctr">
              <a:lnSpc>
                <a:spcPct val="90000"/>
              </a:lnSpc>
            </a:pPr>
            <a:r>
              <a:rPr b="0" lang="en-US" sz="3600" spc="-1" strike="noStrike">
                <a:solidFill>
                  <a:srgbClr val="000000"/>
                </a:solidFill>
                <a:latin typeface="Arial"/>
                <a:ea typeface="DejaVu Sans"/>
              </a:rPr>
              <a:t>“</a:t>
            </a:r>
            <a:r>
              <a:rPr b="0" lang="en-US" sz="3600" spc="-1" strike="noStrike">
                <a:solidFill>
                  <a:srgbClr val="000000"/>
                </a:solidFill>
                <a:latin typeface="Arial"/>
                <a:ea typeface="DejaVu Sans"/>
              </a:rPr>
              <a:t>COFFEE in the LOBBY”</a:t>
            </a:r>
            <a:endParaRPr b="0" lang="en-US" sz="3600" spc="-1" strike="noStrike">
              <a:latin typeface="Arial"/>
            </a:endParaRPr>
          </a:p>
          <a:p>
            <a:pPr algn="ctr">
              <a:lnSpc>
                <a:spcPct val="90000"/>
              </a:lnSpc>
            </a:pPr>
            <a:endParaRPr b="0" lang="en-US" sz="3600" spc="-1" strike="noStrike">
              <a:latin typeface="Arial"/>
            </a:endParaRPr>
          </a:p>
          <a:p>
            <a:pPr algn="ctr">
              <a:lnSpc>
                <a:spcPct val="90000"/>
              </a:lnSpc>
            </a:pPr>
            <a:endParaRPr b="0" lang="en-US" sz="3600" spc="-1" strike="noStrike">
              <a:latin typeface="Arial"/>
            </a:endParaRPr>
          </a:p>
          <a:p>
            <a:pPr>
              <a:lnSpc>
                <a:spcPct val="90000"/>
              </a:lnSpc>
            </a:pPr>
            <a:endParaRPr b="0" lang="en-US" sz="3600" spc="-1" strike="noStrike">
              <a:latin typeface="Arial"/>
            </a:endParaRPr>
          </a:p>
          <a:p>
            <a:pPr>
              <a:lnSpc>
                <a:spcPct val="90000"/>
              </a:lnSpc>
            </a:pPr>
            <a:endParaRPr b="0" lang="en-US" sz="3600" spc="-1" strike="noStrike">
              <a:latin typeface="Arial"/>
            </a:endParaRPr>
          </a:p>
          <a:p>
            <a:pPr>
              <a:lnSpc>
                <a:spcPct val="90000"/>
              </a:lnSpc>
            </a:pPr>
            <a:r>
              <a:rPr b="0" lang="en-US" sz="4400" spc="-1" strike="noStrike">
                <a:solidFill>
                  <a:srgbClr val="000000"/>
                </a:solidFill>
                <a:latin typeface="Arial"/>
                <a:ea typeface="DejaVu Sans"/>
              </a:rPr>
              <a:t>     </a:t>
            </a:r>
            <a:endParaRPr b="0" lang="en-US" sz="4400" spc="-1" strike="noStrike">
              <a:latin typeface="Arial"/>
            </a:endParaRPr>
          </a:p>
        </p:txBody>
      </p:sp>
      <p:sp>
        <p:nvSpPr>
          <p:cNvPr id="204" name="CustomShape 2"/>
          <p:cNvSpPr/>
          <p:nvPr/>
        </p:nvSpPr>
        <p:spPr>
          <a:xfrm>
            <a:off x="1245240" y="5563800"/>
            <a:ext cx="13972680" cy="3492000"/>
          </a:xfrm>
          <a:prstGeom prst="rect">
            <a:avLst/>
          </a:prstGeom>
          <a:noFill/>
          <a:ln w="0">
            <a:noFill/>
          </a:ln>
        </p:spPr>
        <p:style>
          <a:lnRef idx="0"/>
          <a:fillRef idx="0"/>
          <a:effectRef idx="0"/>
          <a:fontRef idx="minor"/>
        </p:style>
        <p:txBody>
          <a:bodyPr lIns="0" rIns="0" tIns="0" bIns="0" anchor="ctr">
            <a:noAutofit/>
          </a:bodyPr>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p:txBody>
      </p:sp>
      <p:pic>
        <p:nvPicPr>
          <p:cNvPr id="205" name="Picture 298" descr=""/>
          <p:cNvPicPr/>
          <p:nvPr/>
        </p:nvPicPr>
        <p:blipFill>
          <a:blip r:embed="rId1"/>
          <a:stretch/>
        </p:blipFill>
        <p:spPr>
          <a:xfrm>
            <a:off x="228600" y="3310200"/>
            <a:ext cx="6172200" cy="3512520"/>
          </a:xfrm>
          <a:prstGeom prst="rect">
            <a:avLst/>
          </a:prstGeom>
          <a:ln w="0">
            <a:noFill/>
          </a:ln>
        </p:spPr>
      </p:pic>
      <p:pic>
        <p:nvPicPr>
          <p:cNvPr id="206" name="" descr=""/>
          <p:cNvPicPr/>
          <p:nvPr/>
        </p:nvPicPr>
        <p:blipFill>
          <a:blip r:embed="rId2"/>
          <a:stretch/>
        </p:blipFill>
        <p:spPr>
          <a:xfrm>
            <a:off x="6400800" y="2079000"/>
            <a:ext cx="5715000" cy="477900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CustomShape 1"/>
          <p:cNvSpPr/>
          <p:nvPr/>
        </p:nvSpPr>
        <p:spPr>
          <a:xfrm>
            <a:off x="609480" y="273600"/>
            <a:ext cx="10972080" cy="114444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i="1" lang="en-US" sz="4400" spc="-1" strike="noStrike">
                <a:latin typeface="Arial"/>
              </a:rPr>
              <a:t>What is our Solid Ending?</a:t>
            </a:r>
            <a:endParaRPr b="0" lang="en-US" sz="4400" spc="-1" strike="noStrike">
              <a:latin typeface="Arial"/>
            </a:endParaRPr>
          </a:p>
        </p:txBody>
      </p:sp>
      <p:sp>
        <p:nvSpPr>
          <p:cNvPr id="286" name="CustomShape 2"/>
          <p:cNvSpPr/>
          <p:nvPr/>
        </p:nvSpPr>
        <p:spPr>
          <a:xfrm>
            <a:off x="609480" y="1604520"/>
            <a:ext cx="10972080" cy="3976920"/>
          </a:xfrm>
          <a:prstGeom prst="rect">
            <a:avLst/>
          </a:prstGeom>
          <a:noFill/>
          <a:ln w="0">
            <a:noFill/>
          </a:ln>
        </p:spPr>
        <p:style>
          <a:lnRef idx="0"/>
          <a:fillRef idx="0"/>
          <a:effectRef idx="0"/>
          <a:fontRef idx="minor"/>
        </p:style>
        <p:txBody>
          <a:bodyPr lIns="0" rIns="0" tIns="0" bIns="0">
            <a:normAutofit/>
          </a:bodyPr>
          <a:p>
            <a:pPr marL="432000" indent="-323640">
              <a:lnSpc>
                <a:spcPct val="100000"/>
              </a:lnSpc>
              <a:spcBef>
                <a:spcPts val="1417"/>
              </a:spcBef>
              <a:buClr>
                <a:srgbClr val="000000"/>
              </a:buClr>
              <a:buSzPct val="45000"/>
              <a:buFont typeface="Wingdings" charset="2"/>
              <a:buChar char=""/>
            </a:pPr>
            <a:r>
              <a:rPr b="0" lang="en-US" sz="3200" spc="-1" strike="noStrike">
                <a:latin typeface="Arial"/>
              </a:rPr>
              <a:t>NOW is the PARKING LOT</a:t>
            </a:r>
            <a:endParaRPr b="0" lang="en-US" sz="3200" spc="-1" strike="noStrike">
              <a:latin typeface="Arial"/>
            </a:endParaRPr>
          </a:p>
          <a:p>
            <a:pPr marL="432000" indent="-323640">
              <a:lnSpc>
                <a:spcPct val="100000"/>
              </a:lnSpc>
              <a:spcBef>
                <a:spcPts val="1417"/>
              </a:spcBef>
              <a:buClr>
                <a:srgbClr val="000000"/>
              </a:buClr>
              <a:buSzPct val="45000"/>
              <a:buFont typeface="Wingdings" charset="2"/>
              <a:buChar char=""/>
            </a:pPr>
            <a:r>
              <a:rPr b="0" lang="en-US" sz="3200" spc="-1" strike="noStrike">
                <a:latin typeface="Arial"/>
              </a:rPr>
              <a:t>Joke – Grace Ann</a:t>
            </a:r>
            <a:endParaRPr b="0" lang="en-US" sz="3200" spc="-1" strike="noStrike">
              <a:latin typeface="Arial"/>
            </a:endParaRPr>
          </a:p>
          <a:p>
            <a:pPr marL="432000" indent="-323640">
              <a:lnSpc>
                <a:spcPct val="100000"/>
              </a:lnSpc>
              <a:spcBef>
                <a:spcPts val="1417"/>
              </a:spcBef>
              <a:buClr>
                <a:srgbClr val="000000"/>
              </a:buClr>
              <a:buSzPct val="45000"/>
              <a:buFont typeface="Wingdings" charset="2"/>
              <a:buChar char=""/>
            </a:pPr>
            <a:r>
              <a:rPr b="0" lang="en-US" sz="3200" spc="-1" strike="noStrike">
                <a:latin typeface="Arial"/>
              </a:rPr>
              <a:t>Take Away: We now see how timing fits with opportune moments</a:t>
            </a:r>
            <a:endParaRPr b="0" lang="en-US" sz="3200" spc="-1" strike="noStrike">
              <a:latin typeface="Arial"/>
            </a:endParaRPr>
          </a:p>
          <a:p>
            <a:pPr marL="432000" indent="-323640">
              <a:lnSpc>
                <a:spcPct val="100000"/>
              </a:lnSpc>
              <a:spcBef>
                <a:spcPts val="1417"/>
              </a:spcBef>
              <a:buClr>
                <a:srgbClr val="000000"/>
              </a:buClr>
              <a:buSzPct val="45000"/>
              <a:buFont typeface="Wingdings" charset="2"/>
              <a:buChar char=""/>
            </a:pPr>
            <a:r>
              <a:rPr b="0" lang="en-US" sz="3200" spc="-1" strike="noStrike">
                <a:latin typeface="Arial"/>
              </a:rPr>
              <a:t>The Closing of the Session… (Timing) clocktime running out…</a:t>
            </a:r>
            <a:endParaRPr b="0" lang="en-US" sz="3200" spc="-1" strike="noStrike">
              <a:latin typeface="Arial"/>
            </a:endParaRPr>
          </a:p>
          <a:p>
            <a:pPr>
              <a:lnSpc>
                <a:spcPct val="100000"/>
              </a:lnSpc>
              <a:spcBef>
                <a:spcPts val="1417"/>
              </a:spcBef>
            </a:pP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87" name="CustomShape 1"/>
          <p:cNvSpPr/>
          <p:nvPr/>
        </p:nvSpPr>
        <p:spPr>
          <a:xfrm>
            <a:off x="3722040" y="174600"/>
            <a:ext cx="8087760" cy="3492000"/>
          </a:xfrm>
          <a:prstGeom prst="rect">
            <a:avLst/>
          </a:prstGeom>
          <a:noFill/>
          <a:ln w="0">
            <a:noFill/>
          </a:ln>
        </p:spPr>
        <p:style>
          <a:lnRef idx="0"/>
          <a:fillRef idx="0"/>
          <a:effectRef idx="0"/>
          <a:fontRef idx="minor"/>
        </p:style>
        <p:txBody>
          <a:bodyPr lIns="0" rIns="0" tIns="0" bIns="0" anchor="ctr">
            <a:noAutofit/>
          </a:bodyPr>
          <a:p>
            <a:pPr algn="ctr">
              <a:lnSpc>
                <a:spcPct val="90000"/>
              </a:lnSpc>
            </a:pPr>
            <a:r>
              <a:rPr b="0" lang="en-US" sz="3600" spc="-1" strike="noStrike">
                <a:solidFill>
                  <a:srgbClr val="000000"/>
                </a:solidFill>
                <a:latin typeface="Arial"/>
                <a:ea typeface="DejaVu Sans"/>
              </a:rPr>
              <a:t>True Storytelling Institute</a:t>
            </a:r>
            <a:endParaRPr b="0" lang="en-US" sz="3600" spc="-1" strike="noStrike">
              <a:latin typeface="Arial"/>
            </a:endParaRPr>
          </a:p>
          <a:p>
            <a:pPr algn="ctr">
              <a:lnSpc>
                <a:spcPct val="90000"/>
              </a:lnSpc>
            </a:pPr>
            <a:r>
              <a:rPr b="0" lang="en-US" sz="3600" spc="-1" strike="noStrike">
                <a:solidFill>
                  <a:srgbClr val="000000"/>
                </a:solidFill>
                <a:latin typeface="Arial"/>
                <a:ea typeface="DejaVu Sans"/>
              </a:rPr>
              <a:t>POST-SESSION </a:t>
            </a:r>
            <a:endParaRPr b="0" lang="en-US" sz="3600" spc="-1" strike="noStrike">
              <a:latin typeface="Arial"/>
            </a:endParaRPr>
          </a:p>
          <a:p>
            <a:pPr algn="ctr">
              <a:lnSpc>
                <a:spcPct val="90000"/>
              </a:lnSpc>
            </a:pPr>
            <a:r>
              <a:rPr b="0" lang="en-US" sz="3600" spc="-1" strike="noStrike">
                <a:solidFill>
                  <a:srgbClr val="000000"/>
                </a:solidFill>
                <a:latin typeface="Arial"/>
                <a:ea typeface="DejaVu Sans"/>
              </a:rPr>
              <a:t>“</a:t>
            </a:r>
            <a:r>
              <a:rPr b="0" lang="en-US" sz="3600" spc="-1" strike="noStrike">
                <a:solidFill>
                  <a:srgbClr val="000000"/>
                </a:solidFill>
                <a:latin typeface="Arial"/>
                <a:ea typeface="DejaVu Sans"/>
              </a:rPr>
              <a:t>COFFEE in the LOBBY”</a:t>
            </a:r>
            <a:endParaRPr b="0" lang="en-US" sz="3600" spc="-1" strike="noStrike">
              <a:latin typeface="Arial"/>
            </a:endParaRPr>
          </a:p>
          <a:p>
            <a:pPr algn="ctr">
              <a:lnSpc>
                <a:spcPct val="90000"/>
              </a:lnSpc>
            </a:pPr>
            <a:endParaRPr b="0" lang="en-US" sz="3600" spc="-1" strike="noStrike">
              <a:latin typeface="Arial"/>
            </a:endParaRPr>
          </a:p>
          <a:p>
            <a:pPr algn="ctr">
              <a:lnSpc>
                <a:spcPct val="90000"/>
              </a:lnSpc>
            </a:pPr>
            <a:endParaRPr b="0" lang="en-US" sz="3600" spc="-1" strike="noStrike">
              <a:latin typeface="Arial"/>
            </a:endParaRPr>
          </a:p>
          <a:p>
            <a:pPr algn="ctr">
              <a:lnSpc>
                <a:spcPct val="90000"/>
              </a:lnSpc>
            </a:pPr>
            <a:r>
              <a:rPr b="0" lang="en-US" sz="4400" spc="-1" strike="noStrike">
                <a:solidFill>
                  <a:srgbClr val="000000"/>
                </a:solidFill>
                <a:latin typeface="Arial"/>
                <a:ea typeface="DejaVu Sans"/>
              </a:rPr>
              <a:t>     </a:t>
            </a:r>
            <a:endParaRPr b="0" lang="en-US" sz="4400" spc="-1" strike="noStrike">
              <a:latin typeface="Arial"/>
            </a:endParaRPr>
          </a:p>
        </p:txBody>
      </p:sp>
      <p:sp>
        <p:nvSpPr>
          <p:cNvPr id="288" name="CustomShape 2"/>
          <p:cNvSpPr/>
          <p:nvPr/>
        </p:nvSpPr>
        <p:spPr>
          <a:xfrm>
            <a:off x="1245240" y="5563800"/>
            <a:ext cx="13972680" cy="3492000"/>
          </a:xfrm>
          <a:prstGeom prst="rect">
            <a:avLst/>
          </a:prstGeom>
          <a:noFill/>
          <a:ln w="0">
            <a:noFill/>
          </a:ln>
        </p:spPr>
        <p:style>
          <a:lnRef idx="0"/>
          <a:fillRef idx="0"/>
          <a:effectRef idx="0"/>
          <a:fontRef idx="minor"/>
        </p:style>
        <p:txBody>
          <a:bodyPr lIns="0" rIns="0" tIns="0" bIns="0" anchor="ctr">
            <a:noAutofit/>
          </a:bodyPr>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p:txBody>
      </p:sp>
      <p:pic>
        <p:nvPicPr>
          <p:cNvPr id="289" name="Picture 6" descr=""/>
          <p:cNvPicPr/>
          <p:nvPr/>
        </p:nvPicPr>
        <p:blipFill>
          <a:blip r:embed="rId2"/>
          <a:stretch/>
        </p:blipFill>
        <p:spPr>
          <a:xfrm>
            <a:off x="5714640" y="2971800"/>
            <a:ext cx="6357240" cy="3884400"/>
          </a:xfrm>
          <a:prstGeom prst="rect">
            <a:avLst/>
          </a:prstGeom>
          <a:ln w="0">
            <a:noFill/>
          </a:ln>
        </p:spPr>
      </p:pic>
      <p:pic>
        <p:nvPicPr>
          <p:cNvPr id="290" name="" descr=""/>
          <p:cNvPicPr/>
          <p:nvPr/>
        </p:nvPicPr>
        <p:blipFill>
          <a:blip r:embed="rId3"/>
          <a:stretch/>
        </p:blipFill>
        <p:spPr>
          <a:xfrm>
            <a:off x="0" y="0"/>
            <a:ext cx="5193720" cy="434340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6f8fc"/>
            </a:gs>
            <a:gs pos="100000">
              <a:srgbClr val="abc0e4"/>
            </a:gs>
          </a:gsLst>
          <a:lin ang="5400000"/>
        </a:gradFill>
      </p:bgPr>
    </p:bg>
    <p:spTree>
      <p:nvGrpSpPr>
        <p:cNvPr id="1" name=""/>
        <p:cNvGrpSpPr/>
        <p:nvPr/>
      </p:nvGrpSpPr>
      <p:grpSpPr>
        <a:xfrm>
          <a:off x="0" y="0"/>
          <a:ext cx="0" cy="0"/>
          <a:chOff x="0" y="0"/>
          <a:chExt cx="0" cy="0"/>
        </a:xfrm>
      </p:grpSpPr>
      <p:sp>
        <p:nvSpPr>
          <p:cNvPr id="291" name="CustomShape 1"/>
          <p:cNvSpPr/>
          <p:nvPr/>
        </p:nvSpPr>
        <p:spPr>
          <a:xfrm>
            <a:off x="7981920" y="6356520"/>
            <a:ext cx="2053800" cy="36144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5681F3FF-D602-43EE-A52C-11DD0D8774C9}" type="slidenum">
              <a:rPr b="0" lang="en-US" sz="900" spc="-1" strike="noStrike">
                <a:solidFill>
                  <a:srgbClr val="8b8b8b"/>
                </a:solidFill>
                <a:latin typeface="Calibri"/>
                <a:ea typeface="DejaVu Sans"/>
              </a:rPr>
              <a:t>&lt;number&gt;</a:t>
            </a:fld>
            <a:endParaRPr b="0" lang="en-US" sz="900" spc="-1" strike="noStrike">
              <a:latin typeface="Arial"/>
            </a:endParaRPr>
          </a:p>
        </p:txBody>
      </p:sp>
      <p:sp>
        <p:nvSpPr>
          <p:cNvPr id="292" name="CustomShape 2"/>
          <p:cNvSpPr/>
          <p:nvPr/>
        </p:nvSpPr>
        <p:spPr>
          <a:xfrm>
            <a:off x="398880" y="89280"/>
            <a:ext cx="7910640" cy="7037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da-DK" sz="1800" spc="-1" strike="noStrike">
                <a:solidFill>
                  <a:srgbClr val="000000"/>
                </a:solidFill>
                <a:latin typeface="Calibri"/>
                <a:ea typeface="DejaVu Sans"/>
              </a:rPr>
              <a:t>SCHEDULE for Session 3 (Grace Ann)</a:t>
            </a: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da-DK" sz="2200" spc="-1" strike="noStrike">
                <a:solidFill>
                  <a:srgbClr val="000000"/>
                </a:solidFill>
                <a:latin typeface="Calibri"/>
                <a:ea typeface="DejaVu Sans"/>
              </a:rPr>
              <a:t>8:45-9:00 Pre-session ”coffee”</a:t>
            </a:r>
            <a:endParaRPr b="0" lang="en-US" sz="2200" spc="-1" strike="noStrike">
              <a:latin typeface="Arial"/>
            </a:endParaRPr>
          </a:p>
          <a:p>
            <a:pPr>
              <a:lnSpc>
                <a:spcPct val="100000"/>
              </a:lnSpc>
            </a:pPr>
            <a:r>
              <a:rPr b="0" lang="da-DK" sz="2200" spc="-1" strike="noStrike">
                <a:solidFill>
                  <a:srgbClr val="000000"/>
                </a:solidFill>
                <a:latin typeface="Calibri"/>
                <a:ea typeface="DejaVu Sans"/>
              </a:rPr>
              <a:t>9-9:05 Welcome; Check-in; and Agenda for the session JENS</a:t>
            </a:r>
            <a:endParaRPr b="0" lang="en-US" sz="2200" spc="-1" strike="noStrike">
              <a:latin typeface="Arial"/>
            </a:endParaRPr>
          </a:p>
          <a:p>
            <a:pPr>
              <a:lnSpc>
                <a:spcPct val="100000"/>
              </a:lnSpc>
            </a:pPr>
            <a:r>
              <a:rPr b="0" lang="da-DK" sz="2200" spc="-1" strike="noStrike">
                <a:solidFill>
                  <a:srgbClr val="000000"/>
                </a:solidFill>
                <a:latin typeface="Calibri"/>
                <a:ea typeface="DejaVu Sans"/>
              </a:rPr>
              <a:t>9:05-9:10 Groundrules; word/phrase of homework to be used later JENS</a:t>
            </a:r>
            <a:endParaRPr b="0" lang="en-US" sz="2200" spc="-1" strike="noStrike">
              <a:latin typeface="Arial"/>
            </a:endParaRPr>
          </a:p>
          <a:p>
            <a:pPr>
              <a:lnSpc>
                <a:spcPct val="100000"/>
              </a:lnSpc>
            </a:pPr>
            <a:r>
              <a:rPr b="0" lang="da-DK" sz="2200" spc="-1" strike="noStrike">
                <a:solidFill>
                  <a:srgbClr val="000000"/>
                </a:solidFill>
                <a:latin typeface="Calibri"/>
                <a:ea typeface="DejaVu Sans"/>
              </a:rPr>
              <a:t>9:10-9:25 Nuts&amp;Bolts; chat for feedback. GA</a:t>
            </a:r>
            <a:endParaRPr b="0" lang="en-US" sz="2200" spc="-1" strike="noStrike">
              <a:latin typeface="Arial"/>
            </a:endParaRPr>
          </a:p>
          <a:p>
            <a:pPr>
              <a:lnSpc>
                <a:spcPct val="100000"/>
              </a:lnSpc>
            </a:pPr>
            <a:endParaRPr b="0" lang="en-US" sz="2200" spc="-1" strike="noStrike">
              <a:latin typeface="Arial"/>
            </a:endParaRPr>
          </a:p>
          <a:p>
            <a:pPr>
              <a:lnSpc>
                <a:spcPct val="100000"/>
              </a:lnSpc>
            </a:pPr>
            <a:r>
              <a:rPr b="0" lang="da-DK" sz="2200" spc="-1" strike="noStrike">
                <a:solidFill>
                  <a:srgbClr val="000000"/>
                </a:solidFill>
                <a:latin typeface="Calibri"/>
                <a:ea typeface="DejaVu Sans"/>
              </a:rPr>
              <a:t>9:25-9:35 Lena: Principle 4 Timing LENA</a:t>
            </a:r>
            <a:endParaRPr b="0" lang="en-US" sz="2200" spc="-1" strike="noStrike">
              <a:latin typeface="Arial"/>
            </a:endParaRPr>
          </a:p>
          <a:p>
            <a:pPr>
              <a:lnSpc>
                <a:spcPct val="100000"/>
              </a:lnSpc>
            </a:pPr>
            <a:r>
              <a:rPr b="0" lang="da-DK" sz="2200" spc="-1" strike="noStrike">
                <a:solidFill>
                  <a:srgbClr val="000000"/>
                </a:solidFill>
                <a:latin typeface="Calibri"/>
                <a:ea typeface="DejaVu Sans"/>
              </a:rPr>
              <a:t>9:35-9:50 David: Principle 4 Process- BEING  spacetime</a:t>
            </a:r>
            <a:endParaRPr b="0" lang="en-US" sz="2200" spc="-1" strike="noStrike">
              <a:latin typeface="Arial"/>
            </a:endParaRPr>
          </a:p>
          <a:p>
            <a:pPr>
              <a:lnSpc>
                <a:spcPct val="100000"/>
              </a:lnSpc>
            </a:pPr>
            <a:r>
              <a:rPr b="0" lang="da-DK" sz="2200" spc="-1" strike="noStrike">
                <a:solidFill>
                  <a:srgbClr val="000000"/>
                </a:solidFill>
                <a:latin typeface="Calibri"/>
                <a:ea typeface="DejaVu Sans"/>
              </a:rPr>
              <a:t>9:50-9:55 Lena/Jens examples and lead-in to breakout</a:t>
            </a:r>
            <a:endParaRPr b="0" lang="en-US" sz="2200" spc="-1" strike="noStrike">
              <a:latin typeface="Arial"/>
            </a:endParaRPr>
          </a:p>
          <a:p>
            <a:pPr>
              <a:lnSpc>
                <a:spcPct val="100000"/>
              </a:lnSpc>
            </a:pPr>
            <a:r>
              <a:rPr b="0" lang="da-DK" sz="2200" spc="-1" strike="noStrike">
                <a:solidFill>
                  <a:srgbClr val="000000"/>
                </a:solidFill>
                <a:latin typeface="Calibri"/>
                <a:ea typeface="DejaVu Sans"/>
              </a:rPr>
              <a:t>9:55-10:10. Breakout—LENA</a:t>
            </a:r>
            <a:endParaRPr b="0" lang="en-US" sz="2200" spc="-1" strike="noStrike">
              <a:latin typeface="Arial"/>
            </a:endParaRPr>
          </a:p>
          <a:p>
            <a:pPr>
              <a:lnSpc>
                <a:spcPct val="100000"/>
              </a:lnSpc>
            </a:pPr>
            <a:r>
              <a:rPr b="0" lang="da-DK" sz="2200" spc="-1" strike="noStrike">
                <a:solidFill>
                  <a:srgbClr val="000000"/>
                </a:solidFill>
                <a:latin typeface="Calibri"/>
                <a:ea typeface="DejaVu Sans"/>
              </a:rPr>
              <a:t>10:10-10:20  Debrief – LENA and ALL</a:t>
            </a:r>
            <a:endParaRPr b="0" lang="en-US" sz="2200" spc="-1" strike="noStrike">
              <a:latin typeface="Arial"/>
            </a:endParaRPr>
          </a:p>
          <a:p>
            <a:pPr>
              <a:lnSpc>
                <a:spcPct val="100000"/>
              </a:lnSpc>
            </a:pPr>
            <a:r>
              <a:rPr b="0" lang="da-DK" sz="2200" spc="-1" strike="noStrike">
                <a:solidFill>
                  <a:srgbClr val="000000"/>
                </a:solidFill>
                <a:latin typeface="Calibri"/>
                <a:ea typeface="DejaVu Sans"/>
              </a:rPr>
              <a:t>10:20- 10:25 Homework- transition to next concept: JENS</a:t>
            </a:r>
            <a:endParaRPr b="0" lang="en-US" sz="2200" spc="-1" strike="noStrike">
              <a:latin typeface="Arial"/>
            </a:endParaRPr>
          </a:p>
          <a:p>
            <a:pPr>
              <a:lnSpc>
                <a:spcPct val="100000"/>
              </a:lnSpc>
            </a:pPr>
            <a:r>
              <a:rPr b="0" lang="da-DK" sz="2200" spc="-1" strike="noStrike">
                <a:solidFill>
                  <a:srgbClr val="000000"/>
                </a:solidFill>
                <a:latin typeface="Calibri"/>
                <a:ea typeface="DejaVu Sans"/>
              </a:rPr>
              <a:t>10:25-10:30 Q&amp;A   JENS and ALL</a:t>
            </a:r>
            <a:endParaRPr b="0" lang="en-US" sz="2200" spc="-1" strike="noStrike">
              <a:latin typeface="Arial"/>
            </a:endParaRPr>
          </a:p>
          <a:p>
            <a:pPr>
              <a:lnSpc>
                <a:spcPct val="100000"/>
              </a:lnSpc>
            </a:pPr>
            <a:r>
              <a:rPr b="0" lang="da-DK" sz="2200" spc="-1" strike="noStrike">
                <a:solidFill>
                  <a:srgbClr val="000000"/>
                </a:solidFill>
                <a:latin typeface="Calibri"/>
                <a:ea typeface="DejaVu Sans"/>
              </a:rPr>
              <a:t>10:30-10:45 POST-session informal discussion</a:t>
            </a:r>
            <a:endParaRPr b="0" lang="en-US" sz="2200" spc="-1" strike="noStrike">
              <a:latin typeface="Arial"/>
            </a:endParaRPr>
          </a:p>
          <a:p>
            <a:pPr marL="457560">
              <a:lnSpc>
                <a:spcPct val="100000"/>
              </a:lnSpc>
            </a:pPr>
            <a:endParaRPr b="0" lang="en-US" sz="2200" spc="-1" strike="noStrike">
              <a:latin typeface="Arial"/>
            </a:endParaRPr>
          </a:p>
          <a:p>
            <a:pPr marL="457560">
              <a:lnSpc>
                <a:spcPct val="100000"/>
              </a:lnSpc>
            </a:pPr>
            <a:br/>
            <a:br/>
            <a:r>
              <a:rPr b="0" lang="da-DK" sz="1800" spc="-1" strike="noStrike">
                <a:solidFill>
                  <a:srgbClr val="000000"/>
                </a:solidFill>
                <a:latin typeface="Calibri"/>
                <a:ea typeface="DejaVu Sans"/>
              </a:rPr>
              <a:t> </a:t>
            </a:r>
            <a:endParaRPr b="0" lang="en-US" sz="1800" spc="-1" strike="noStrike">
              <a:latin typeface="Arial"/>
            </a:endParaRPr>
          </a:p>
          <a:p>
            <a:pPr marL="457560">
              <a:lnSpc>
                <a:spcPct val="100000"/>
              </a:lnSpc>
            </a:pPr>
            <a:endParaRPr b="0" lang="en-US" sz="1800" spc="-1" strike="noStrike">
              <a:latin typeface="Arial"/>
            </a:endParaRPr>
          </a:p>
        </p:txBody>
      </p:sp>
      <p:pic>
        <p:nvPicPr>
          <p:cNvPr id="293" name="Picture 2_10" descr="OVID-19 – We're All in This Together – Haliburton, Kawartha, Pine R"/>
          <p:cNvPicPr/>
          <p:nvPr/>
        </p:nvPicPr>
        <p:blipFill>
          <a:blip r:embed="rId1"/>
          <a:stretch/>
        </p:blipFill>
        <p:spPr>
          <a:xfrm>
            <a:off x="7198920" y="2758320"/>
            <a:ext cx="4088160" cy="3756960"/>
          </a:xfrm>
          <a:prstGeom prst="rect">
            <a:avLst/>
          </a:prstGeom>
          <a:ln w="0">
            <a:noFill/>
          </a:ln>
        </p:spPr>
      </p:pic>
      <p:pic>
        <p:nvPicPr>
          <p:cNvPr id="294" name="Billede 9_1" descr=""/>
          <p:cNvPicPr/>
          <p:nvPr/>
        </p:nvPicPr>
        <p:blipFill>
          <a:blip r:embed="rId2"/>
          <a:stretch/>
        </p:blipFill>
        <p:spPr>
          <a:xfrm rot="672600">
            <a:off x="9527040" y="217080"/>
            <a:ext cx="1548720" cy="221220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6f8fc"/>
            </a:gs>
            <a:gs pos="100000">
              <a:srgbClr val="abc0e4"/>
            </a:gs>
          </a:gsLst>
          <a:lin ang="5400000"/>
        </a:gradFill>
      </p:bgPr>
    </p:bg>
    <p:spTree>
      <p:nvGrpSpPr>
        <p:cNvPr id="1" name=""/>
        <p:cNvGrpSpPr/>
        <p:nvPr/>
      </p:nvGrpSpPr>
      <p:grpSpPr>
        <a:xfrm>
          <a:off x="0" y="0"/>
          <a:ext cx="0" cy="0"/>
          <a:chOff x="0" y="0"/>
          <a:chExt cx="0" cy="0"/>
        </a:xfrm>
      </p:grpSpPr>
      <p:sp>
        <p:nvSpPr>
          <p:cNvPr id="207" name="CustomShape 1"/>
          <p:cNvSpPr/>
          <p:nvPr/>
        </p:nvSpPr>
        <p:spPr>
          <a:xfrm>
            <a:off x="0" y="0"/>
            <a:ext cx="12187080" cy="6856200"/>
          </a:xfrm>
          <a:prstGeom prst="rect">
            <a:avLst/>
          </a:prstGeom>
          <a:gradFill rotWithShape="0">
            <a:gsLst>
              <a:gs pos="0">
                <a:srgbClr val="f6f8fc"/>
              </a:gs>
              <a:gs pos="100000">
                <a:srgbClr val="abc0e4"/>
              </a:gs>
            </a:gsLst>
            <a:lin ang="5400000"/>
          </a:gradFill>
          <a:ln>
            <a:noFill/>
          </a:ln>
        </p:spPr>
        <p:style>
          <a:lnRef idx="2">
            <a:schemeClr val="accent1">
              <a:shade val="50000"/>
            </a:schemeClr>
          </a:lnRef>
          <a:fillRef idx="1">
            <a:schemeClr val="accent1"/>
          </a:fillRef>
          <a:effectRef idx="0">
            <a:schemeClr val="accent1"/>
          </a:effectRef>
          <a:fontRef idx="minor"/>
        </p:style>
      </p:sp>
      <p:grpSp>
        <p:nvGrpSpPr>
          <p:cNvPr id="208" name="Group 2"/>
          <p:cNvGrpSpPr/>
          <p:nvPr/>
        </p:nvGrpSpPr>
        <p:grpSpPr>
          <a:xfrm>
            <a:off x="409680" y="262800"/>
            <a:ext cx="11140560" cy="2480400"/>
            <a:chOff x="409680" y="262800"/>
            <a:chExt cx="11140560" cy="2480400"/>
          </a:xfrm>
        </p:grpSpPr>
        <p:sp>
          <p:nvSpPr>
            <p:cNvPr id="209" name="CustomShape 3"/>
            <p:cNvSpPr/>
            <p:nvPr/>
          </p:nvSpPr>
          <p:spPr>
            <a:xfrm>
              <a:off x="11223360" y="262800"/>
              <a:ext cx="326880" cy="1740600"/>
            </a:xfrm>
            <a:custGeom>
              <a:avLst/>
              <a:gdLst/>
              <a:ah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fillRef idx="0"/>
            <a:effectRef idx="0"/>
            <a:fontRef idx="minor"/>
          </p:style>
        </p:sp>
        <p:sp>
          <p:nvSpPr>
            <p:cNvPr id="210" name="CustomShape 4"/>
            <p:cNvSpPr/>
            <p:nvPr/>
          </p:nvSpPr>
          <p:spPr>
            <a:xfrm>
              <a:off x="409680" y="649440"/>
              <a:ext cx="707760" cy="2093760"/>
            </a:xfrm>
            <a:custGeom>
              <a:avLst/>
              <a:gdLst/>
              <a:ah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fillRef idx="0"/>
            <a:effectRef idx="0"/>
            <a:fontRef idx="minor"/>
          </p:style>
        </p:sp>
        <p:sp>
          <p:nvSpPr>
            <p:cNvPr id="211" name="CustomShape 5"/>
            <p:cNvSpPr/>
            <p:nvPr/>
          </p:nvSpPr>
          <p:spPr>
            <a:xfrm>
              <a:off x="409680" y="464760"/>
              <a:ext cx="401400" cy="1703520"/>
            </a:xfrm>
            <a:custGeom>
              <a:avLst/>
              <a:gdLst/>
              <a:ah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fillRef idx="0"/>
            <a:effectRef idx="0"/>
            <a:fontRef idx="minor"/>
          </p:style>
        </p:sp>
        <p:sp>
          <p:nvSpPr>
            <p:cNvPr id="212" name="CustomShape 6"/>
            <p:cNvSpPr/>
            <p:nvPr/>
          </p:nvSpPr>
          <p:spPr>
            <a:xfrm>
              <a:off x="644760" y="267840"/>
              <a:ext cx="166320" cy="1711440"/>
            </a:xfrm>
            <a:custGeom>
              <a:avLst/>
              <a:gdLst/>
              <a:ah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fillRef idx="0"/>
            <a:effectRef idx="0"/>
            <a:fontRef idx="minor"/>
          </p:style>
        </p:sp>
        <p:sp>
          <p:nvSpPr>
            <p:cNvPr id="213" name="CustomShape 7"/>
            <p:cNvSpPr/>
            <p:nvPr/>
          </p:nvSpPr>
          <p:spPr>
            <a:xfrm>
              <a:off x="644040" y="262800"/>
              <a:ext cx="10906200" cy="1539720"/>
            </a:xfrm>
            <a:prstGeom prst="rect">
              <a:avLst/>
            </a:prstGeom>
            <a:solidFill>
              <a:schemeClr val="accent1"/>
            </a:solidFill>
            <a:ln w="0">
              <a:noFill/>
            </a:ln>
          </p:spPr>
          <p:style>
            <a:lnRef idx="0"/>
            <a:fillRef idx="0"/>
            <a:effectRef idx="0"/>
            <a:fontRef idx="minor"/>
          </p:style>
        </p:sp>
      </p:grpSp>
      <p:sp>
        <p:nvSpPr>
          <p:cNvPr id="214" name="CustomShape 8"/>
          <p:cNvSpPr/>
          <p:nvPr/>
        </p:nvSpPr>
        <p:spPr>
          <a:xfrm>
            <a:off x="1424880" y="2494440"/>
            <a:ext cx="4051800" cy="3561480"/>
          </a:xfrm>
          <a:prstGeom prst="rect">
            <a:avLst/>
          </a:prstGeom>
          <a:noFill/>
          <a:ln w="0">
            <a:noFill/>
          </a:ln>
        </p:spPr>
        <p:style>
          <a:lnRef idx="0"/>
          <a:fillRef idx="0"/>
          <a:effectRef idx="0"/>
          <a:fontRef idx="minor"/>
        </p:style>
        <p:txBody>
          <a:bodyPr lIns="90000" rIns="90000" tIns="45000" bIns="45000">
            <a:normAutofit fontScale="59000"/>
          </a:bodyPr>
          <a:p>
            <a:pPr>
              <a:lnSpc>
                <a:spcPct val="90000"/>
              </a:lnSpc>
              <a:spcAft>
                <a:spcPts val="601"/>
              </a:spcAft>
            </a:pPr>
            <a:endParaRPr b="0" lang="en-US" sz="1800" spc="-1" strike="noStrike">
              <a:latin typeface="Arial"/>
            </a:endParaRPr>
          </a:p>
          <a:p>
            <a:pPr marL="216000" indent="-226800">
              <a:lnSpc>
                <a:spcPct val="90000"/>
              </a:lnSpc>
              <a:spcAft>
                <a:spcPts val="601"/>
              </a:spcAft>
              <a:buClr>
                <a:srgbClr val="000000"/>
              </a:buClr>
              <a:buFont typeface="Arial"/>
              <a:buChar char="•"/>
            </a:pPr>
            <a:r>
              <a:rPr b="0" lang="en-US" sz="2800" spc="-1" strike="noStrike">
                <a:solidFill>
                  <a:srgbClr val="000000"/>
                </a:solidFill>
                <a:latin typeface="Calibri"/>
                <a:ea typeface="DejaVu Sans"/>
              </a:rPr>
              <a:t>Last Week: </a:t>
            </a:r>
            <a:endParaRPr b="0" lang="en-US" sz="2800" spc="-1" strike="noStrike">
              <a:latin typeface="Arial"/>
            </a:endParaRPr>
          </a:p>
          <a:p>
            <a:pPr marL="216000" indent="-226800">
              <a:lnSpc>
                <a:spcPct val="90000"/>
              </a:lnSpc>
              <a:spcAft>
                <a:spcPts val="601"/>
              </a:spcAft>
              <a:buClr>
                <a:srgbClr val="000000"/>
              </a:buClr>
              <a:buFont typeface="Arial"/>
              <a:buChar char="•"/>
            </a:pPr>
            <a:r>
              <a:rPr b="1" lang="en-US" sz="2800" spc="-1" strike="noStrike">
                <a:solidFill>
                  <a:srgbClr val="000000"/>
                </a:solidFill>
                <a:latin typeface="Calibri"/>
                <a:ea typeface="DejaVu Sans"/>
              </a:rPr>
              <a:t>Principle 3 Plots</a:t>
            </a:r>
            <a:endParaRPr b="0" lang="en-US" sz="2800" spc="-1" strike="noStrike">
              <a:latin typeface="Arial"/>
            </a:endParaRPr>
          </a:p>
          <a:p>
            <a:pPr marL="216000" indent="-226800">
              <a:lnSpc>
                <a:spcPct val="90000"/>
              </a:lnSpc>
              <a:spcAft>
                <a:spcPts val="601"/>
              </a:spcAft>
              <a:buClr>
                <a:srgbClr val="000000"/>
              </a:buClr>
              <a:buFont typeface="Arial"/>
              <a:buChar char="•"/>
            </a:pPr>
            <a:r>
              <a:rPr b="1" lang="en-US" sz="2800" spc="-1" strike="noStrike">
                <a:solidFill>
                  <a:srgbClr val="000000"/>
                </a:solidFill>
                <a:latin typeface="Calibri"/>
                <a:ea typeface="DejaVu Sans"/>
              </a:rPr>
              <a:t>&amp; Bets on future Process</a:t>
            </a:r>
            <a:endParaRPr b="0" lang="en-US" sz="2800" spc="-1" strike="noStrike">
              <a:latin typeface="Arial"/>
            </a:endParaRPr>
          </a:p>
          <a:p>
            <a:pPr>
              <a:lnSpc>
                <a:spcPct val="90000"/>
              </a:lnSpc>
              <a:spcAft>
                <a:spcPts val="601"/>
              </a:spcAft>
            </a:pPr>
            <a:endParaRPr b="0" lang="en-US" sz="2800" spc="-1" strike="noStrike">
              <a:latin typeface="Arial"/>
            </a:endParaRPr>
          </a:p>
          <a:p>
            <a:pPr marL="216000" indent="-226800">
              <a:lnSpc>
                <a:spcPct val="90000"/>
              </a:lnSpc>
              <a:spcAft>
                <a:spcPts val="601"/>
              </a:spcAft>
              <a:buClr>
                <a:srgbClr val="000000"/>
              </a:buClr>
              <a:buFont typeface="Arial"/>
              <a:buChar char="•"/>
            </a:pPr>
            <a:r>
              <a:rPr b="0" lang="en-US" sz="2800" spc="-1" strike="noStrike">
                <a:solidFill>
                  <a:srgbClr val="000000"/>
                </a:solidFill>
                <a:latin typeface="Calibri"/>
                <a:ea typeface="DejaVu Sans"/>
              </a:rPr>
              <a:t>This week: </a:t>
            </a:r>
            <a:endParaRPr b="0" lang="en-US" sz="2800" spc="-1" strike="noStrike">
              <a:latin typeface="Arial"/>
            </a:endParaRPr>
          </a:p>
          <a:p>
            <a:pPr marL="216000" indent="-226800">
              <a:lnSpc>
                <a:spcPct val="90000"/>
              </a:lnSpc>
              <a:spcAft>
                <a:spcPts val="601"/>
              </a:spcAft>
              <a:buClr>
                <a:srgbClr val="000000"/>
              </a:buClr>
              <a:buFont typeface="Arial"/>
              <a:buChar char="•"/>
            </a:pPr>
            <a:r>
              <a:rPr b="1" lang="en-US" sz="2800" spc="-1" strike="noStrike">
                <a:solidFill>
                  <a:srgbClr val="000000"/>
                </a:solidFill>
                <a:latin typeface="Calibri"/>
                <a:ea typeface="DejaVu Sans"/>
              </a:rPr>
              <a:t>Principle 4 Timing </a:t>
            </a:r>
            <a:endParaRPr b="0" lang="en-US" sz="2800" spc="-1" strike="noStrike">
              <a:latin typeface="Arial"/>
            </a:endParaRPr>
          </a:p>
          <a:p>
            <a:pPr marL="216000" indent="-226800">
              <a:lnSpc>
                <a:spcPct val="90000"/>
              </a:lnSpc>
              <a:spcAft>
                <a:spcPts val="601"/>
              </a:spcAft>
              <a:buClr>
                <a:srgbClr val="000000"/>
              </a:buClr>
              <a:buFont typeface="Arial"/>
              <a:buChar char="•"/>
            </a:pPr>
            <a:r>
              <a:rPr b="1" lang="en-US" sz="2800" spc="-1" strike="noStrike">
                <a:solidFill>
                  <a:srgbClr val="000000"/>
                </a:solidFill>
                <a:latin typeface="Calibri"/>
                <a:ea typeface="DejaVu Sans"/>
              </a:rPr>
              <a:t>&amp; Being Processes </a:t>
            </a:r>
            <a:endParaRPr b="0" lang="en-US" sz="2800" spc="-1" strike="noStrike">
              <a:latin typeface="Arial"/>
            </a:endParaRPr>
          </a:p>
          <a:p>
            <a:pPr>
              <a:lnSpc>
                <a:spcPct val="90000"/>
              </a:lnSpc>
              <a:spcAft>
                <a:spcPts val="601"/>
              </a:spcAft>
            </a:pPr>
            <a:endParaRPr b="0" lang="en-US" sz="2800" spc="-1" strike="noStrike">
              <a:latin typeface="Arial"/>
            </a:endParaRPr>
          </a:p>
          <a:p>
            <a:pPr marL="216000" indent="-226800">
              <a:lnSpc>
                <a:spcPct val="90000"/>
              </a:lnSpc>
              <a:spcAft>
                <a:spcPts val="601"/>
              </a:spcAft>
              <a:buClr>
                <a:srgbClr val="000000"/>
              </a:buClr>
              <a:buFont typeface="Arial"/>
              <a:buChar char="•"/>
            </a:pPr>
            <a:r>
              <a:rPr b="0" lang="en-US" sz="2800" spc="-1" strike="noStrike">
                <a:solidFill>
                  <a:srgbClr val="000000"/>
                </a:solidFill>
                <a:latin typeface="Calibri"/>
                <a:ea typeface="DejaVu Sans"/>
              </a:rPr>
              <a:t>and</a:t>
            </a:r>
            <a:endParaRPr b="0" lang="en-US" sz="2800" spc="-1" strike="noStrike">
              <a:latin typeface="Arial"/>
            </a:endParaRPr>
          </a:p>
          <a:p>
            <a:pPr marL="216000" indent="-226800">
              <a:lnSpc>
                <a:spcPct val="90000"/>
              </a:lnSpc>
              <a:spcAft>
                <a:spcPts val="601"/>
              </a:spcAft>
              <a:buClr>
                <a:srgbClr val="000000"/>
              </a:buClr>
              <a:buFont typeface="Arial"/>
              <a:buChar char="•"/>
            </a:pPr>
            <a:r>
              <a:rPr b="1" lang="en-US" sz="2800" spc="-1" strike="noStrike">
                <a:solidFill>
                  <a:srgbClr val="000000"/>
                </a:solidFill>
                <a:latin typeface="Calibri"/>
                <a:ea typeface="DejaVu Sans"/>
              </a:rPr>
              <a:t>Nuts and Bolts</a:t>
            </a:r>
            <a:endParaRPr b="0" lang="en-US" sz="2800" spc="-1" strike="noStrike">
              <a:latin typeface="Arial"/>
            </a:endParaRPr>
          </a:p>
        </p:txBody>
      </p:sp>
      <p:sp>
        <p:nvSpPr>
          <p:cNvPr id="215" name="CustomShape 9"/>
          <p:cNvSpPr/>
          <p:nvPr/>
        </p:nvSpPr>
        <p:spPr>
          <a:xfrm>
            <a:off x="2514600" y="685800"/>
            <a:ext cx="6810480" cy="473400"/>
          </a:xfrm>
          <a:prstGeom prst="rect">
            <a:avLst/>
          </a:prstGeom>
          <a:noFill/>
          <a:ln w="0">
            <a:noFill/>
          </a:ln>
        </p:spPr>
        <p:style>
          <a:lnRef idx="0"/>
          <a:fillRef idx="0"/>
          <a:effectRef idx="0"/>
          <a:fontRef idx="minor"/>
        </p:style>
        <p:txBody>
          <a:bodyPr lIns="90000" rIns="90000" tIns="45000" bIns="45000">
            <a:spAutoFit/>
          </a:bodyPr>
          <a:p>
            <a:pPr marL="216000" indent="-226800" algn="ctr">
              <a:lnSpc>
                <a:spcPct val="90000"/>
              </a:lnSpc>
              <a:spcAft>
                <a:spcPts val="601"/>
              </a:spcAft>
              <a:buClr>
                <a:srgbClr val="ffffff"/>
              </a:buClr>
              <a:buFont typeface="Arial"/>
              <a:buChar char="•"/>
            </a:pPr>
            <a:r>
              <a:rPr b="0" lang="en-US" sz="2800" spc="-1" strike="noStrike">
                <a:solidFill>
                  <a:srgbClr val="ffffff"/>
                </a:solidFill>
                <a:latin typeface="Calibri"/>
                <a:ea typeface="DejaVu Sans"/>
              </a:rPr>
              <a:t>Welcome and ROADMAP: Lena</a:t>
            </a:r>
            <a:endParaRPr b="0" lang="en-US" sz="2800" spc="-1" strike="noStrike">
              <a:latin typeface="Arial"/>
            </a:endParaRPr>
          </a:p>
        </p:txBody>
      </p:sp>
      <p:pic>
        <p:nvPicPr>
          <p:cNvPr id="216" name="" descr=""/>
          <p:cNvPicPr/>
          <p:nvPr/>
        </p:nvPicPr>
        <p:blipFill>
          <a:blip r:embed="rId1"/>
          <a:stretch/>
        </p:blipFill>
        <p:spPr>
          <a:xfrm>
            <a:off x="5048280" y="1828800"/>
            <a:ext cx="6014160" cy="50292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6f8fc"/>
            </a:gs>
            <a:gs pos="100000">
              <a:srgbClr val="abc0e4"/>
            </a:gs>
          </a:gsLst>
          <a:lin ang="5400000"/>
        </a:gradFill>
      </p:bgPr>
    </p:bg>
    <p:spTree>
      <p:nvGrpSpPr>
        <p:cNvPr id="1" name=""/>
        <p:cNvGrpSpPr/>
        <p:nvPr/>
      </p:nvGrpSpPr>
      <p:grpSpPr>
        <a:xfrm>
          <a:off x="0" y="0"/>
          <a:ext cx="0" cy="0"/>
          <a:chOff x="0" y="0"/>
          <a:chExt cx="0" cy="0"/>
        </a:xfrm>
      </p:grpSpPr>
      <p:sp>
        <p:nvSpPr>
          <p:cNvPr id="217" name="CustomShape 1"/>
          <p:cNvSpPr/>
          <p:nvPr/>
        </p:nvSpPr>
        <p:spPr>
          <a:xfrm>
            <a:off x="1440" y="0"/>
            <a:ext cx="12187080" cy="6856200"/>
          </a:xfrm>
          <a:prstGeom prst="rect">
            <a:avLst/>
          </a:prstGeom>
          <a:gradFill rotWithShape="0">
            <a:gsLst>
              <a:gs pos="0">
                <a:srgbClr val="f6f8fc"/>
              </a:gs>
              <a:gs pos="100000">
                <a:srgbClr val="abc0e4"/>
              </a:gs>
            </a:gsLst>
            <a:lin ang="5400000"/>
          </a:gradFill>
          <a:ln>
            <a:noFill/>
          </a:ln>
        </p:spPr>
        <p:style>
          <a:lnRef idx="2">
            <a:schemeClr val="accent1">
              <a:shade val="50000"/>
            </a:schemeClr>
          </a:lnRef>
          <a:fillRef idx="1">
            <a:schemeClr val="accent1"/>
          </a:fillRef>
          <a:effectRef idx="0">
            <a:schemeClr val="accent1"/>
          </a:effectRef>
          <a:fontRef idx="minor"/>
        </p:style>
      </p:sp>
      <p:sp>
        <p:nvSpPr>
          <p:cNvPr id="218" name="CustomShape 2"/>
          <p:cNvSpPr/>
          <p:nvPr/>
        </p:nvSpPr>
        <p:spPr>
          <a:xfrm>
            <a:off x="409680" y="1022400"/>
            <a:ext cx="707760" cy="2093760"/>
          </a:xfrm>
          <a:custGeom>
            <a:avLst/>
            <a:gdLst/>
            <a:ah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fillRef idx="0"/>
          <a:effectRef idx="0"/>
          <a:fontRef idx="minor"/>
        </p:style>
      </p:sp>
      <p:sp>
        <p:nvSpPr>
          <p:cNvPr id="219" name="CustomShape 3"/>
          <p:cNvSpPr/>
          <p:nvPr/>
        </p:nvSpPr>
        <p:spPr>
          <a:xfrm>
            <a:off x="409680" y="837720"/>
            <a:ext cx="401400" cy="1703520"/>
          </a:xfrm>
          <a:custGeom>
            <a:avLst/>
            <a:gdLst/>
            <a:ah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fillRef idx="0"/>
          <a:effectRef idx="0"/>
          <a:fontRef idx="minor"/>
        </p:style>
      </p:sp>
      <p:sp>
        <p:nvSpPr>
          <p:cNvPr id="220" name="CustomShape 4"/>
          <p:cNvSpPr/>
          <p:nvPr/>
        </p:nvSpPr>
        <p:spPr>
          <a:xfrm>
            <a:off x="644760" y="640800"/>
            <a:ext cx="166320" cy="1711440"/>
          </a:xfrm>
          <a:custGeom>
            <a:avLst/>
            <a:gdLst/>
            <a:ah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fillRef idx="0"/>
          <a:effectRef idx="0"/>
          <a:fontRef idx="minor"/>
        </p:style>
      </p:sp>
      <p:sp>
        <p:nvSpPr>
          <p:cNvPr id="221" name="CustomShape 5"/>
          <p:cNvSpPr/>
          <p:nvPr/>
        </p:nvSpPr>
        <p:spPr>
          <a:xfrm>
            <a:off x="7348680" y="635760"/>
            <a:ext cx="326880" cy="1740600"/>
          </a:xfrm>
          <a:custGeom>
            <a:avLst/>
            <a:gdLst/>
            <a:ah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fillRef idx="0"/>
          <a:effectRef idx="0"/>
          <a:fontRef idx="minor"/>
        </p:style>
      </p:sp>
      <p:sp>
        <p:nvSpPr>
          <p:cNvPr id="222" name="CustomShape 6"/>
          <p:cNvSpPr/>
          <p:nvPr/>
        </p:nvSpPr>
        <p:spPr>
          <a:xfrm>
            <a:off x="644040" y="635760"/>
            <a:ext cx="7031160" cy="1539720"/>
          </a:xfrm>
          <a:prstGeom prst="rect">
            <a:avLst/>
          </a:prstGeom>
          <a:solidFill>
            <a:schemeClr val="accent1"/>
          </a:solidFill>
          <a:ln w="0">
            <a:noFill/>
          </a:ln>
        </p:spPr>
        <p:style>
          <a:lnRef idx="0"/>
          <a:fillRef idx="0"/>
          <a:effectRef idx="0"/>
          <a:fontRef idx="minor"/>
        </p:style>
      </p:sp>
      <p:sp>
        <p:nvSpPr>
          <p:cNvPr id="223" name="CustomShape 7"/>
          <p:cNvSpPr/>
          <p:nvPr/>
        </p:nvSpPr>
        <p:spPr>
          <a:xfrm>
            <a:off x="964800" y="804240"/>
            <a:ext cx="6089400" cy="1204200"/>
          </a:xfrm>
          <a:prstGeom prst="rect">
            <a:avLst/>
          </a:prstGeom>
          <a:noFill/>
          <a:ln w="0">
            <a:noFill/>
          </a:ln>
        </p:spPr>
        <p:style>
          <a:lnRef idx="0"/>
          <a:fillRef idx="0"/>
          <a:effectRef idx="0"/>
          <a:fontRef idx="minor"/>
        </p:style>
        <p:txBody>
          <a:bodyPr lIns="90000" rIns="90000" tIns="45000" bIns="45000" anchor="ctr">
            <a:normAutofit/>
          </a:bodyPr>
          <a:p>
            <a:pPr>
              <a:lnSpc>
                <a:spcPct val="90000"/>
              </a:lnSpc>
              <a:spcAft>
                <a:spcPts val="601"/>
              </a:spcAft>
            </a:pPr>
            <a:r>
              <a:rPr b="0" lang="en-US" sz="4000" spc="-1" strike="noStrike">
                <a:solidFill>
                  <a:srgbClr val="feffff"/>
                </a:solidFill>
                <a:latin typeface="Calibri Light"/>
                <a:ea typeface="DejaVu Sans"/>
              </a:rPr>
              <a:t>STRUCTURE FOR TODAY: Jens</a:t>
            </a:r>
            <a:endParaRPr b="0" lang="en-US" sz="4000" spc="-1" strike="noStrike">
              <a:latin typeface="Arial"/>
            </a:endParaRPr>
          </a:p>
        </p:txBody>
      </p:sp>
      <p:sp>
        <p:nvSpPr>
          <p:cNvPr id="224" name="CustomShape 8"/>
          <p:cNvSpPr/>
          <p:nvPr/>
        </p:nvSpPr>
        <p:spPr>
          <a:xfrm>
            <a:off x="952560" y="2494440"/>
            <a:ext cx="7031160" cy="3950280"/>
          </a:xfrm>
          <a:prstGeom prst="rect">
            <a:avLst/>
          </a:prstGeom>
          <a:noFill/>
          <a:ln w="0">
            <a:noFill/>
          </a:ln>
        </p:spPr>
        <p:style>
          <a:lnRef idx="0"/>
          <a:fillRef idx="0"/>
          <a:effectRef idx="0"/>
          <a:fontRef idx="minor"/>
        </p:style>
        <p:txBody>
          <a:bodyPr lIns="90000" rIns="90000" tIns="45000" bIns="45000">
            <a:normAutofit/>
          </a:bodyPr>
          <a:p>
            <a:pPr marL="432000" indent="-226800">
              <a:lnSpc>
                <a:spcPct val="90000"/>
              </a:lnSpc>
              <a:spcBef>
                <a:spcPts val="1417"/>
              </a:spcBef>
              <a:buClr>
                <a:srgbClr val="000000"/>
              </a:buClr>
              <a:buSzPct val="45000"/>
              <a:buFont typeface="Arial"/>
              <a:buChar char="•"/>
            </a:pPr>
            <a:r>
              <a:rPr b="0" lang="en-US" sz="2000" spc="-1" strike="noStrike">
                <a:solidFill>
                  <a:srgbClr val="000000"/>
                </a:solidFill>
                <a:latin typeface="Calibri"/>
                <a:ea typeface="DejaVu Sans"/>
              </a:rPr>
              <a:t>PART I Check-in of Group Members; Roadmap:  Jens  </a:t>
            </a:r>
            <a:endParaRPr b="0" lang="en-US" sz="2000" spc="-1" strike="noStrike">
              <a:latin typeface="Arial"/>
            </a:endParaRPr>
          </a:p>
          <a:p>
            <a:pPr marL="432000" indent="-226800">
              <a:lnSpc>
                <a:spcPct val="90000"/>
              </a:lnSpc>
              <a:spcBef>
                <a:spcPts val="1417"/>
              </a:spcBef>
              <a:buClr>
                <a:srgbClr val="000000"/>
              </a:buClr>
              <a:buSzPct val="45000"/>
              <a:buFont typeface="Arial"/>
              <a:buChar char="•"/>
            </a:pPr>
            <a:r>
              <a:rPr b="0" lang="en-US" sz="2000" spc="-1" strike="noStrike">
                <a:solidFill>
                  <a:srgbClr val="000000"/>
                </a:solidFill>
                <a:latin typeface="Calibri"/>
                <a:ea typeface="DejaVu Sans"/>
              </a:rPr>
              <a:t>PART II Nuts and Bolts of Training: Grace Ann</a:t>
            </a:r>
            <a:endParaRPr b="0" lang="en-US" sz="2000" spc="-1" strike="noStrike">
              <a:latin typeface="Arial"/>
            </a:endParaRPr>
          </a:p>
          <a:p>
            <a:pPr marL="432000" indent="-226800">
              <a:lnSpc>
                <a:spcPct val="90000"/>
              </a:lnSpc>
              <a:spcBef>
                <a:spcPts val="1417"/>
              </a:spcBef>
              <a:buClr>
                <a:srgbClr val="000000"/>
              </a:buClr>
              <a:buSzPct val="45000"/>
              <a:buFont typeface="Arial"/>
              <a:buChar char="•"/>
            </a:pPr>
            <a:r>
              <a:rPr b="0" lang="en-US" sz="2000" spc="-1" strike="noStrike">
                <a:solidFill>
                  <a:srgbClr val="000000"/>
                </a:solidFill>
                <a:latin typeface="Calibri"/>
                <a:ea typeface="DejaVu Sans"/>
              </a:rPr>
              <a:t>PART III Introduce Principle 4 Timing Lena </a:t>
            </a:r>
            <a:endParaRPr b="0" lang="en-US" sz="2000" spc="-1" strike="noStrike">
              <a:latin typeface="Arial"/>
            </a:endParaRPr>
          </a:p>
          <a:p>
            <a:pPr marL="432000" indent="-226800">
              <a:lnSpc>
                <a:spcPct val="90000"/>
              </a:lnSpc>
              <a:spcBef>
                <a:spcPts val="1417"/>
              </a:spcBef>
              <a:buClr>
                <a:srgbClr val="000000"/>
              </a:buClr>
              <a:buSzPct val="45000"/>
              <a:buFont typeface="Arial"/>
              <a:buChar char="•"/>
            </a:pPr>
            <a:r>
              <a:rPr b="0" lang="en-US" sz="2000" spc="-1" strike="noStrike">
                <a:solidFill>
                  <a:srgbClr val="000000"/>
                </a:solidFill>
                <a:latin typeface="Calibri"/>
                <a:ea typeface="DejaVu Sans"/>
              </a:rPr>
              <a:t>PART IV Antenarratives BEING 4 Hearts, Q&amp;A:  David</a:t>
            </a:r>
            <a:endParaRPr b="0" lang="en-US" sz="2000" spc="-1" strike="noStrike">
              <a:latin typeface="Arial"/>
            </a:endParaRPr>
          </a:p>
          <a:p>
            <a:pPr marL="432000" indent="-226800">
              <a:lnSpc>
                <a:spcPct val="90000"/>
              </a:lnSpc>
              <a:spcBef>
                <a:spcPts val="1417"/>
              </a:spcBef>
              <a:buClr>
                <a:srgbClr val="000000"/>
              </a:buClr>
              <a:buSzPct val="45000"/>
              <a:buFont typeface="Arial"/>
              <a:buChar char="•"/>
            </a:pPr>
            <a:r>
              <a:rPr b="0" lang="en-US" sz="2000" spc="-1" strike="noStrike">
                <a:solidFill>
                  <a:srgbClr val="000000"/>
                </a:solidFill>
                <a:latin typeface="Calibri"/>
                <a:ea typeface="DejaVu Sans"/>
              </a:rPr>
              <a:t>PART V Examples Timing &amp; BEING: Lena  </a:t>
            </a:r>
            <a:endParaRPr b="0" lang="en-US" sz="2000" spc="-1" strike="noStrike">
              <a:latin typeface="Arial"/>
            </a:endParaRPr>
          </a:p>
          <a:p>
            <a:pPr marL="432000" indent="-226800">
              <a:lnSpc>
                <a:spcPct val="90000"/>
              </a:lnSpc>
              <a:spcBef>
                <a:spcPts val="1417"/>
              </a:spcBef>
              <a:buClr>
                <a:srgbClr val="000000"/>
              </a:buClr>
              <a:buSzPct val="45000"/>
              <a:buFont typeface="Arial"/>
              <a:buChar char="•"/>
            </a:pPr>
            <a:r>
              <a:rPr b="0" lang="en-US" sz="2000" spc="-1" strike="noStrike">
                <a:solidFill>
                  <a:srgbClr val="000000"/>
                </a:solidFill>
                <a:latin typeface="Calibri"/>
                <a:ea typeface="DejaVu Sans"/>
              </a:rPr>
              <a:t>PART VI Breakout, Debrief: Lena</a:t>
            </a:r>
            <a:endParaRPr b="0" lang="en-US" sz="2000" spc="-1" strike="noStrike">
              <a:latin typeface="Arial"/>
            </a:endParaRPr>
          </a:p>
          <a:p>
            <a:pPr marL="432000" indent="-226800">
              <a:lnSpc>
                <a:spcPct val="90000"/>
              </a:lnSpc>
              <a:spcBef>
                <a:spcPts val="1417"/>
              </a:spcBef>
              <a:buClr>
                <a:srgbClr val="000000"/>
              </a:buClr>
              <a:buSzPct val="45000"/>
              <a:buFont typeface="Arial"/>
              <a:buChar char="•"/>
            </a:pPr>
            <a:r>
              <a:rPr b="0" lang="en-US" sz="2000" spc="-1" strike="noStrike">
                <a:solidFill>
                  <a:srgbClr val="000000"/>
                </a:solidFill>
                <a:latin typeface="Calibri"/>
                <a:ea typeface="DejaVu Sans"/>
              </a:rPr>
              <a:t>PART VII Homework: Jens</a:t>
            </a:r>
            <a:endParaRPr b="0" lang="en-US" sz="2000" spc="-1" strike="noStrike">
              <a:latin typeface="Arial"/>
            </a:endParaRPr>
          </a:p>
          <a:p>
            <a:pPr marL="432000" indent="-226800">
              <a:lnSpc>
                <a:spcPct val="90000"/>
              </a:lnSpc>
              <a:spcBef>
                <a:spcPts val="1417"/>
              </a:spcBef>
              <a:buClr>
                <a:srgbClr val="000000"/>
              </a:buClr>
              <a:buSzPct val="45000"/>
              <a:buFont typeface="Arial"/>
              <a:buChar char="•"/>
            </a:pPr>
            <a:r>
              <a:rPr b="0" lang="en-US" sz="2000" spc="-1" strike="noStrike">
                <a:solidFill>
                  <a:srgbClr val="000000"/>
                </a:solidFill>
                <a:latin typeface="Calibri"/>
                <a:ea typeface="DejaVu Sans"/>
              </a:rPr>
              <a:t>PART VIII Post-Discussion, Q&amp;A: Jim    </a:t>
            </a:r>
            <a:endParaRPr b="0" lang="en-US" sz="2000" spc="-1" strike="noStrike">
              <a:latin typeface="Arial"/>
            </a:endParaRPr>
          </a:p>
          <a:p>
            <a:pPr>
              <a:lnSpc>
                <a:spcPct val="90000"/>
              </a:lnSpc>
              <a:spcBef>
                <a:spcPts val="850"/>
              </a:spcBef>
            </a:pPr>
            <a:endParaRPr b="0" lang="en-US" sz="2000" spc="-1" strike="noStrike">
              <a:latin typeface="Arial"/>
            </a:endParaRPr>
          </a:p>
        </p:txBody>
      </p:sp>
      <p:pic>
        <p:nvPicPr>
          <p:cNvPr id="225" name="Billede 2_0" descr="Graphical user interface, website&#10;&#10;Description automatically generated"/>
          <p:cNvPicPr/>
          <p:nvPr/>
        </p:nvPicPr>
        <p:blipFill>
          <a:blip r:embed="rId1"/>
          <a:stretch/>
        </p:blipFill>
        <p:spPr>
          <a:xfrm>
            <a:off x="8793000" y="633960"/>
            <a:ext cx="1805040" cy="2704680"/>
          </a:xfrm>
          <a:prstGeom prst="rect">
            <a:avLst/>
          </a:prstGeom>
          <a:ln w="0">
            <a:noFill/>
          </a:ln>
        </p:spPr>
      </p:pic>
      <p:pic>
        <p:nvPicPr>
          <p:cNvPr id="226" name="Picture 2_17" descr="ow to Use Conversational Storytelling Interviews for Your Dissertation: "/>
          <p:cNvPicPr/>
          <p:nvPr/>
        </p:nvPicPr>
        <p:blipFill>
          <a:blip r:embed="rId2"/>
          <a:stretch/>
        </p:blipFill>
        <p:spPr>
          <a:xfrm>
            <a:off x="8796960" y="3511440"/>
            <a:ext cx="1794240" cy="27558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6f8fc"/>
            </a:gs>
            <a:gs pos="100000">
              <a:srgbClr val="abc0e4"/>
            </a:gs>
          </a:gsLst>
          <a:lin ang="5400000"/>
        </a:gradFill>
      </p:bgPr>
    </p:bg>
    <p:spTree>
      <p:nvGrpSpPr>
        <p:cNvPr id="1" name=""/>
        <p:cNvGrpSpPr/>
        <p:nvPr/>
      </p:nvGrpSpPr>
      <p:grpSpPr>
        <a:xfrm>
          <a:off x="0" y="0"/>
          <a:ext cx="0" cy="0"/>
          <a:chOff x="0" y="0"/>
          <a:chExt cx="0" cy="0"/>
        </a:xfrm>
      </p:grpSpPr>
      <p:sp>
        <p:nvSpPr>
          <p:cNvPr id="227" name="CustomShape 1"/>
          <p:cNvSpPr/>
          <p:nvPr/>
        </p:nvSpPr>
        <p:spPr>
          <a:xfrm>
            <a:off x="0" y="0"/>
            <a:ext cx="12187080" cy="6856200"/>
          </a:xfrm>
          <a:prstGeom prst="rect">
            <a:avLst/>
          </a:prstGeom>
          <a:gradFill rotWithShape="0">
            <a:gsLst>
              <a:gs pos="0">
                <a:srgbClr val="f6f8fc"/>
              </a:gs>
              <a:gs pos="100000">
                <a:srgbClr val="abc0e4"/>
              </a:gs>
            </a:gsLst>
            <a:lin ang="5400000"/>
          </a:gradFill>
          <a:ln>
            <a:noFill/>
          </a:ln>
        </p:spPr>
        <p:style>
          <a:lnRef idx="2">
            <a:schemeClr val="accent1">
              <a:shade val="50000"/>
            </a:schemeClr>
          </a:lnRef>
          <a:fillRef idx="1">
            <a:schemeClr val="accent1"/>
          </a:fillRef>
          <a:effectRef idx="0">
            <a:schemeClr val="accent1"/>
          </a:effectRef>
          <a:fontRef idx="minor"/>
        </p:style>
      </p:sp>
      <p:grpSp>
        <p:nvGrpSpPr>
          <p:cNvPr id="228" name="Group 2"/>
          <p:cNvGrpSpPr/>
          <p:nvPr/>
        </p:nvGrpSpPr>
        <p:grpSpPr>
          <a:xfrm>
            <a:off x="409680" y="635760"/>
            <a:ext cx="11140560" cy="2480400"/>
            <a:chOff x="409680" y="635760"/>
            <a:chExt cx="11140560" cy="2480400"/>
          </a:xfrm>
        </p:grpSpPr>
        <p:sp>
          <p:nvSpPr>
            <p:cNvPr id="229" name="CustomShape 3"/>
            <p:cNvSpPr/>
            <p:nvPr/>
          </p:nvSpPr>
          <p:spPr>
            <a:xfrm>
              <a:off x="11223360" y="635760"/>
              <a:ext cx="326880" cy="1740600"/>
            </a:xfrm>
            <a:custGeom>
              <a:avLst/>
              <a:gdLst/>
              <a:ah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fillRef idx="0"/>
            <a:effectRef idx="0"/>
            <a:fontRef idx="minor"/>
          </p:style>
        </p:sp>
        <p:sp>
          <p:nvSpPr>
            <p:cNvPr id="230" name="CustomShape 4"/>
            <p:cNvSpPr/>
            <p:nvPr/>
          </p:nvSpPr>
          <p:spPr>
            <a:xfrm>
              <a:off x="409680" y="1022400"/>
              <a:ext cx="707760" cy="2093760"/>
            </a:xfrm>
            <a:custGeom>
              <a:avLst/>
              <a:gdLst/>
              <a:ah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fillRef idx="0"/>
            <a:effectRef idx="0"/>
            <a:fontRef idx="minor"/>
          </p:style>
        </p:sp>
        <p:sp>
          <p:nvSpPr>
            <p:cNvPr id="231" name="CustomShape 5"/>
            <p:cNvSpPr/>
            <p:nvPr/>
          </p:nvSpPr>
          <p:spPr>
            <a:xfrm>
              <a:off x="409680" y="837720"/>
              <a:ext cx="401400" cy="1703520"/>
            </a:xfrm>
            <a:custGeom>
              <a:avLst/>
              <a:gdLst/>
              <a:ah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fillRef idx="0"/>
            <a:effectRef idx="0"/>
            <a:fontRef idx="minor"/>
          </p:style>
        </p:sp>
        <p:sp>
          <p:nvSpPr>
            <p:cNvPr id="232" name="CustomShape 6"/>
            <p:cNvSpPr/>
            <p:nvPr/>
          </p:nvSpPr>
          <p:spPr>
            <a:xfrm>
              <a:off x="644760" y="640800"/>
              <a:ext cx="166320" cy="1711440"/>
            </a:xfrm>
            <a:custGeom>
              <a:avLst/>
              <a:gdLst/>
              <a:ah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fillRef idx="0"/>
            <a:effectRef idx="0"/>
            <a:fontRef idx="minor"/>
          </p:style>
        </p:sp>
        <p:sp>
          <p:nvSpPr>
            <p:cNvPr id="233" name="CustomShape 7"/>
            <p:cNvSpPr/>
            <p:nvPr/>
          </p:nvSpPr>
          <p:spPr>
            <a:xfrm>
              <a:off x="644040" y="635760"/>
              <a:ext cx="10906200" cy="1539720"/>
            </a:xfrm>
            <a:prstGeom prst="rect">
              <a:avLst/>
            </a:prstGeom>
            <a:solidFill>
              <a:schemeClr val="accent1"/>
            </a:solidFill>
            <a:ln w="0">
              <a:noFill/>
            </a:ln>
          </p:spPr>
          <p:style>
            <a:lnRef idx="0"/>
            <a:fillRef idx="0"/>
            <a:effectRef idx="0"/>
            <a:fontRef idx="minor"/>
          </p:style>
        </p:sp>
      </p:grpSp>
      <p:sp>
        <p:nvSpPr>
          <p:cNvPr id="234" name="CustomShape 8"/>
          <p:cNvSpPr/>
          <p:nvPr/>
        </p:nvSpPr>
        <p:spPr>
          <a:xfrm>
            <a:off x="1047240" y="543960"/>
            <a:ext cx="10304640" cy="1539720"/>
          </a:xfrm>
          <a:prstGeom prst="rect">
            <a:avLst/>
          </a:prstGeom>
          <a:noFill/>
          <a:ln w="0">
            <a:noFill/>
          </a:ln>
        </p:spPr>
        <p:style>
          <a:lnRef idx="0"/>
          <a:fillRef idx="0"/>
          <a:effectRef idx="0"/>
          <a:fontRef idx="minor"/>
        </p:style>
        <p:txBody>
          <a:bodyPr lIns="90000" rIns="90000" tIns="45000" bIns="45000" anchor="ctr">
            <a:normAutofit/>
          </a:bodyPr>
          <a:p>
            <a:pPr algn="ctr">
              <a:lnSpc>
                <a:spcPct val="90000"/>
              </a:lnSpc>
              <a:spcAft>
                <a:spcPts val="601"/>
              </a:spcAft>
            </a:pPr>
            <a:r>
              <a:rPr b="0" lang="en-US" sz="4000" spc="-1" strike="noStrike">
                <a:solidFill>
                  <a:srgbClr val="ffffff"/>
                </a:solidFill>
                <a:latin typeface="Calibri Light"/>
                <a:ea typeface="DejaVu Sans"/>
              </a:rPr>
              <a:t> </a:t>
            </a:r>
            <a:r>
              <a:rPr b="0" lang="en-US" sz="4000" spc="-1" strike="noStrike">
                <a:solidFill>
                  <a:srgbClr val="ffffff"/>
                </a:solidFill>
                <a:latin typeface="Calibri Light"/>
                <a:ea typeface="DejaVu Sans"/>
              </a:rPr>
              <a:t>Jens</a:t>
            </a:r>
            <a:endParaRPr b="0" lang="en-US" sz="4000" spc="-1" strike="noStrike">
              <a:latin typeface="Arial"/>
            </a:endParaRPr>
          </a:p>
        </p:txBody>
      </p:sp>
      <p:sp>
        <p:nvSpPr>
          <p:cNvPr id="235" name="CustomShape 9"/>
          <p:cNvSpPr/>
          <p:nvPr/>
        </p:nvSpPr>
        <p:spPr>
          <a:xfrm>
            <a:off x="1119240" y="2301120"/>
            <a:ext cx="10408320" cy="3919320"/>
          </a:xfrm>
          <a:prstGeom prst="rect">
            <a:avLst/>
          </a:prstGeom>
          <a:noFill/>
          <a:ln w="0">
            <a:noFill/>
          </a:ln>
        </p:spPr>
        <p:style>
          <a:lnRef idx="0"/>
          <a:fillRef idx="0"/>
          <a:effectRef idx="0"/>
          <a:fontRef idx="minor"/>
        </p:style>
        <p:txBody>
          <a:bodyPr lIns="90000" rIns="90000" tIns="45000" bIns="45000">
            <a:noAutofit/>
          </a:bodyPr>
          <a:p>
            <a:pPr marL="51444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Please bring a notebook and pen/pencil to each session.</a:t>
            </a:r>
            <a:endParaRPr b="0" lang="en-US" sz="2400" spc="-1" strike="noStrike">
              <a:latin typeface="Arial"/>
            </a:endParaRPr>
          </a:p>
          <a:p>
            <a:pPr marL="51444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Use the “Gallery View” so you can see each other while viewing Powerpoint.</a:t>
            </a:r>
            <a:endParaRPr b="0" lang="en-US" sz="2400" spc="-1" strike="noStrike">
              <a:latin typeface="Arial"/>
            </a:endParaRPr>
          </a:p>
          <a:p>
            <a:pPr marL="51444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Please do not give advice to others or use ‘should’ statements for self or others.</a:t>
            </a:r>
            <a:endParaRPr b="0" lang="en-US" sz="2400" spc="-1" strike="noStrike">
              <a:latin typeface="Arial"/>
            </a:endParaRPr>
          </a:p>
          <a:p>
            <a:pPr marL="51444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Speak more from the heart than from the head </a:t>
            </a:r>
            <a:endParaRPr b="0" lang="en-US" sz="2400" spc="-1" strike="noStrike">
              <a:latin typeface="Arial"/>
            </a:endParaRPr>
          </a:p>
          <a:p>
            <a:pPr marL="51444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Laser in, be concise, and share only one story instead of several.</a:t>
            </a:r>
            <a:endParaRPr b="0" lang="en-US" sz="2400" spc="-1" strike="noStrike">
              <a:latin typeface="Arial"/>
            </a:endParaRPr>
          </a:p>
          <a:p>
            <a:pPr marL="514440" indent="-226800">
              <a:lnSpc>
                <a:spcPct val="90000"/>
              </a:lnSpc>
              <a:spcAft>
                <a:spcPts val="601"/>
              </a:spcAft>
              <a:buClr>
                <a:srgbClr val="000000"/>
              </a:buClr>
              <a:buFont typeface="Arial"/>
              <a:buChar char="•"/>
            </a:pPr>
            <a:r>
              <a:rPr b="1" lang="en-US" sz="2400" spc="-1" strike="noStrike">
                <a:solidFill>
                  <a:srgbClr val="000000"/>
                </a:solidFill>
                <a:latin typeface="Calibri"/>
                <a:ea typeface="DejaVu Sans"/>
              </a:rPr>
              <a:t>CONFIDENTIALITY</a:t>
            </a:r>
            <a:r>
              <a:rPr b="0" lang="en-US" sz="2400" spc="-1" strike="noStrike">
                <a:solidFill>
                  <a:srgbClr val="000000"/>
                </a:solidFill>
                <a:latin typeface="Calibri"/>
                <a:ea typeface="DejaVu Sans"/>
              </a:rPr>
              <a:t>: Do not tell someone else’s story. Please DO NOT record any session of the presenters or the participants.</a:t>
            </a:r>
            <a:endParaRPr b="0" lang="en-US" sz="2400" spc="-1" strike="noStrike">
              <a:latin typeface="Arial"/>
            </a:endParaRPr>
          </a:p>
          <a:p>
            <a:pPr marL="51444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Please use Chat ONLY when asked to do so. Avoid “side talk.”</a:t>
            </a:r>
            <a:endParaRPr b="0" lang="en-US" sz="2400" spc="-1" strike="noStrike">
              <a:latin typeface="Arial"/>
            </a:endParaRPr>
          </a:p>
          <a:p>
            <a:pPr marL="51444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Please attend all sessions. If you must miss one, contact us so we can help you to catch up before you return.</a:t>
            </a:r>
            <a:endParaRPr b="0" lang="en-US" sz="2400" spc="-1" strike="noStrike">
              <a:latin typeface="Arial"/>
            </a:endParaRPr>
          </a:p>
        </p:txBody>
      </p:sp>
      <p:pic>
        <p:nvPicPr>
          <p:cNvPr id="236" name="" descr=""/>
          <p:cNvPicPr/>
          <p:nvPr/>
        </p:nvPicPr>
        <p:blipFill>
          <a:blip r:embed="rId1"/>
          <a:stretch/>
        </p:blipFill>
        <p:spPr>
          <a:xfrm>
            <a:off x="2743200" y="914400"/>
            <a:ext cx="2714400" cy="114156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CustomShape 1"/>
          <p:cNvSpPr/>
          <p:nvPr/>
        </p:nvSpPr>
        <p:spPr>
          <a:xfrm>
            <a:off x="2472120" y="160920"/>
            <a:ext cx="4937040" cy="1721160"/>
          </a:xfrm>
          <a:prstGeom prst="rect">
            <a:avLst/>
          </a:prstGeom>
          <a:noFill/>
          <a:ln w="0">
            <a:noFill/>
          </a:ln>
        </p:spPr>
        <p:style>
          <a:lnRef idx="0"/>
          <a:fillRef idx="0"/>
          <a:effectRef idx="0"/>
          <a:fontRef idx="minor"/>
        </p:style>
        <p:txBody>
          <a:bodyPr lIns="68760" rIns="68760" tIns="34200" bIns="34200" anchor="b">
            <a:normAutofit/>
          </a:bodyPr>
          <a:p>
            <a:pPr>
              <a:lnSpc>
                <a:spcPct val="90000"/>
              </a:lnSpc>
            </a:pPr>
            <a:br/>
            <a:br/>
            <a:br/>
            <a:br/>
            <a:br/>
            <a:endParaRPr b="0" lang="en-US" sz="1800" spc="-1" strike="noStrike">
              <a:latin typeface="Arial"/>
            </a:endParaRPr>
          </a:p>
        </p:txBody>
      </p:sp>
      <p:sp>
        <p:nvSpPr>
          <p:cNvPr id="238" name="CustomShape 2"/>
          <p:cNvSpPr/>
          <p:nvPr/>
        </p:nvSpPr>
        <p:spPr>
          <a:xfrm>
            <a:off x="473400" y="529920"/>
            <a:ext cx="11548080" cy="6165360"/>
          </a:xfrm>
          <a:prstGeom prst="rect">
            <a:avLst/>
          </a:prstGeom>
          <a:gradFill rotWithShape="0">
            <a:gsLst>
              <a:gs pos="0">
                <a:srgbClr val="f6f8fc"/>
              </a:gs>
              <a:gs pos="100000">
                <a:srgbClr val="abc0e4"/>
              </a:gs>
            </a:gsLst>
            <a:lin ang="5400000"/>
          </a:gradFill>
          <a:ln w="0">
            <a:noFill/>
          </a:ln>
        </p:spPr>
        <p:style>
          <a:lnRef idx="0"/>
          <a:fillRef idx="0"/>
          <a:effectRef idx="0"/>
          <a:fontRef idx="minor"/>
        </p:style>
        <p:txBody>
          <a:bodyPr lIns="68760" rIns="68760" tIns="34200" bIns="34200">
            <a:normAutofit/>
          </a:bodyPr>
          <a:p>
            <a:pPr>
              <a:lnSpc>
                <a:spcPct val="90000"/>
              </a:lnSpc>
              <a:spcBef>
                <a:spcPts val="1001"/>
              </a:spcBef>
              <a:tabLst>
                <a:tab algn="l" pos="0"/>
              </a:tabLst>
            </a:pPr>
            <a:endParaRPr b="0" lang="en-US" sz="1800" spc="-1" strike="noStrike">
              <a:latin typeface="Arial"/>
            </a:endParaRPr>
          </a:p>
          <a:p>
            <a:pPr>
              <a:lnSpc>
                <a:spcPct val="90000"/>
              </a:lnSpc>
              <a:spcBef>
                <a:spcPts val="1001"/>
              </a:spcBef>
              <a:tabLst>
                <a:tab algn="l" pos="0"/>
              </a:tabLst>
            </a:pPr>
            <a:endParaRPr b="0" lang="en-US" sz="1800" spc="-1" strike="noStrike">
              <a:latin typeface="Arial"/>
            </a:endParaRPr>
          </a:p>
          <a:p>
            <a:pPr>
              <a:lnSpc>
                <a:spcPct val="90000"/>
              </a:lnSpc>
              <a:spcBef>
                <a:spcPts val="1001"/>
              </a:spcBef>
              <a:tabLst>
                <a:tab algn="l" pos="0"/>
              </a:tabLst>
            </a:pPr>
            <a:endParaRPr b="0" lang="en-US" sz="1800" spc="-1" strike="noStrike">
              <a:latin typeface="Arial"/>
            </a:endParaRPr>
          </a:p>
          <a:p>
            <a:pPr>
              <a:lnSpc>
                <a:spcPct val="90000"/>
              </a:lnSpc>
              <a:spcBef>
                <a:spcPts val="1001"/>
              </a:spcBef>
              <a:tabLst>
                <a:tab algn="l" pos="0"/>
              </a:tabLst>
            </a:pPr>
            <a:endParaRPr b="0" lang="en-US" sz="1800" spc="-1" strike="noStrike">
              <a:latin typeface="Arial"/>
            </a:endParaRPr>
          </a:p>
          <a:p>
            <a:pPr>
              <a:lnSpc>
                <a:spcPct val="90000"/>
              </a:lnSpc>
              <a:spcBef>
                <a:spcPts val="1001"/>
              </a:spcBef>
              <a:tabLst>
                <a:tab algn="l" pos="0"/>
              </a:tabLst>
            </a:pPr>
            <a:r>
              <a:rPr b="1" lang="en-US" sz="3200" spc="-1" strike="noStrike">
                <a:solidFill>
                  <a:srgbClr val="000000"/>
                </a:solidFill>
                <a:latin typeface="Calibri"/>
                <a:ea typeface="DejaVu Sans"/>
              </a:rPr>
              <a:t>Jens – Last Session’s Homework</a:t>
            </a:r>
            <a:endParaRPr b="0" lang="en-US" sz="3200" spc="-1" strike="noStrike">
              <a:latin typeface="Arial"/>
            </a:endParaRPr>
          </a:p>
          <a:p>
            <a:pPr>
              <a:lnSpc>
                <a:spcPct val="90000"/>
              </a:lnSpc>
              <a:spcBef>
                <a:spcPts val="1001"/>
              </a:spcBef>
              <a:tabLst>
                <a:tab algn="l" pos="0"/>
              </a:tabLst>
            </a:pPr>
            <a:r>
              <a:rPr b="1" lang="en-US" sz="3200" spc="-1" strike="noStrike" u="sng">
                <a:solidFill>
                  <a:srgbClr val="000000"/>
                </a:solidFill>
                <a:uFillTx/>
                <a:latin typeface="Calibri"/>
                <a:ea typeface="DejaVu Sans"/>
              </a:rPr>
              <a:t>Last Week’s Homework: Plots &amp; Bets</a:t>
            </a:r>
            <a:endParaRPr b="0" lang="en-US" sz="3200" spc="-1" strike="noStrike">
              <a:latin typeface="Arial"/>
            </a:endParaRPr>
          </a:p>
          <a:p>
            <a:pPr>
              <a:lnSpc>
                <a:spcPct val="90000"/>
              </a:lnSpc>
              <a:spcBef>
                <a:spcPts val="1001"/>
              </a:spcBef>
              <a:tabLst>
                <a:tab algn="l" pos="0"/>
              </a:tabLst>
            </a:pPr>
            <a:endParaRPr b="0" lang="en-US" sz="3200" spc="-1" strike="noStrike">
              <a:latin typeface="Arial"/>
            </a:endParaRPr>
          </a:p>
          <a:p>
            <a:pPr>
              <a:lnSpc>
                <a:spcPct val="90000"/>
              </a:lnSpc>
              <a:spcBef>
                <a:spcPts val="1001"/>
              </a:spcBef>
              <a:tabLst>
                <a:tab algn="l" pos="0"/>
              </a:tabLst>
            </a:pPr>
            <a:r>
              <a:rPr b="1" lang="en-US" sz="3200" spc="-1" strike="noStrike">
                <a:solidFill>
                  <a:srgbClr val="000000"/>
                </a:solidFill>
                <a:latin typeface="Calibri"/>
                <a:ea typeface="DejaVu Sans"/>
              </a:rPr>
              <a:t>Principle 4: Timing &amp; the Eventing of BEING Process</a:t>
            </a:r>
            <a:endParaRPr b="0" lang="en-US" sz="3200" spc="-1" strike="noStrike">
              <a:latin typeface="Arial"/>
            </a:endParaRPr>
          </a:p>
          <a:p>
            <a:pPr>
              <a:lnSpc>
                <a:spcPct val="90000"/>
              </a:lnSpc>
              <a:spcBef>
                <a:spcPts val="1001"/>
              </a:spcBef>
              <a:tabLst>
                <a:tab algn="l" pos="0"/>
              </a:tabLst>
            </a:pPr>
            <a:r>
              <a:rPr b="1" lang="en-US" sz="2800" spc="-1" strike="noStrike">
                <a:solidFill>
                  <a:srgbClr val="000000"/>
                </a:solidFill>
                <a:latin typeface="Arial"/>
                <a:ea typeface="DejaVu Sans"/>
              </a:rPr>
              <a:t>You Must Have Timing</a:t>
            </a:r>
            <a:r>
              <a:rPr b="0" i="1" lang="en-US" sz="2800" spc="-1" strike="noStrike">
                <a:solidFill>
                  <a:srgbClr val="000000"/>
                </a:solidFill>
                <a:latin typeface="Arial"/>
                <a:ea typeface="DejaVu Sans"/>
              </a:rPr>
              <a:t> (spacetimemattering of BEING)</a:t>
            </a:r>
            <a:endParaRPr b="0" lang="en-US" sz="2800" spc="-1" strike="noStrike">
              <a:latin typeface="Arial"/>
            </a:endParaRPr>
          </a:p>
          <a:p>
            <a:pPr>
              <a:lnSpc>
                <a:spcPct val="90000"/>
              </a:lnSpc>
              <a:spcBef>
                <a:spcPts val="1001"/>
              </a:spcBef>
              <a:tabLst>
                <a:tab algn="l" pos="0"/>
              </a:tabLst>
            </a:pPr>
            <a:endParaRPr b="0" lang="en-US" sz="2800" spc="-1" strike="noStrike">
              <a:latin typeface="Arial"/>
            </a:endParaRPr>
          </a:p>
          <a:p>
            <a:pPr>
              <a:lnSpc>
                <a:spcPct val="90000"/>
              </a:lnSpc>
              <a:spcBef>
                <a:spcPts val="1001"/>
              </a:spcBef>
              <a:tabLst>
                <a:tab algn="l" pos="0"/>
              </a:tabLst>
            </a:pPr>
            <a:r>
              <a:rPr b="1" lang="en-US" sz="2800" spc="-1" strike="noStrike">
                <a:solidFill>
                  <a:srgbClr val="000000"/>
                </a:solidFill>
                <a:latin typeface="Arial"/>
                <a:ea typeface="DejaVu Sans"/>
              </a:rPr>
              <a:t>“</a:t>
            </a:r>
            <a:r>
              <a:rPr b="1" lang="en-US" sz="2800" spc="-1" strike="noStrike">
                <a:solidFill>
                  <a:srgbClr val="000000"/>
                </a:solidFill>
                <a:latin typeface="Arial"/>
                <a:ea typeface="DejaVu Sans"/>
              </a:rPr>
              <a:t>Everyone is selling-timing, all the time” (long-term</a:t>
            </a:r>
            <a:r>
              <a:rPr b="0" lang="en-US" sz="2800" spc="-1" strike="noStrike">
                <a:solidFill>
                  <a:srgbClr val="000000"/>
                </a:solidFill>
                <a:latin typeface="Arial"/>
                <a:ea typeface="DejaVu Sans"/>
              </a:rPr>
              <a:t> &amp; </a:t>
            </a:r>
            <a:r>
              <a:rPr b="1" lang="en-US" sz="2800" spc="-1" strike="noStrike">
                <a:solidFill>
                  <a:srgbClr val="000000"/>
                </a:solidFill>
                <a:latin typeface="Arial"/>
                <a:ea typeface="DejaVu Sans"/>
              </a:rPr>
              <a:t>short-term)”</a:t>
            </a:r>
            <a:endParaRPr b="0" lang="en-US" sz="2800" spc="-1" strike="noStrike">
              <a:latin typeface="Arial"/>
            </a:endParaRPr>
          </a:p>
          <a:p>
            <a:pPr>
              <a:lnSpc>
                <a:spcPct val="90000"/>
              </a:lnSpc>
              <a:spcBef>
                <a:spcPts val="1001"/>
              </a:spcBef>
              <a:tabLst>
                <a:tab algn="l" pos="0"/>
              </a:tabLst>
            </a:pPr>
            <a:r>
              <a:rPr b="1" lang="en-US" sz="2800" spc="-1" strike="noStrike">
                <a:solidFill>
                  <a:srgbClr val="000000"/>
                </a:solidFill>
                <a:latin typeface="Arial"/>
                <a:ea typeface="DejaVu Sans"/>
              </a:rPr>
              <a:t>“</a:t>
            </a:r>
            <a:r>
              <a:rPr b="1" lang="en-US" sz="2800" spc="-1" strike="noStrike">
                <a:solidFill>
                  <a:srgbClr val="000000"/>
                </a:solidFill>
                <a:latin typeface="Arial"/>
                <a:ea typeface="DejaVu Sans"/>
              </a:rPr>
              <a:t>deep time, surface time, opportune timing”  </a:t>
            </a:r>
            <a:endParaRPr b="0" lang="en-US" sz="2800" spc="-1" strike="noStrike">
              <a:latin typeface="Arial"/>
            </a:endParaRPr>
          </a:p>
          <a:p>
            <a:pPr>
              <a:lnSpc>
                <a:spcPct val="90000"/>
              </a:lnSpc>
              <a:spcBef>
                <a:spcPts val="1001"/>
              </a:spcBef>
              <a:tabLst>
                <a:tab algn="l" pos="0"/>
              </a:tabLst>
            </a:pPr>
            <a:endParaRPr b="0" lang="en-US" sz="2800" spc="-1" strike="noStrike">
              <a:latin typeface="Arial"/>
            </a:endParaRPr>
          </a:p>
          <a:p>
            <a:pPr>
              <a:lnSpc>
                <a:spcPct val="90000"/>
              </a:lnSpc>
              <a:spcBef>
                <a:spcPts val="1001"/>
              </a:spcBef>
              <a:tabLst>
                <a:tab algn="l" pos="0"/>
              </a:tabLst>
            </a:pPr>
            <a:endParaRPr b="0" lang="en-US" sz="2800" spc="-1" strike="noStrike">
              <a:latin typeface="Arial"/>
            </a:endParaRPr>
          </a:p>
        </p:txBody>
      </p:sp>
      <p:pic>
        <p:nvPicPr>
          <p:cNvPr id="239" name="Picture 4_2" descr="ath Homework – Helpful or Harmful? - KP® Mathematics : KP® Mathematics"/>
          <p:cNvPicPr/>
          <p:nvPr/>
        </p:nvPicPr>
        <p:blipFill>
          <a:blip r:embed="rId1"/>
          <a:stretch/>
        </p:blipFill>
        <p:spPr>
          <a:xfrm>
            <a:off x="796320" y="529920"/>
            <a:ext cx="2019240" cy="1246680"/>
          </a:xfrm>
          <a:prstGeom prst="rect">
            <a:avLst/>
          </a:prstGeom>
          <a:ln w="0">
            <a:noFill/>
          </a:ln>
        </p:spPr>
      </p:pic>
      <p:pic>
        <p:nvPicPr>
          <p:cNvPr id="240" name="Billede 8_6" descr=""/>
          <p:cNvPicPr/>
          <p:nvPr/>
        </p:nvPicPr>
        <p:blipFill>
          <a:blip r:embed="rId2"/>
          <a:stretch/>
        </p:blipFill>
        <p:spPr>
          <a:xfrm rot="671400">
            <a:off x="9230400" y="331200"/>
            <a:ext cx="2330280" cy="359136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1" name="CustomShape 1"/>
          <p:cNvSpPr/>
          <p:nvPr/>
        </p:nvSpPr>
        <p:spPr>
          <a:xfrm>
            <a:off x="0" y="0"/>
            <a:ext cx="5613120" cy="6856200"/>
          </a:xfrm>
          <a:prstGeom prst="rect">
            <a:avLst/>
          </a:prstGeom>
          <a:gradFill rotWithShape="0">
            <a:gsLst>
              <a:gs pos="0">
                <a:srgbClr val="4472c4">
                  <a:alpha val="82352"/>
                </a:srgbClr>
              </a:gs>
              <a:gs pos="100000">
                <a:srgbClr val="4472c4">
                  <a:alpha val="60000"/>
                </a:srgb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242" name="Picture 130" descr=""/>
          <p:cNvPicPr/>
          <p:nvPr/>
        </p:nvPicPr>
        <p:blipFill>
          <a:blip r:embed="rId1"/>
          <a:stretch/>
        </p:blipFill>
        <p:spPr>
          <a:xfrm>
            <a:off x="0" y="0"/>
            <a:ext cx="12190320" cy="6856200"/>
          </a:xfrm>
          <a:prstGeom prst="rect">
            <a:avLst/>
          </a:prstGeom>
          <a:ln w="0">
            <a:noFill/>
          </a:ln>
        </p:spPr>
      </p:pic>
      <p:sp>
        <p:nvSpPr>
          <p:cNvPr id="243" name="CustomShape 2"/>
          <p:cNvSpPr/>
          <p:nvPr/>
        </p:nvSpPr>
        <p:spPr>
          <a:xfrm>
            <a:off x="0" y="738720"/>
            <a:ext cx="4998600" cy="5399280"/>
          </a:xfrm>
          <a:custGeom>
            <a:avLst/>
            <a:gdLst/>
            <a:ah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p:style>
      </p:sp>
      <p:pic>
        <p:nvPicPr>
          <p:cNvPr id="244" name="Picture 2" descr="Free object clipart graphics. Needle, capscrews, nut, bricks, glue, clothes  peg, bucket, comb, candle, vase, dress, bulb, handbag images and pictures."/>
          <p:cNvPicPr/>
          <p:nvPr/>
        </p:nvPicPr>
        <p:blipFill>
          <a:blip r:embed="rId2"/>
          <a:srcRect l="1740" t="0" r="12262" b="0"/>
          <a:stretch/>
        </p:blipFill>
        <p:spPr>
          <a:xfrm>
            <a:off x="0" y="907200"/>
            <a:ext cx="4836240" cy="5061960"/>
          </a:xfrm>
          <a:prstGeom prst="rect">
            <a:avLst/>
          </a:prstGeom>
          <a:ln w="0">
            <a:noFill/>
          </a:ln>
        </p:spPr>
      </p:pic>
      <p:sp>
        <p:nvSpPr>
          <p:cNvPr id="245" name="CustomShape 3"/>
          <p:cNvSpPr/>
          <p:nvPr/>
        </p:nvSpPr>
        <p:spPr>
          <a:xfrm>
            <a:off x="5000400" y="380880"/>
            <a:ext cx="7189920" cy="5678280"/>
          </a:xfrm>
          <a:prstGeom prst="rect">
            <a:avLst/>
          </a:prstGeom>
          <a:gradFill rotWithShape="0">
            <a:gsLst>
              <a:gs pos="0">
                <a:srgbClr val="f6f8fc"/>
              </a:gs>
              <a:gs pos="100000">
                <a:srgbClr val="abc0e4"/>
              </a:gs>
            </a:gsLst>
            <a:lin ang="5400000"/>
          </a:gradFill>
          <a:ln w="0">
            <a:noFill/>
          </a:ln>
        </p:spPr>
        <p:style>
          <a:lnRef idx="0"/>
          <a:fillRef idx="0"/>
          <a:effectRef idx="0"/>
          <a:fontRef idx="minor"/>
        </p:style>
        <p:txBody>
          <a:bodyPr lIns="90000" rIns="90000" tIns="45000" bIns="45000" anchor="ctr">
            <a:normAutofit fontScale="86000"/>
          </a:bodyPr>
          <a:p>
            <a:pPr marL="21600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Session 3 TRAINING NUTS and BOLTS: Grace Ann</a:t>
            </a:r>
            <a:endParaRPr b="0" lang="en-US" sz="2400" spc="-1" strike="noStrike">
              <a:latin typeface="Arial"/>
            </a:endParaRPr>
          </a:p>
          <a:p>
            <a:pPr>
              <a:lnSpc>
                <a:spcPct val="90000"/>
              </a:lnSpc>
              <a:spcAft>
                <a:spcPts val="601"/>
              </a:spcAft>
            </a:pPr>
            <a:endParaRPr b="0" lang="en-US" sz="2400" spc="-1" strike="noStrike">
              <a:latin typeface="Arial"/>
            </a:endParaRPr>
          </a:p>
          <a:p>
            <a:pPr marL="21600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LAST WEEK: Break-out Groups</a:t>
            </a:r>
            <a:endParaRPr b="0" lang="en-US" sz="2400" spc="-1" strike="noStrike">
              <a:latin typeface="Arial"/>
            </a:endParaRPr>
          </a:p>
          <a:p>
            <a:pPr marL="21600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-Last week’s post session</a:t>
            </a:r>
            <a:endParaRPr b="0" lang="en-US" sz="2400" spc="-1" strike="noStrike">
              <a:latin typeface="Arial"/>
            </a:endParaRPr>
          </a:p>
          <a:p>
            <a:pPr marL="21600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-Alternative Introductions</a:t>
            </a:r>
            <a:endParaRPr b="0" lang="en-US" sz="2400" spc="-1" strike="noStrike">
              <a:latin typeface="Arial"/>
            </a:endParaRPr>
          </a:p>
          <a:p>
            <a:pPr>
              <a:lnSpc>
                <a:spcPct val="90000"/>
              </a:lnSpc>
              <a:spcAft>
                <a:spcPts val="601"/>
              </a:spcAft>
            </a:pPr>
            <a:endParaRPr b="0" lang="en-US" sz="2400" spc="-1" strike="noStrike">
              <a:latin typeface="Arial"/>
            </a:endParaRPr>
          </a:p>
          <a:p>
            <a:pPr marL="21600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THIS WEEK: MORE on Break-out Groups </a:t>
            </a:r>
            <a:endParaRPr b="0" lang="en-US" sz="2400" spc="-1" strike="noStrike">
              <a:latin typeface="Arial"/>
            </a:endParaRPr>
          </a:p>
          <a:p>
            <a:pPr marL="21600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-Activity: You are in charge</a:t>
            </a:r>
            <a:endParaRPr b="0" lang="en-US" sz="2400" spc="-1" strike="noStrike">
              <a:latin typeface="Arial"/>
            </a:endParaRPr>
          </a:p>
          <a:p>
            <a:pPr marL="21600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-Instructions: numbers, turns, timing, question(s)</a:t>
            </a:r>
            <a:endParaRPr b="0" lang="en-US" sz="2400" spc="-1" strike="noStrike">
              <a:latin typeface="Arial"/>
            </a:endParaRPr>
          </a:p>
          <a:p>
            <a:pPr marL="21600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-Modeling: do’s and don’ts</a:t>
            </a:r>
            <a:endParaRPr b="0" lang="en-US" sz="2400" spc="-1" strike="noStrike">
              <a:latin typeface="Arial"/>
            </a:endParaRPr>
          </a:p>
          <a:p>
            <a:pPr marL="21600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-Sitting In/Observer roles: silence or their words</a:t>
            </a:r>
            <a:endParaRPr b="0" lang="en-US" sz="2400" spc="-1" strike="noStrike">
              <a:latin typeface="Arial"/>
            </a:endParaRPr>
          </a:p>
          <a:p>
            <a:pPr marL="21600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-Debriefing: emotions, results, frameworks</a:t>
            </a:r>
            <a:endParaRPr b="0" lang="en-US" sz="2400" spc="-1" strike="noStrike">
              <a:latin typeface="Arial"/>
            </a:endParaRPr>
          </a:p>
          <a:p>
            <a:pPr marL="685800">
              <a:lnSpc>
                <a:spcPct val="90000"/>
              </a:lnSpc>
              <a:spcAft>
                <a:spcPts val="601"/>
              </a:spcAft>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-Homework applications of concepts</a:t>
            </a:r>
            <a:endParaRPr b="0" lang="en-US" sz="2400" spc="-1" strike="noStrike">
              <a:latin typeface="Arial"/>
            </a:endParaRPr>
          </a:p>
          <a:p>
            <a:pPr marL="68580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-Privacy</a:t>
            </a:r>
            <a:endParaRPr b="0" lang="en-US" sz="2400" spc="-1" strike="noStrike">
              <a:latin typeface="Arial"/>
            </a:endParaRPr>
          </a:p>
          <a:p>
            <a:pPr marL="685800" indent="-226800">
              <a:lnSpc>
                <a:spcPct val="90000"/>
              </a:lnSpc>
              <a:spcAft>
                <a:spcPts val="601"/>
              </a:spcAft>
              <a:buClr>
                <a:srgbClr val="000000"/>
              </a:buClr>
              <a:buFont typeface="Arial"/>
              <a:buChar char="•"/>
            </a:pPr>
            <a:r>
              <a:rPr b="0" lang="en-US" sz="2400" spc="-1" strike="noStrike">
                <a:solidFill>
                  <a:srgbClr val="000000"/>
                </a:solidFill>
                <a:latin typeface="Calibri"/>
                <a:ea typeface="DejaVu Sans"/>
              </a:rPr>
              <a:t>	</a:t>
            </a:r>
            <a:endParaRPr b="0" lang="en-US" sz="2400" spc="-1" strike="noStrike">
              <a:latin typeface="Arial"/>
            </a:endParaRPr>
          </a:p>
          <a:p>
            <a:pPr marL="685800">
              <a:lnSpc>
                <a:spcPct val="90000"/>
              </a:lnSpc>
              <a:spcAft>
                <a:spcPts val="601"/>
              </a:spcAft>
            </a:pP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6" name="Pladsholder til indhold 4" descr=""/>
          <p:cNvPicPr/>
          <p:nvPr/>
        </p:nvPicPr>
        <p:blipFill>
          <a:blip r:embed="rId1"/>
          <a:srcRect l="21338" t="0" r="-1" b="-1"/>
          <a:stretch/>
        </p:blipFill>
        <p:spPr>
          <a:xfrm>
            <a:off x="4110120" y="0"/>
            <a:ext cx="8080200" cy="6856200"/>
          </a:xfrm>
          <a:prstGeom prst="rect">
            <a:avLst/>
          </a:prstGeom>
          <a:ln w="0">
            <a:noFill/>
          </a:ln>
        </p:spPr>
      </p:pic>
      <p:sp>
        <p:nvSpPr>
          <p:cNvPr id="247" name="CustomShape 1"/>
          <p:cNvSpPr/>
          <p:nvPr/>
        </p:nvSpPr>
        <p:spPr>
          <a:xfrm>
            <a:off x="478080" y="1122480"/>
            <a:ext cx="4021560" cy="1994040"/>
          </a:xfrm>
          <a:prstGeom prst="rect">
            <a:avLst/>
          </a:prstGeom>
          <a:noFill/>
          <a:ln w="0">
            <a:noFill/>
          </a:ln>
        </p:spPr>
        <p:style>
          <a:lnRef idx="0"/>
          <a:fillRef idx="0"/>
          <a:effectRef idx="0"/>
          <a:fontRef idx="minor"/>
        </p:style>
        <p:txBody>
          <a:bodyPr lIns="90000" rIns="90000" tIns="45000" bIns="45000" anchor="b">
            <a:normAutofit/>
          </a:bodyPr>
          <a:p>
            <a:pPr>
              <a:lnSpc>
                <a:spcPct val="90000"/>
              </a:lnSpc>
            </a:pPr>
            <a:r>
              <a:rPr b="0" lang="en-US" sz="4800" spc="-1" strike="noStrike">
                <a:solidFill>
                  <a:srgbClr val="000000"/>
                </a:solidFill>
                <a:latin typeface="Calibri Light"/>
                <a:ea typeface="DejaVu Sans"/>
              </a:rPr>
              <a:t>Principle 4 </a:t>
            </a:r>
            <a:r>
              <a:rPr b="1" lang="en-US" sz="4800" spc="-1" strike="noStrike">
                <a:solidFill>
                  <a:srgbClr val="000000"/>
                </a:solidFill>
                <a:latin typeface="Calibri Light"/>
                <a:ea typeface="DejaVu Sans"/>
              </a:rPr>
              <a:t>TIMING</a:t>
            </a:r>
            <a:endParaRPr b="0" lang="en-US" sz="4800" spc="-1" strike="noStrike">
              <a:latin typeface="Arial"/>
            </a:endParaRPr>
          </a:p>
        </p:txBody>
      </p:sp>
      <p:sp>
        <p:nvSpPr>
          <p:cNvPr id="248" name="CustomShape 2"/>
          <p:cNvSpPr/>
          <p:nvPr/>
        </p:nvSpPr>
        <p:spPr>
          <a:xfrm>
            <a:off x="478080" y="3291840"/>
            <a:ext cx="3931560" cy="2298600"/>
          </a:xfrm>
          <a:prstGeom prst="rect">
            <a:avLst/>
          </a:prstGeom>
          <a:noFill/>
          <a:ln w="0">
            <a:noFill/>
          </a:ln>
        </p:spPr>
        <p:style>
          <a:lnRef idx="0"/>
          <a:fillRef idx="0"/>
          <a:effectRef idx="0"/>
          <a:fontRef idx="minor"/>
        </p:style>
        <p:txBody>
          <a:bodyPr lIns="90000" rIns="90000" tIns="45000" bIns="45000">
            <a:normAutofit/>
          </a:bodyPr>
          <a:p>
            <a:pPr>
              <a:lnSpc>
                <a:spcPct val="90000"/>
              </a:lnSpc>
              <a:spcBef>
                <a:spcPts val="1001"/>
              </a:spcBef>
              <a:tabLst>
                <a:tab algn="l" pos="0"/>
              </a:tabLst>
            </a:pPr>
            <a:r>
              <a:rPr b="0" lang="en-US" sz="2400" spc="-1" strike="noStrike">
                <a:solidFill>
                  <a:srgbClr val="000000"/>
                </a:solidFill>
                <a:latin typeface="Calibri"/>
                <a:ea typeface="DejaVu Sans"/>
              </a:rPr>
              <a:t>You must create timing </a:t>
            </a:r>
            <a:endParaRPr b="0" lang="en-US" sz="2400" spc="-1" strike="noStrike">
              <a:latin typeface="Arial"/>
            </a:endParaRPr>
          </a:p>
          <a:p>
            <a:pPr>
              <a:lnSpc>
                <a:spcPct val="90000"/>
              </a:lnSpc>
              <a:spcBef>
                <a:spcPts val="1001"/>
              </a:spcBef>
              <a:tabLst>
                <a:tab algn="l" pos="0"/>
              </a:tabLst>
            </a:pPr>
            <a:r>
              <a:rPr b="0" lang="en-US" sz="2400" spc="-1" strike="noStrike">
                <a:solidFill>
                  <a:srgbClr val="000000"/>
                </a:solidFill>
                <a:latin typeface="Calibri"/>
                <a:ea typeface="DejaVu Sans"/>
              </a:rPr>
              <a:t>with BEING-eventing</a:t>
            </a:r>
            <a:endParaRPr b="0" lang="en-US" sz="2400" spc="-1" strike="noStrike">
              <a:latin typeface="Arial"/>
            </a:endParaRPr>
          </a:p>
          <a:p>
            <a:pPr>
              <a:lnSpc>
                <a:spcPct val="90000"/>
              </a:lnSpc>
              <a:spcBef>
                <a:spcPts val="1001"/>
              </a:spcBef>
              <a:tabLst>
                <a:tab algn="l" pos="0"/>
              </a:tabLst>
            </a:pPr>
            <a:r>
              <a:rPr b="0" lang="en-US" sz="2400" spc="-1" strike="noStrike">
                <a:solidFill>
                  <a:srgbClr val="000000"/>
                </a:solidFill>
                <a:latin typeface="Calibri"/>
                <a:ea typeface="DejaVu Sans"/>
              </a:rPr>
              <a:t>In spacetimemattering</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249" name="CustomShape 1"/>
          <p:cNvSpPr/>
          <p:nvPr/>
        </p:nvSpPr>
        <p:spPr>
          <a:xfrm>
            <a:off x="157320" y="157320"/>
            <a:ext cx="2614320" cy="1271160"/>
          </a:xfrm>
          <a:prstGeom prst="roundRect">
            <a:avLst>
              <a:gd name="adj" fmla="val 16667"/>
            </a:avLst>
          </a:prstGeom>
          <a:ln w="63500">
            <a:solidFill>
              <a:schemeClr val="tx1"/>
            </a:solidFill>
          </a:ln>
        </p:spPr>
        <p:style>
          <a:lnRef idx="2">
            <a:schemeClr val="accent6"/>
          </a:lnRef>
          <a:fillRef idx="1">
            <a:schemeClr val="lt1"/>
          </a:fillRef>
          <a:effectRef idx="0">
            <a:schemeClr val="accent6"/>
          </a:effectRef>
          <a:fontRef idx="minor"/>
        </p:style>
        <p:txBody>
          <a:bodyPr lIns="90000" rIns="90000" tIns="45000" bIns="45000" anchor="ctr">
            <a:noAutofit/>
          </a:bodyPr>
          <a:p>
            <a:pPr algn="ctr">
              <a:lnSpc>
                <a:spcPct val="100000"/>
              </a:lnSpc>
            </a:pPr>
            <a:r>
              <a:rPr b="1" lang="en-US" sz="2000" spc="-1" strike="noStrike">
                <a:solidFill>
                  <a:srgbClr val="000000"/>
                </a:solidFill>
                <a:latin typeface="Calibri"/>
              </a:rPr>
              <a:t>Principle 4 – you must have timing</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840</TotalTime>
  <Application>LibreOffice/7.0.1.2$MacOSX_X86_64 LibreOffice_project/7cbcfc562f6eb6708b5ff7d7397325de9e764452</Application>
  <Words>1363</Words>
  <Paragraphs>238</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2021-02-01T20:30:01Z</dcterms:created>
  <dc:creator>Grace Ann Rosile</dc:creator>
  <dc:description/>
  <dc:language>en-US</dc:language>
  <cp:lastModifiedBy/>
  <dcterms:modified xsi:type="dcterms:W3CDTF">2021-02-08T06:38:05Z</dcterms:modified>
  <cp:revision>17</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8</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25</vt:i4>
  </property>
</Properties>
</file>