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notesMasterIdLst>
    <p:notesMasterId r:id="rId33"/>
  </p:notesMasterIdLst>
  <p:sldIdLst>
    <p:sldId id="256" r:id="rId9"/>
    <p:sldId id="257" r:id="rId10"/>
    <p:sldId id="258" r:id="rId11"/>
    <p:sldId id="261" r:id="rId12"/>
    <p:sldId id="259" r:id="rId13"/>
    <p:sldId id="260" r:id="rId14"/>
    <p:sldId id="277" r:id="rId15"/>
    <p:sldId id="279" r:id="rId16"/>
    <p:sldId id="263" r:id="rId17"/>
    <p:sldId id="264" r:id="rId18"/>
    <p:sldId id="265" r:id="rId19"/>
    <p:sldId id="266" r:id="rId20"/>
    <p:sldId id="267" r:id="rId21"/>
    <p:sldId id="268" r:id="rId22"/>
    <p:sldId id="269" r:id="rId23"/>
    <p:sldId id="270" r:id="rId24"/>
    <p:sldId id="271" r:id="rId25"/>
    <p:sldId id="281" r:id="rId26"/>
    <p:sldId id="272" r:id="rId27"/>
    <p:sldId id="273" r:id="rId28"/>
    <p:sldId id="274" r:id="rId29"/>
    <p:sldId id="282" r:id="rId30"/>
    <p:sldId id="275"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01"/>
    <p:restoredTop sz="94624"/>
  </p:normalViewPr>
  <p:slideViewPr>
    <p:cSldViewPr snapToGrid="0" snapToObjects="1">
      <p:cViewPr varScale="1">
        <p:scale>
          <a:sx n="64" d="100"/>
          <a:sy n="64" d="100"/>
        </p:scale>
        <p:origin x="176" y="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985A66-35CE-42A6-A0D4-80ABF4F3C763}"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en-US"/>
        </a:p>
      </dgm:t>
    </dgm:pt>
    <dgm:pt modelId="{BF136A07-701F-4DF2-BCD9-EA09C2F3DB1A}">
      <dgm:prSet custT="1"/>
      <dgm:spPr/>
      <dgm:t>
        <a:bodyPr/>
        <a:lstStyle/>
        <a:p>
          <a:r>
            <a:rPr lang="en-US" sz="2000" b="1" dirty="0"/>
            <a:t>BREAKOUT:  2</a:t>
          </a:r>
          <a:r>
            <a:rPr lang="en-US" sz="2000" dirty="0"/>
            <a:t> groups of 3 &amp; one group of 4</a:t>
          </a:r>
        </a:p>
      </dgm:t>
    </dgm:pt>
    <dgm:pt modelId="{658C2E1E-E8E1-4CE7-8F27-E95D60302D8C}" type="parTrans" cxnId="{3D85FC88-802E-4B87-BDB3-2D950FF59991}">
      <dgm:prSet/>
      <dgm:spPr/>
      <dgm:t>
        <a:bodyPr/>
        <a:lstStyle/>
        <a:p>
          <a:endParaRPr lang="en-US"/>
        </a:p>
      </dgm:t>
    </dgm:pt>
    <dgm:pt modelId="{34603A9C-3C14-4BC1-AC00-574511D43AA9}" type="sibTrans" cxnId="{3D85FC88-802E-4B87-BDB3-2D950FF59991}">
      <dgm:prSet/>
      <dgm:spPr/>
      <dgm:t>
        <a:bodyPr/>
        <a:lstStyle/>
        <a:p>
          <a:endParaRPr lang="en-US"/>
        </a:p>
      </dgm:t>
    </dgm:pt>
    <dgm:pt modelId="{E5F40878-A60F-4C5D-AE85-F34DB8B8FB6B}">
      <dgm:prSet/>
      <dgm:spPr/>
      <dgm:t>
        <a:bodyPr/>
        <a:lstStyle/>
        <a:p>
          <a:r>
            <a:rPr lang="en-US" dirty="0"/>
            <a:t>TOTAL TIME: 12 min----</a:t>
          </a:r>
        </a:p>
        <a:p>
          <a:r>
            <a:rPr lang="en-US" dirty="0"/>
            <a:t>2 min silent prep plus </a:t>
          </a:r>
        </a:p>
        <a:p>
          <a:r>
            <a:rPr lang="en-US" dirty="0"/>
            <a:t>10 min breakout (2 min per person)</a:t>
          </a:r>
        </a:p>
      </dgm:t>
    </dgm:pt>
    <dgm:pt modelId="{7294D951-E2F5-4AA9-B52A-5765B3C2F88A}" type="parTrans" cxnId="{2CECDDB8-FADD-49D0-B942-53CDC5AEFC59}">
      <dgm:prSet/>
      <dgm:spPr/>
      <dgm:t>
        <a:bodyPr/>
        <a:lstStyle/>
        <a:p>
          <a:endParaRPr lang="en-US"/>
        </a:p>
      </dgm:t>
    </dgm:pt>
    <dgm:pt modelId="{9CEA926A-3ABE-4610-9A22-ED5D7966BE68}" type="sibTrans" cxnId="{2CECDDB8-FADD-49D0-B942-53CDC5AEFC59}">
      <dgm:prSet/>
      <dgm:spPr/>
      <dgm:t>
        <a:bodyPr/>
        <a:lstStyle/>
        <a:p>
          <a:endParaRPr lang="en-US"/>
        </a:p>
      </dgm:t>
    </dgm:pt>
    <dgm:pt modelId="{627F1A05-D0A1-4EDB-B420-EB4439E55B33}">
      <dgm:prSet/>
      <dgm:spPr/>
      <dgm:t>
        <a:bodyPr/>
        <a:lstStyle/>
        <a:p>
          <a:r>
            <a:rPr lang="en-US" b="1" dirty="0"/>
            <a:t>STAGING TOOLS for your New Story:   </a:t>
          </a:r>
        </a:p>
      </dgm:t>
    </dgm:pt>
    <dgm:pt modelId="{8FF83A7D-28CF-4425-8AC2-6AFA8764B272}" type="parTrans" cxnId="{D90361C2-765C-48BD-A6FD-AC5E5E776BEF}">
      <dgm:prSet/>
      <dgm:spPr/>
      <dgm:t>
        <a:bodyPr/>
        <a:lstStyle/>
        <a:p>
          <a:endParaRPr lang="en-US"/>
        </a:p>
      </dgm:t>
    </dgm:pt>
    <dgm:pt modelId="{D913F045-CE97-4087-B635-22F588F8C12B}" type="sibTrans" cxnId="{D90361C2-765C-48BD-A6FD-AC5E5E776BEF}">
      <dgm:prSet/>
      <dgm:spPr/>
      <dgm:t>
        <a:bodyPr/>
        <a:lstStyle/>
        <a:p>
          <a:endParaRPr lang="en-US"/>
        </a:p>
      </dgm:t>
    </dgm:pt>
    <dgm:pt modelId="{9082A698-0795-420A-B57A-4A084A79A2F5}">
      <dgm:prSet custT="1"/>
      <dgm:spPr/>
      <dgm:t>
        <a:bodyPr/>
        <a:lstStyle/>
        <a:p>
          <a:r>
            <a:rPr lang="en-US" sz="2000" dirty="0"/>
            <a:t>Material Objects.    Music.    Art.    Charts/graphs.    Settings.     </a:t>
          </a:r>
        </a:p>
        <a:p>
          <a:r>
            <a:rPr lang="en-US" sz="2000" dirty="0"/>
            <a:t>Other People.    Jokes.   </a:t>
          </a:r>
        </a:p>
      </dgm:t>
    </dgm:pt>
    <dgm:pt modelId="{F6FE71E1-145A-454C-9BEA-520E2CD14071}" type="parTrans" cxnId="{A2789F1E-DEB6-4FE1-B8AB-947ABA0D0528}">
      <dgm:prSet/>
      <dgm:spPr/>
      <dgm:t>
        <a:bodyPr/>
        <a:lstStyle/>
        <a:p>
          <a:endParaRPr lang="en-US"/>
        </a:p>
      </dgm:t>
    </dgm:pt>
    <dgm:pt modelId="{15D4EA5C-42E9-4776-B5C1-878759BCF8BD}" type="sibTrans" cxnId="{A2789F1E-DEB6-4FE1-B8AB-947ABA0D0528}">
      <dgm:prSet/>
      <dgm:spPr/>
      <dgm:t>
        <a:bodyPr/>
        <a:lstStyle/>
        <a:p>
          <a:endParaRPr lang="en-US"/>
        </a:p>
      </dgm:t>
    </dgm:pt>
    <dgm:pt modelId="{19B48B46-E379-42AB-88E1-9903A881A2B6}">
      <dgm:prSet custT="1"/>
      <dgm:spPr/>
      <dgm:t>
        <a:bodyPr/>
        <a:lstStyle/>
        <a:p>
          <a:r>
            <a:rPr lang="en-US" sz="2000" dirty="0"/>
            <a:t>Mnemonics.    Key Words.    Nature.    Sound.    Food.    Costuming.   Props.    Lighting.        </a:t>
          </a:r>
        </a:p>
      </dgm:t>
    </dgm:pt>
    <dgm:pt modelId="{DC5C5494-4D21-4DDF-99F5-58036CE2DACF}" type="parTrans" cxnId="{FB26AB34-322A-4F5D-9436-8899138EFC61}">
      <dgm:prSet/>
      <dgm:spPr/>
      <dgm:t>
        <a:bodyPr/>
        <a:lstStyle/>
        <a:p>
          <a:endParaRPr lang="en-US"/>
        </a:p>
      </dgm:t>
    </dgm:pt>
    <dgm:pt modelId="{4AC0A3A2-9F98-4BC4-9BD1-8E254369E72E}" type="sibTrans" cxnId="{FB26AB34-322A-4F5D-9436-8899138EFC61}">
      <dgm:prSet/>
      <dgm:spPr/>
      <dgm:t>
        <a:bodyPr/>
        <a:lstStyle/>
        <a:p>
          <a:endParaRPr lang="en-US"/>
        </a:p>
      </dgm:t>
    </dgm:pt>
    <dgm:pt modelId="{0E5C2AF9-1B23-48E2-AA8E-22BEC1497550}">
      <dgm:prSet custT="1"/>
      <dgm:spPr/>
      <dgm:t>
        <a:bodyPr/>
        <a:lstStyle/>
        <a:p>
          <a:r>
            <a:rPr lang="en-US" sz="2000" b="1" dirty="0"/>
            <a:t>TASK:</a:t>
          </a:r>
        </a:p>
        <a:p>
          <a:r>
            <a:rPr lang="en-US" sz="2000" b="1" dirty="0"/>
            <a:t>Pick a STAGING tool and explain how you might use it in staging your storyboard.</a:t>
          </a:r>
        </a:p>
      </dgm:t>
    </dgm:pt>
    <dgm:pt modelId="{294412F8-E560-4969-ACAC-EE95066FE10F}" type="parTrans" cxnId="{F690992B-8DB6-4ACE-B75C-57A1CDB5BEBC}">
      <dgm:prSet/>
      <dgm:spPr/>
      <dgm:t>
        <a:bodyPr/>
        <a:lstStyle/>
        <a:p>
          <a:endParaRPr lang="en-US"/>
        </a:p>
      </dgm:t>
    </dgm:pt>
    <dgm:pt modelId="{F91A84F0-2891-4B56-8A03-AD4BC698CA4D}" type="sibTrans" cxnId="{F690992B-8DB6-4ACE-B75C-57A1CDB5BEBC}">
      <dgm:prSet/>
      <dgm:spPr/>
      <dgm:t>
        <a:bodyPr/>
        <a:lstStyle/>
        <a:p>
          <a:endParaRPr lang="en-US"/>
        </a:p>
      </dgm:t>
    </dgm:pt>
    <dgm:pt modelId="{EB6F0406-B530-6140-9BDD-909AC443C2C6}" type="pres">
      <dgm:prSet presAssocID="{99985A66-35CE-42A6-A0D4-80ABF4F3C763}" presName="vert0" presStyleCnt="0">
        <dgm:presLayoutVars>
          <dgm:dir/>
          <dgm:animOne val="branch"/>
          <dgm:animLvl val="lvl"/>
        </dgm:presLayoutVars>
      </dgm:prSet>
      <dgm:spPr/>
    </dgm:pt>
    <dgm:pt modelId="{897C6D3B-6B79-5A46-8E2D-28D722AC1D1C}" type="pres">
      <dgm:prSet presAssocID="{BF136A07-701F-4DF2-BCD9-EA09C2F3DB1A}" presName="thickLine" presStyleLbl="alignNode1" presStyleIdx="0" presStyleCnt="6"/>
      <dgm:spPr/>
    </dgm:pt>
    <dgm:pt modelId="{9B608EFA-426D-4A4B-B813-E08A8DB90BF7}" type="pres">
      <dgm:prSet presAssocID="{BF136A07-701F-4DF2-BCD9-EA09C2F3DB1A}" presName="horz1" presStyleCnt="0"/>
      <dgm:spPr/>
    </dgm:pt>
    <dgm:pt modelId="{0349A8FC-4A4A-814D-AE82-392789289E33}" type="pres">
      <dgm:prSet presAssocID="{BF136A07-701F-4DF2-BCD9-EA09C2F3DB1A}" presName="tx1" presStyleLbl="revTx" presStyleIdx="0" presStyleCnt="6" custScaleY="44268"/>
      <dgm:spPr/>
    </dgm:pt>
    <dgm:pt modelId="{BBBAA0DD-61FE-0D40-9497-A41EA7DD189F}" type="pres">
      <dgm:prSet presAssocID="{BF136A07-701F-4DF2-BCD9-EA09C2F3DB1A}" presName="vert1" presStyleCnt="0"/>
      <dgm:spPr/>
    </dgm:pt>
    <dgm:pt modelId="{A6E46E71-66B7-F74E-B33E-CDEFCBD4BD46}" type="pres">
      <dgm:prSet presAssocID="{E5F40878-A60F-4C5D-AE85-F34DB8B8FB6B}" presName="thickLine" presStyleLbl="alignNode1" presStyleIdx="1" presStyleCnt="6"/>
      <dgm:spPr/>
    </dgm:pt>
    <dgm:pt modelId="{D51BEB42-CAA2-6C4E-81FB-880F01C44C67}" type="pres">
      <dgm:prSet presAssocID="{E5F40878-A60F-4C5D-AE85-F34DB8B8FB6B}" presName="horz1" presStyleCnt="0"/>
      <dgm:spPr/>
    </dgm:pt>
    <dgm:pt modelId="{A43B77A1-D0C7-2243-9910-C5E548869014}" type="pres">
      <dgm:prSet presAssocID="{E5F40878-A60F-4C5D-AE85-F34DB8B8FB6B}" presName="tx1" presStyleLbl="revTx" presStyleIdx="1" presStyleCnt="6"/>
      <dgm:spPr/>
    </dgm:pt>
    <dgm:pt modelId="{95772014-65F3-7F45-A61B-654BB459FE32}" type="pres">
      <dgm:prSet presAssocID="{E5F40878-A60F-4C5D-AE85-F34DB8B8FB6B}" presName="vert1" presStyleCnt="0"/>
      <dgm:spPr/>
    </dgm:pt>
    <dgm:pt modelId="{41F6591F-ACC1-3D40-A219-FFD706E43184}" type="pres">
      <dgm:prSet presAssocID="{627F1A05-D0A1-4EDB-B420-EB4439E55B33}" presName="thickLine" presStyleLbl="alignNode1" presStyleIdx="2" presStyleCnt="6"/>
      <dgm:spPr/>
    </dgm:pt>
    <dgm:pt modelId="{21B357B2-356C-FF4C-9124-B33671ECEF40}" type="pres">
      <dgm:prSet presAssocID="{627F1A05-D0A1-4EDB-B420-EB4439E55B33}" presName="horz1" presStyleCnt="0"/>
      <dgm:spPr/>
    </dgm:pt>
    <dgm:pt modelId="{6CB734A9-8B41-7543-964F-38038832D02B}" type="pres">
      <dgm:prSet presAssocID="{627F1A05-D0A1-4EDB-B420-EB4439E55B33}" presName="tx1" presStyleLbl="revTx" presStyleIdx="2" presStyleCnt="6" custScaleY="58689"/>
      <dgm:spPr/>
    </dgm:pt>
    <dgm:pt modelId="{098DE6F6-5AA9-E740-B070-E8E56C656CB2}" type="pres">
      <dgm:prSet presAssocID="{627F1A05-D0A1-4EDB-B420-EB4439E55B33}" presName="vert1" presStyleCnt="0"/>
      <dgm:spPr/>
    </dgm:pt>
    <dgm:pt modelId="{FB0EE35E-11F5-0946-A071-74D0B5AC8C62}" type="pres">
      <dgm:prSet presAssocID="{9082A698-0795-420A-B57A-4A084A79A2F5}" presName="thickLine" presStyleLbl="alignNode1" presStyleIdx="3" presStyleCnt="6"/>
      <dgm:spPr/>
    </dgm:pt>
    <dgm:pt modelId="{583BF04E-AD6E-CD45-BAF4-73BBE94B8C0E}" type="pres">
      <dgm:prSet presAssocID="{9082A698-0795-420A-B57A-4A084A79A2F5}" presName="horz1" presStyleCnt="0"/>
      <dgm:spPr/>
    </dgm:pt>
    <dgm:pt modelId="{3D31FB04-4057-DA4A-A92E-B346B3F3AEB1}" type="pres">
      <dgm:prSet presAssocID="{9082A698-0795-420A-B57A-4A084A79A2F5}" presName="tx1" presStyleLbl="revTx" presStyleIdx="3" presStyleCnt="6"/>
      <dgm:spPr/>
    </dgm:pt>
    <dgm:pt modelId="{4E02C9B1-2C93-6642-BE9B-8C36FC6DB1FD}" type="pres">
      <dgm:prSet presAssocID="{9082A698-0795-420A-B57A-4A084A79A2F5}" presName="vert1" presStyleCnt="0"/>
      <dgm:spPr/>
    </dgm:pt>
    <dgm:pt modelId="{4C9F07F5-8F6E-A44B-B53B-68AA5288BE90}" type="pres">
      <dgm:prSet presAssocID="{19B48B46-E379-42AB-88E1-9903A881A2B6}" presName="thickLine" presStyleLbl="alignNode1" presStyleIdx="4" presStyleCnt="6"/>
      <dgm:spPr/>
    </dgm:pt>
    <dgm:pt modelId="{E56D1B9A-A6EF-134B-9DD3-48D8C5D3C2D3}" type="pres">
      <dgm:prSet presAssocID="{19B48B46-E379-42AB-88E1-9903A881A2B6}" presName="horz1" presStyleCnt="0"/>
      <dgm:spPr/>
    </dgm:pt>
    <dgm:pt modelId="{62BC6E73-2296-4D41-AAB0-6A4958B6E5EF}" type="pres">
      <dgm:prSet presAssocID="{19B48B46-E379-42AB-88E1-9903A881A2B6}" presName="tx1" presStyleLbl="revTx" presStyleIdx="4" presStyleCnt="6"/>
      <dgm:spPr/>
    </dgm:pt>
    <dgm:pt modelId="{F693353F-23F5-5049-99B2-E482804543EE}" type="pres">
      <dgm:prSet presAssocID="{19B48B46-E379-42AB-88E1-9903A881A2B6}" presName="vert1" presStyleCnt="0"/>
      <dgm:spPr/>
    </dgm:pt>
    <dgm:pt modelId="{98CA5F18-DB76-AF4B-9892-ADF179CD95B7}" type="pres">
      <dgm:prSet presAssocID="{0E5C2AF9-1B23-48E2-AA8E-22BEC1497550}" presName="thickLine" presStyleLbl="alignNode1" presStyleIdx="5" presStyleCnt="6"/>
      <dgm:spPr/>
    </dgm:pt>
    <dgm:pt modelId="{24F079F7-D895-6243-84AB-9A3356701D13}" type="pres">
      <dgm:prSet presAssocID="{0E5C2AF9-1B23-48E2-AA8E-22BEC1497550}" presName="horz1" presStyleCnt="0"/>
      <dgm:spPr/>
    </dgm:pt>
    <dgm:pt modelId="{D94B30BC-666A-A149-BEA5-3AB6AEB384F2}" type="pres">
      <dgm:prSet presAssocID="{0E5C2AF9-1B23-48E2-AA8E-22BEC1497550}" presName="tx1" presStyleLbl="revTx" presStyleIdx="5" presStyleCnt="6"/>
      <dgm:spPr/>
    </dgm:pt>
    <dgm:pt modelId="{671F7B04-BAB1-2E45-AAD3-50E7461A1258}" type="pres">
      <dgm:prSet presAssocID="{0E5C2AF9-1B23-48E2-AA8E-22BEC1497550}" presName="vert1" presStyleCnt="0"/>
      <dgm:spPr/>
    </dgm:pt>
  </dgm:ptLst>
  <dgm:cxnLst>
    <dgm:cxn modelId="{A2789F1E-DEB6-4FE1-B8AB-947ABA0D0528}" srcId="{99985A66-35CE-42A6-A0D4-80ABF4F3C763}" destId="{9082A698-0795-420A-B57A-4A084A79A2F5}" srcOrd="3" destOrd="0" parTransId="{F6FE71E1-145A-454C-9BEA-520E2CD14071}" sibTransId="{15D4EA5C-42E9-4776-B5C1-878759BCF8BD}"/>
    <dgm:cxn modelId="{F690992B-8DB6-4ACE-B75C-57A1CDB5BEBC}" srcId="{99985A66-35CE-42A6-A0D4-80ABF4F3C763}" destId="{0E5C2AF9-1B23-48E2-AA8E-22BEC1497550}" srcOrd="5" destOrd="0" parTransId="{294412F8-E560-4969-ACAC-EE95066FE10F}" sibTransId="{F91A84F0-2891-4B56-8A03-AD4BC698CA4D}"/>
    <dgm:cxn modelId="{6C541D2E-4E13-774F-91F7-4A273AFFF679}" type="presOf" srcId="{19B48B46-E379-42AB-88E1-9903A881A2B6}" destId="{62BC6E73-2296-4D41-AAB0-6A4958B6E5EF}" srcOrd="0" destOrd="0" presId="urn:microsoft.com/office/officeart/2008/layout/LinedList"/>
    <dgm:cxn modelId="{FB26AB34-322A-4F5D-9436-8899138EFC61}" srcId="{99985A66-35CE-42A6-A0D4-80ABF4F3C763}" destId="{19B48B46-E379-42AB-88E1-9903A881A2B6}" srcOrd="4" destOrd="0" parTransId="{DC5C5494-4D21-4DDF-99F5-58036CE2DACF}" sibTransId="{4AC0A3A2-9F98-4BC4-9BD1-8E254369E72E}"/>
    <dgm:cxn modelId="{D538BE71-A642-2347-9064-7B1CE421E4BE}" type="presOf" srcId="{BF136A07-701F-4DF2-BCD9-EA09C2F3DB1A}" destId="{0349A8FC-4A4A-814D-AE82-392789289E33}" srcOrd="0" destOrd="0" presId="urn:microsoft.com/office/officeart/2008/layout/LinedList"/>
    <dgm:cxn modelId="{C33F9485-35A7-7344-B828-A1BE00F0B3F1}" type="presOf" srcId="{99985A66-35CE-42A6-A0D4-80ABF4F3C763}" destId="{EB6F0406-B530-6140-9BDD-909AC443C2C6}" srcOrd="0" destOrd="0" presId="urn:microsoft.com/office/officeart/2008/layout/LinedList"/>
    <dgm:cxn modelId="{3D85FC88-802E-4B87-BDB3-2D950FF59991}" srcId="{99985A66-35CE-42A6-A0D4-80ABF4F3C763}" destId="{BF136A07-701F-4DF2-BCD9-EA09C2F3DB1A}" srcOrd="0" destOrd="0" parTransId="{658C2E1E-E8E1-4CE7-8F27-E95D60302D8C}" sibTransId="{34603A9C-3C14-4BC1-AC00-574511D43AA9}"/>
    <dgm:cxn modelId="{1045388E-8BCF-5741-A5F0-FE84CF02C9DE}" type="presOf" srcId="{0E5C2AF9-1B23-48E2-AA8E-22BEC1497550}" destId="{D94B30BC-666A-A149-BEA5-3AB6AEB384F2}" srcOrd="0" destOrd="0" presId="urn:microsoft.com/office/officeart/2008/layout/LinedList"/>
    <dgm:cxn modelId="{CA298792-C2E0-4646-B6CD-A8DE566C3296}" type="presOf" srcId="{9082A698-0795-420A-B57A-4A084A79A2F5}" destId="{3D31FB04-4057-DA4A-A92E-B346B3F3AEB1}" srcOrd="0" destOrd="0" presId="urn:microsoft.com/office/officeart/2008/layout/LinedList"/>
    <dgm:cxn modelId="{2CECDDB8-FADD-49D0-B942-53CDC5AEFC59}" srcId="{99985A66-35CE-42A6-A0D4-80ABF4F3C763}" destId="{E5F40878-A60F-4C5D-AE85-F34DB8B8FB6B}" srcOrd="1" destOrd="0" parTransId="{7294D951-E2F5-4AA9-B52A-5765B3C2F88A}" sibTransId="{9CEA926A-3ABE-4610-9A22-ED5D7966BE68}"/>
    <dgm:cxn modelId="{DA7D33C1-B051-6D4E-BFD5-4BCE2E86A18C}" type="presOf" srcId="{E5F40878-A60F-4C5D-AE85-F34DB8B8FB6B}" destId="{A43B77A1-D0C7-2243-9910-C5E548869014}" srcOrd="0" destOrd="0" presId="urn:microsoft.com/office/officeart/2008/layout/LinedList"/>
    <dgm:cxn modelId="{D90361C2-765C-48BD-A6FD-AC5E5E776BEF}" srcId="{99985A66-35CE-42A6-A0D4-80ABF4F3C763}" destId="{627F1A05-D0A1-4EDB-B420-EB4439E55B33}" srcOrd="2" destOrd="0" parTransId="{8FF83A7D-28CF-4425-8AC2-6AFA8764B272}" sibTransId="{D913F045-CE97-4087-B635-22F588F8C12B}"/>
    <dgm:cxn modelId="{DCC50EE8-A367-434F-9E51-E32D554021E1}" type="presOf" srcId="{627F1A05-D0A1-4EDB-B420-EB4439E55B33}" destId="{6CB734A9-8B41-7543-964F-38038832D02B}" srcOrd="0" destOrd="0" presId="urn:microsoft.com/office/officeart/2008/layout/LinedList"/>
    <dgm:cxn modelId="{DC33FC6A-3AE5-4544-82C2-B5C2239BE3A6}" type="presParOf" srcId="{EB6F0406-B530-6140-9BDD-909AC443C2C6}" destId="{897C6D3B-6B79-5A46-8E2D-28D722AC1D1C}" srcOrd="0" destOrd="0" presId="urn:microsoft.com/office/officeart/2008/layout/LinedList"/>
    <dgm:cxn modelId="{7105D4E4-93EF-4046-AFED-D625B3439655}" type="presParOf" srcId="{EB6F0406-B530-6140-9BDD-909AC443C2C6}" destId="{9B608EFA-426D-4A4B-B813-E08A8DB90BF7}" srcOrd="1" destOrd="0" presId="urn:microsoft.com/office/officeart/2008/layout/LinedList"/>
    <dgm:cxn modelId="{B78323F9-0D1A-D44E-9A08-8CDABED26E79}" type="presParOf" srcId="{9B608EFA-426D-4A4B-B813-E08A8DB90BF7}" destId="{0349A8FC-4A4A-814D-AE82-392789289E33}" srcOrd="0" destOrd="0" presId="urn:microsoft.com/office/officeart/2008/layout/LinedList"/>
    <dgm:cxn modelId="{000871CE-B2EC-FB48-BE11-9EF13905A5FF}" type="presParOf" srcId="{9B608EFA-426D-4A4B-B813-E08A8DB90BF7}" destId="{BBBAA0DD-61FE-0D40-9497-A41EA7DD189F}" srcOrd="1" destOrd="0" presId="urn:microsoft.com/office/officeart/2008/layout/LinedList"/>
    <dgm:cxn modelId="{EBA140B3-6532-4444-959C-7B41677D8E09}" type="presParOf" srcId="{EB6F0406-B530-6140-9BDD-909AC443C2C6}" destId="{A6E46E71-66B7-F74E-B33E-CDEFCBD4BD46}" srcOrd="2" destOrd="0" presId="urn:microsoft.com/office/officeart/2008/layout/LinedList"/>
    <dgm:cxn modelId="{A8545C9E-F8ED-5841-B094-3811C5494996}" type="presParOf" srcId="{EB6F0406-B530-6140-9BDD-909AC443C2C6}" destId="{D51BEB42-CAA2-6C4E-81FB-880F01C44C67}" srcOrd="3" destOrd="0" presId="urn:microsoft.com/office/officeart/2008/layout/LinedList"/>
    <dgm:cxn modelId="{639AE08A-C4F3-BC40-A826-D0A00BCE4AFF}" type="presParOf" srcId="{D51BEB42-CAA2-6C4E-81FB-880F01C44C67}" destId="{A43B77A1-D0C7-2243-9910-C5E548869014}" srcOrd="0" destOrd="0" presId="urn:microsoft.com/office/officeart/2008/layout/LinedList"/>
    <dgm:cxn modelId="{AC93981A-A161-244F-A6CF-8EE8C7FF2837}" type="presParOf" srcId="{D51BEB42-CAA2-6C4E-81FB-880F01C44C67}" destId="{95772014-65F3-7F45-A61B-654BB459FE32}" srcOrd="1" destOrd="0" presId="urn:microsoft.com/office/officeart/2008/layout/LinedList"/>
    <dgm:cxn modelId="{15AA9FFA-75E9-6947-8597-E1195D95C5B6}" type="presParOf" srcId="{EB6F0406-B530-6140-9BDD-909AC443C2C6}" destId="{41F6591F-ACC1-3D40-A219-FFD706E43184}" srcOrd="4" destOrd="0" presId="urn:microsoft.com/office/officeart/2008/layout/LinedList"/>
    <dgm:cxn modelId="{1FC883A7-D350-C844-9CFF-213F938C9377}" type="presParOf" srcId="{EB6F0406-B530-6140-9BDD-909AC443C2C6}" destId="{21B357B2-356C-FF4C-9124-B33671ECEF40}" srcOrd="5" destOrd="0" presId="urn:microsoft.com/office/officeart/2008/layout/LinedList"/>
    <dgm:cxn modelId="{A34A2C9B-C284-7044-9CAC-BD0E028FD166}" type="presParOf" srcId="{21B357B2-356C-FF4C-9124-B33671ECEF40}" destId="{6CB734A9-8B41-7543-964F-38038832D02B}" srcOrd="0" destOrd="0" presId="urn:microsoft.com/office/officeart/2008/layout/LinedList"/>
    <dgm:cxn modelId="{DF3C65C9-7C38-DF4C-897D-49C7A648F174}" type="presParOf" srcId="{21B357B2-356C-FF4C-9124-B33671ECEF40}" destId="{098DE6F6-5AA9-E740-B070-E8E56C656CB2}" srcOrd="1" destOrd="0" presId="urn:microsoft.com/office/officeart/2008/layout/LinedList"/>
    <dgm:cxn modelId="{69ABD4F2-FFFB-7D4C-A192-B2B8BC289C55}" type="presParOf" srcId="{EB6F0406-B530-6140-9BDD-909AC443C2C6}" destId="{FB0EE35E-11F5-0946-A071-74D0B5AC8C62}" srcOrd="6" destOrd="0" presId="urn:microsoft.com/office/officeart/2008/layout/LinedList"/>
    <dgm:cxn modelId="{C89281A3-3836-0F4B-9C0F-95ED2C8D9D7E}" type="presParOf" srcId="{EB6F0406-B530-6140-9BDD-909AC443C2C6}" destId="{583BF04E-AD6E-CD45-BAF4-73BBE94B8C0E}" srcOrd="7" destOrd="0" presId="urn:microsoft.com/office/officeart/2008/layout/LinedList"/>
    <dgm:cxn modelId="{51EB90A6-86AF-444E-8BE3-7AA2663F879F}" type="presParOf" srcId="{583BF04E-AD6E-CD45-BAF4-73BBE94B8C0E}" destId="{3D31FB04-4057-DA4A-A92E-B346B3F3AEB1}" srcOrd="0" destOrd="0" presId="urn:microsoft.com/office/officeart/2008/layout/LinedList"/>
    <dgm:cxn modelId="{0AC57740-574A-FE42-9639-3F683E1307AA}" type="presParOf" srcId="{583BF04E-AD6E-CD45-BAF4-73BBE94B8C0E}" destId="{4E02C9B1-2C93-6642-BE9B-8C36FC6DB1FD}" srcOrd="1" destOrd="0" presId="urn:microsoft.com/office/officeart/2008/layout/LinedList"/>
    <dgm:cxn modelId="{6535DF9E-5922-FC48-92E1-1DEE92F57E78}" type="presParOf" srcId="{EB6F0406-B530-6140-9BDD-909AC443C2C6}" destId="{4C9F07F5-8F6E-A44B-B53B-68AA5288BE90}" srcOrd="8" destOrd="0" presId="urn:microsoft.com/office/officeart/2008/layout/LinedList"/>
    <dgm:cxn modelId="{F2A885FC-E66D-1947-B19C-79E37E1A9DB1}" type="presParOf" srcId="{EB6F0406-B530-6140-9BDD-909AC443C2C6}" destId="{E56D1B9A-A6EF-134B-9DD3-48D8C5D3C2D3}" srcOrd="9" destOrd="0" presId="urn:microsoft.com/office/officeart/2008/layout/LinedList"/>
    <dgm:cxn modelId="{A381E647-A10A-814A-A203-5C937F4EE504}" type="presParOf" srcId="{E56D1B9A-A6EF-134B-9DD3-48D8C5D3C2D3}" destId="{62BC6E73-2296-4D41-AAB0-6A4958B6E5EF}" srcOrd="0" destOrd="0" presId="urn:microsoft.com/office/officeart/2008/layout/LinedList"/>
    <dgm:cxn modelId="{1688BDD4-EE96-104D-ADEB-75EE9C052860}" type="presParOf" srcId="{E56D1B9A-A6EF-134B-9DD3-48D8C5D3C2D3}" destId="{F693353F-23F5-5049-99B2-E482804543EE}" srcOrd="1" destOrd="0" presId="urn:microsoft.com/office/officeart/2008/layout/LinedList"/>
    <dgm:cxn modelId="{3DA7E7DD-B45E-464E-98E0-18168D126EB7}" type="presParOf" srcId="{EB6F0406-B530-6140-9BDD-909AC443C2C6}" destId="{98CA5F18-DB76-AF4B-9892-ADF179CD95B7}" srcOrd="10" destOrd="0" presId="urn:microsoft.com/office/officeart/2008/layout/LinedList"/>
    <dgm:cxn modelId="{D13D6707-AA48-F94B-B70F-33E9FF4CABF7}" type="presParOf" srcId="{EB6F0406-B530-6140-9BDD-909AC443C2C6}" destId="{24F079F7-D895-6243-84AB-9A3356701D13}" srcOrd="11" destOrd="0" presId="urn:microsoft.com/office/officeart/2008/layout/LinedList"/>
    <dgm:cxn modelId="{572AEBE8-D725-6E4B-9A9A-698EECB9B374}" type="presParOf" srcId="{24F079F7-D895-6243-84AB-9A3356701D13}" destId="{D94B30BC-666A-A149-BEA5-3AB6AEB384F2}" srcOrd="0" destOrd="0" presId="urn:microsoft.com/office/officeart/2008/layout/LinedList"/>
    <dgm:cxn modelId="{1C5D136E-1407-154D-BB83-7A397CF3BBAE}" type="presParOf" srcId="{24F079F7-D895-6243-84AB-9A3356701D13}" destId="{671F7B04-BAB1-2E45-AAD3-50E7461A125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C6D3B-6B79-5A46-8E2D-28D722AC1D1C}">
      <dsp:nvSpPr>
        <dsp:cNvPr id="0" name=""/>
        <dsp:cNvSpPr/>
      </dsp:nvSpPr>
      <dsp:spPr>
        <a:xfrm>
          <a:off x="0" y="1356"/>
          <a:ext cx="532923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349A8FC-4A4A-814D-AE82-392789289E33}">
      <dsp:nvSpPr>
        <dsp:cNvPr id="0" name=""/>
        <dsp:cNvSpPr/>
      </dsp:nvSpPr>
      <dsp:spPr>
        <a:xfrm>
          <a:off x="0" y="1356"/>
          <a:ext cx="5329236" cy="50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BREAKOUT:  2</a:t>
          </a:r>
          <a:r>
            <a:rPr lang="en-US" sz="2000" kern="1200" dirty="0"/>
            <a:t> groups of 3 &amp; one group of 4</a:t>
          </a:r>
        </a:p>
      </dsp:txBody>
      <dsp:txXfrm>
        <a:off x="0" y="1356"/>
        <a:ext cx="5329236" cy="506599"/>
      </dsp:txXfrm>
    </dsp:sp>
    <dsp:sp modelId="{A6E46E71-66B7-F74E-B33E-CDEFCBD4BD46}">
      <dsp:nvSpPr>
        <dsp:cNvPr id="0" name=""/>
        <dsp:cNvSpPr/>
      </dsp:nvSpPr>
      <dsp:spPr>
        <a:xfrm>
          <a:off x="0" y="507955"/>
          <a:ext cx="5329236"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43B77A1-D0C7-2243-9910-C5E548869014}">
      <dsp:nvSpPr>
        <dsp:cNvPr id="0" name=""/>
        <dsp:cNvSpPr/>
      </dsp:nvSpPr>
      <dsp:spPr>
        <a:xfrm>
          <a:off x="0" y="507955"/>
          <a:ext cx="5329236" cy="1144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TOTAL TIME: 12 min----</a:t>
          </a:r>
        </a:p>
        <a:p>
          <a:pPr marL="0" lvl="0" indent="0" algn="l" defTabSz="844550">
            <a:lnSpc>
              <a:spcPct val="90000"/>
            </a:lnSpc>
            <a:spcBef>
              <a:spcPct val="0"/>
            </a:spcBef>
            <a:spcAft>
              <a:spcPct val="35000"/>
            </a:spcAft>
            <a:buNone/>
          </a:pPr>
          <a:r>
            <a:rPr lang="en-US" sz="1900" kern="1200" dirty="0"/>
            <a:t>2 min silent prep plus </a:t>
          </a:r>
        </a:p>
        <a:p>
          <a:pPr marL="0" lvl="0" indent="0" algn="l" defTabSz="844550">
            <a:lnSpc>
              <a:spcPct val="90000"/>
            </a:lnSpc>
            <a:spcBef>
              <a:spcPct val="0"/>
            </a:spcBef>
            <a:spcAft>
              <a:spcPct val="35000"/>
            </a:spcAft>
            <a:buNone/>
          </a:pPr>
          <a:r>
            <a:rPr lang="en-US" sz="1900" kern="1200" dirty="0"/>
            <a:t>10 min breakout (2 min per person)</a:t>
          </a:r>
        </a:p>
      </dsp:txBody>
      <dsp:txXfrm>
        <a:off x="0" y="507955"/>
        <a:ext cx="5329236" cy="1144391"/>
      </dsp:txXfrm>
    </dsp:sp>
    <dsp:sp modelId="{41F6591F-ACC1-3D40-A219-FFD706E43184}">
      <dsp:nvSpPr>
        <dsp:cNvPr id="0" name=""/>
        <dsp:cNvSpPr/>
      </dsp:nvSpPr>
      <dsp:spPr>
        <a:xfrm>
          <a:off x="0" y="1652346"/>
          <a:ext cx="5329236"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CB734A9-8B41-7543-964F-38038832D02B}">
      <dsp:nvSpPr>
        <dsp:cNvPr id="0" name=""/>
        <dsp:cNvSpPr/>
      </dsp:nvSpPr>
      <dsp:spPr>
        <a:xfrm>
          <a:off x="0" y="1652346"/>
          <a:ext cx="5329236" cy="671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STAGING TOOLS for your New Story:   </a:t>
          </a:r>
        </a:p>
      </dsp:txBody>
      <dsp:txXfrm>
        <a:off x="0" y="1652346"/>
        <a:ext cx="5329236" cy="671631"/>
      </dsp:txXfrm>
    </dsp:sp>
    <dsp:sp modelId="{FB0EE35E-11F5-0946-A071-74D0B5AC8C62}">
      <dsp:nvSpPr>
        <dsp:cNvPr id="0" name=""/>
        <dsp:cNvSpPr/>
      </dsp:nvSpPr>
      <dsp:spPr>
        <a:xfrm>
          <a:off x="0" y="2323978"/>
          <a:ext cx="5329236"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D31FB04-4057-DA4A-A92E-B346B3F3AEB1}">
      <dsp:nvSpPr>
        <dsp:cNvPr id="0" name=""/>
        <dsp:cNvSpPr/>
      </dsp:nvSpPr>
      <dsp:spPr>
        <a:xfrm>
          <a:off x="0" y="2323978"/>
          <a:ext cx="5329236" cy="1144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Material Objects.    Music.    Art.    Charts/graphs.    Settings.     </a:t>
          </a:r>
        </a:p>
        <a:p>
          <a:pPr marL="0" lvl="0" indent="0" algn="l" defTabSz="889000">
            <a:lnSpc>
              <a:spcPct val="90000"/>
            </a:lnSpc>
            <a:spcBef>
              <a:spcPct val="0"/>
            </a:spcBef>
            <a:spcAft>
              <a:spcPct val="35000"/>
            </a:spcAft>
            <a:buNone/>
          </a:pPr>
          <a:r>
            <a:rPr lang="en-US" sz="2000" kern="1200" dirty="0"/>
            <a:t>Other People.    Jokes.   </a:t>
          </a:r>
        </a:p>
      </dsp:txBody>
      <dsp:txXfrm>
        <a:off x="0" y="2323978"/>
        <a:ext cx="5329236" cy="1144391"/>
      </dsp:txXfrm>
    </dsp:sp>
    <dsp:sp modelId="{4C9F07F5-8F6E-A44B-B53B-68AA5288BE90}">
      <dsp:nvSpPr>
        <dsp:cNvPr id="0" name=""/>
        <dsp:cNvSpPr/>
      </dsp:nvSpPr>
      <dsp:spPr>
        <a:xfrm>
          <a:off x="0" y="3468369"/>
          <a:ext cx="5329236"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2BC6E73-2296-4D41-AAB0-6A4958B6E5EF}">
      <dsp:nvSpPr>
        <dsp:cNvPr id="0" name=""/>
        <dsp:cNvSpPr/>
      </dsp:nvSpPr>
      <dsp:spPr>
        <a:xfrm>
          <a:off x="0" y="3468369"/>
          <a:ext cx="5329236" cy="1144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Mnemonics.    Key Words.    Nature.    Sound.    Food.    Costuming.   Props.    Lighting.        </a:t>
          </a:r>
        </a:p>
      </dsp:txBody>
      <dsp:txXfrm>
        <a:off x="0" y="3468369"/>
        <a:ext cx="5329236" cy="1144391"/>
      </dsp:txXfrm>
    </dsp:sp>
    <dsp:sp modelId="{98CA5F18-DB76-AF4B-9892-ADF179CD95B7}">
      <dsp:nvSpPr>
        <dsp:cNvPr id="0" name=""/>
        <dsp:cNvSpPr/>
      </dsp:nvSpPr>
      <dsp:spPr>
        <a:xfrm>
          <a:off x="0" y="4612761"/>
          <a:ext cx="532923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94B30BC-666A-A149-BEA5-3AB6AEB384F2}">
      <dsp:nvSpPr>
        <dsp:cNvPr id="0" name=""/>
        <dsp:cNvSpPr/>
      </dsp:nvSpPr>
      <dsp:spPr>
        <a:xfrm>
          <a:off x="0" y="4612761"/>
          <a:ext cx="5329236" cy="1144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TASK:</a:t>
          </a:r>
        </a:p>
        <a:p>
          <a:pPr marL="0" lvl="0" indent="0" algn="l" defTabSz="889000">
            <a:lnSpc>
              <a:spcPct val="90000"/>
            </a:lnSpc>
            <a:spcBef>
              <a:spcPct val="0"/>
            </a:spcBef>
            <a:spcAft>
              <a:spcPct val="35000"/>
            </a:spcAft>
            <a:buNone/>
          </a:pPr>
          <a:r>
            <a:rPr lang="en-US" sz="2000" b="1" kern="1200" dirty="0"/>
            <a:t>Pick a STAGING tool and explain how you might use it in staging your storyboard.</a:t>
          </a:r>
        </a:p>
      </dsp:txBody>
      <dsp:txXfrm>
        <a:off x="0" y="4612761"/>
        <a:ext cx="5329236" cy="114439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4"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305"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306"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307"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308"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309"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4FDEC281-887B-4F39-9538-716F1778A965}"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870120" y="1257480"/>
            <a:ext cx="6028920" cy="3390480"/>
          </a:xfrm>
          <a:prstGeom prst="rect">
            <a:avLst/>
          </a:prstGeom>
        </p:spPr>
      </p:sp>
      <p:sp>
        <p:nvSpPr>
          <p:cNvPr id="415" name="PlaceHolder 2"/>
          <p:cNvSpPr>
            <a:spLocks noGrp="1"/>
          </p:cNvSpPr>
          <p:nvPr>
            <p:ph type="body"/>
          </p:nvPr>
        </p:nvSpPr>
        <p:spPr>
          <a:xfrm>
            <a:off x="777960" y="4840200"/>
            <a:ext cx="6212160" cy="3956400"/>
          </a:xfrm>
          <a:prstGeom prst="rect">
            <a:avLst/>
          </a:prstGeom>
        </p:spPr>
        <p:txBody>
          <a:bodyPr lIns="0" tIns="0" rIns="0" bIns="0">
            <a:noAutofit/>
          </a:bodyPr>
          <a:lstStyle/>
          <a:p>
            <a:pPr marL="216000" indent="-21204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4402080" y="9553680"/>
            <a:ext cx="3364200" cy="500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1C2248C-A528-4E7E-A9A0-EE20F8492ACD}" type="slidenum">
              <a:rPr lang="en-US" sz="1200" b="0" strike="noStrike" spc="-1">
                <a:solidFill>
                  <a:srgbClr val="000000"/>
                </a:solidFill>
                <a:latin typeface="+mn-lt"/>
                <a:ea typeface="+mn-ea"/>
              </a:rPr>
              <a:t>1</a:t>
            </a:fld>
            <a:endParaRPr lang="en-US"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685800" y="1143000"/>
            <a:ext cx="5481720" cy="3083040"/>
          </a:xfrm>
          <a:prstGeom prst="rect">
            <a:avLst/>
          </a:prstGeom>
        </p:spPr>
      </p:sp>
      <p:sp>
        <p:nvSpPr>
          <p:cNvPr id="418"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en-US" sz="2000" b="0" strike="noStrike" spc="-1">
              <a:latin typeface="Arial"/>
            </a:endParaRPr>
          </a:p>
        </p:txBody>
      </p:sp>
      <p:sp>
        <p:nvSpPr>
          <p:cNvPr id="419"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9BEBE6B-1C68-4236-A106-F59DF610CE98}" type="slidenum">
              <a:rPr lang="en-US" sz="1200" b="0" strike="noStrike" spc="-1">
                <a:solidFill>
                  <a:srgbClr val="000000"/>
                </a:solidFill>
                <a:latin typeface="Times New Roman"/>
                <a:ea typeface="+mn-ea"/>
              </a:rPr>
              <a:t>2</a:t>
            </a:fld>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noRot="1" noChangeAspect="1"/>
          </p:cNvSpPr>
          <p:nvPr>
            <p:ph type="sldImg"/>
          </p:nvPr>
        </p:nvSpPr>
        <p:spPr>
          <a:xfrm>
            <a:off x="533400" y="763588"/>
            <a:ext cx="6700838" cy="3768725"/>
          </a:xfrm>
          <a:prstGeom prst="rect">
            <a:avLst/>
          </a:prstGeom>
        </p:spPr>
      </p:sp>
      <p:sp>
        <p:nvSpPr>
          <p:cNvPr id="424" name="PlaceHolder 2"/>
          <p:cNvSpPr>
            <a:spLocks noGrp="1"/>
          </p:cNvSpPr>
          <p:nvPr>
            <p:ph type="body"/>
          </p:nvPr>
        </p:nvSpPr>
        <p:spPr>
          <a:xfrm>
            <a:off x="685800" y="4400640"/>
            <a:ext cx="5482440" cy="3596400"/>
          </a:xfrm>
          <a:prstGeom prst="rect">
            <a:avLst/>
          </a:prstGeom>
        </p:spPr>
        <p:txBody>
          <a:bodyPr lIns="0" tIns="0" rIns="0" bIns="0">
            <a:noAutofit/>
          </a:bodyPr>
          <a:lstStyle/>
          <a:p>
            <a:endParaRPr lang="en-US" sz="2000" b="0" strike="noStrike" spc="-1">
              <a:latin typeface="Arial"/>
            </a:endParaRPr>
          </a:p>
        </p:txBody>
      </p:sp>
      <p:sp>
        <p:nvSpPr>
          <p:cNvPr id="425" name="CustomShape 3"/>
          <p:cNvSpPr/>
          <p:nvPr/>
        </p:nvSpPr>
        <p:spPr>
          <a:xfrm>
            <a:off x="3884760" y="8685360"/>
            <a:ext cx="296784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3140760-668B-423C-ACE6-D7CB20C4AA61}" type="slidenum">
              <a:rPr lang="en-US" sz="1400" b="0" strike="noStrike" spc="-1">
                <a:solidFill>
                  <a:srgbClr val="000000"/>
                </a:solidFill>
                <a:latin typeface="Times New Roman"/>
                <a:ea typeface="+mn-ea"/>
              </a:rPr>
              <a:t>4</a:t>
            </a:fld>
            <a:endParaRPr lang="en-US" sz="14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533400" y="763588"/>
            <a:ext cx="6702425" cy="3770312"/>
          </a:xfrm>
          <a:prstGeom prst="rect">
            <a:avLst/>
          </a:prstGeom>
        </p:spPr>
      </p:sp>
      <p:sp>
        <p:nvSpPr>
          <p:cNvPr id="421" name="PlaceHolder 2"/>
          <p:cNvSpPr>
            <a:spLocks noGrp="1"/>
          </p:cNvSpPr>
          <p:nvPr>
            <p:ph type="body"/>
          </p:nvPr>
        </p:nvSpPr>
        <p:spPr>
          <a:xfrm>
            <a:off x="777240" y="4777560"/>
            <a:ext cx="6216120" cy="4524480"/>
          </a:xfrm>
          <a:prstGeom prst="rect">
            <a:avLst/>
          </a:prstGeom>
        </p:spPr>
        <p:txBody>
          <a:bodyPr lIns="0" tIns="0" rIns="0" bIns="0">
            <a:noAutofit/>
          </a:bodyPr>
          <a:lstStyle/>
          <a:p>
            <a:endParaRPr lang="en-US" sz="2000" b="0" strike="noStrike" spc="-1">
              <a:latin typeface="Arial"/>
            </a:endParaRPr>
          </a:p>
        </p:txBody>
      </p:sp>
      <p:sp>
        <p:nvSpPr>
          <p:cNvPr id="422" name="CustomShape 3"/>
          <p:cNvSpPr/>
          <p:nvPr/>
        </p:nvSpPr>
        <p:spPr>
          <a:xfrm>
            <a:off x="4399200" y="9555480"/>
            <a:ext cx="3371400" cy="50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E29FD1EB-57D4-4077-AFFD-D306326D8A51}" type="slidenum">
              <a:rPr lang="en-US" sz="1400" b="0" strike="noStrike" spc="-1">
                <a:solidFill>
                  <a:srgbClr val="000000"/>
                </a:solidFill>
                <a:latin typeface="Times New Roman"/>
                <a:ea typeface="+mn-ea"/>
              </a:rPr>
              <a:t>5</a:t>
            </a:fld>
            <a:endParaRPr lang="en-US" sz="14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PlaceHolder 1"/>
          <p:cNvSpPr>
            <a:spLocks noGrp="1" noRot="1" noChangeAspect="1"/>
          </p:cNvSpPr>
          <p:nvPr>
            <p:ph type="sldImg"/>
          </p:nvPr>
        </p:nvSpPr>
        <p:spPr>
          <a:xfrm>
            <a:off x="685800" y="1143000"/>
            <a:ext cx="5485680" cy="3085560"/>
          </a:xfrm>
          <a:prstGeom prst="rect">
            <a:avLst/>
          </a:prstGeom>
        </p:spPr>
      </p:sp>
      <p:sp>
        <p:nvSpPr>
          <p:cNvPr id="427"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da-DK" sz="2000" b="0" strike="noStrike" spc="-1">
                <a:latin typeface="Arial"/>
              </a:rPr>
              <a:t>Helping stories along, be open to experiment – local community, future audience, on the road nationally exhibitions, network internationally exhibition</a:t>
            </a:r>
            <a:br/>
            <a:endParaRPr lang="en-US" sz="2000" b="0" strike="noStrike" spc="-1">
              <a:latin typeface="Arial"/>
            </a:endParaRPr>
          </a:p>
        </p:txBody>
      </p:sp>
      <p:sp>
        <p:nvSpPr>
          <p:cNvPr id="428" name="CustomShape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4C9FE11-5B7E-426F-AB03-2CEAD349BA3C}" type="slidenum">
              <a:rPr lang="da-DK" sz="1200" b="0" strike="noStrike" spc="-1">
                <a:latin typeface="Times New Roman"/>
              </a:rPr>
              <a:t>9</a:t>
            </a:fld>
            <a:endParaRPr lang="en-US"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noRot="1" noChangeAspect="1"/>
          </p:cNvSpPr>
          <p:nvPr>
            <p:ph type="sldImg"/>
          </p:nvPr>
        </p:nvSpPr>
        <p:spPr>
          <a:xfrm>
            <a:off x="685800" y="1143000"/>
            <a:ext cx="5485680" cy="3085560"/>
          </a:xfrm>
          <a:prstGeom prst="rect">
            <a:avLst/>
          </a:prstGeom>
        </p:spPr>
      </p:sp>
      <p:sp>
        <p:nvSpPr>
          <p:cNvPr id="430" name="PlaceHolder 2"/>
          <p:cNvSpPr>
            <a:spLocks noGrp="1"/>
          </p:cNvSpPr>
          <p:nvPr>
            <p:ph type="body"/>
          </p:nvPr>
        </p:nvSpPr>
        <p:spPr>
          <a:xfrm>
            <a:off x="685800" y="4400640"/>
            <a:ext cx="5485680" cy="3599640"/>
          </a:xfrm>
          <a:prstGeom prst="rect">
            <a:avLst/>
          </a:prstGeom>
        </p:spPr>
        <p:txBody>
          <a:bodyPr lIns="0" tIns="0" rIns="0" bIns="0">
            <a:noAutofit/>
          </a:bodyPr>
          <a:lstStyle/>
          <a:p>
            <a:pPr marL="596880" indent="-216000">
              <a:lnSpc>
                <a:spcPct val="90000"/>
              </a:lnSpc>
              <a:spcAft>
                <a:spcPts val="601"/>
              </a:spcAft>
              <a:tabLst>
                <a:tab pos="0" algn="l"/>
              </a:tabLst>
            </a:pPr>
            <a:r>
              <a:rPr lang="en-US" sz="1200" b="1" strike="noStrike" spc="-1">
                <a:latin typeface="Arial"/>
              </a:rPr>
              <a:t>Development of strategic efforts and action plan</a:t>
            </a:r>
            <a:endParaRPr lang="en-US" sz="1200" b="0" strike="noStrike" spc="-1">
              <a:latin typeface="Arial"/>
            </a:endParaRPr>
          </a:p>
          <a:p>
            <a:pPr marL="596880" indent="-216000">
              <a:lnSpc>
                <a:spcPct val="90000"/>
              </a:lnSpc>
              <a:spcAft>
                <a:spcPts val="601"/>
              </a:spcAft>
              <a:tabLst>
                <a:tab pos="0" algn="l"/>
              </a:tabLst>
            </a:pPr>
            <a:r>
              <a:rPr lang="en-US" sz="1200" b="1" strike="noStrike" spc="-1">
                <a:solidFill>
                  <a:srgbClr val="000000">
                    <a:alpha val="80000"/>
                  </a:srgbClr>
                </a:solidFill>
                <a:latin typeface="Arial"/>
              </a:rPr>
              <a:t>5 min: Introduction to the continuation of concrete case work in teams. Use artifacts as a tool to ensure progress in the process of qualifying, by Jens.</a:t>
            </a:r>
            <a:endParaRPr lang="en-US" sz="1200" b="0" strike="noStrike" spc="-1">
              <a:latin typeface="Arial"/>
            </a:endParaRPr>
          </a:p>
          <a:p>
            <a:pPr marL="596880" indent="-216000">
              <a:lnSpc>
                <a:spcPct val="90000"/>
              </a:lnSpc>
              <a:spcAft>
                <a:spcPts val="601"/>
              </a:spcAft>
              <a:tabLst>
                <a:tab pos="0" algn="l"/>
              </a:tabLst>
            </a:pPr>
            <a:r>
              <a:rPr lang="en-US" sz="1200" b="1" strike="noStrike" spc="-1">
                <a:solidFill>
                  <a:srgbClr val="000000">
                    <a:alpha val="80000"/>
                  </a:srgbClr>
                </a:solidFill>
                <a:latin typeface="Arial"/>
              </a:rPr>
              <a:t>25 min: Continued work with specific cases and efforts, qualify the solutions that are needed and that you can go home and work on. It is based on your own experiences with strategic work as well as the 7 principles in True Storytelling.</a:t>
            </a:r>
            <a:endParaRPr lang="en-US" sz="1200" b="0" strike="noStrike" spc="-1">
              <a:latin typeface="Arial"/>
            </a:endParaRPr>
          </a:p>
          <a:p>
            <a:pPr marL="596880" indent="-216000">
              <a:lnSpc>
                <a:spcPct val="100000"/>
              </a:lnSpc>
              <a:tabLst>
                <a:tab pos="0" algn="l"/>
              </a:tabLst>
            </a:pPr>
            <a:endParaRPr lang="en-US" sz="1200" b="0" strike="noStrike" spc="-1">
              <a:latin typeface="Arial"/>
            </a:endParaRPr>
          </a:p>
        </p:txBody>
      </p:sp>
      <p:sp>
        <p:nvSpPr>
          <p:cNvPr id="431" name="CustomShape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EB7B876-AADD-4036-A820-DAB4BCE8D29D}" type="slidenum">
              <a:rPr lang="en-GB" sz="1200" b="0" strike="noStrike" spc="-1">
                <a:latin typeface="Times New Roman"/>
              </a:rPr>
              <a:t>12</a:t>
            </a:fld>
            <a:endParaRPr lang="en-US"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PlaceHolder 1"/>
          <p:cNvSpPr>
            <a:spLocks noGrp="1" noRot="1" noChangeAspect="1"/>
          </p:cNvSpPr>
          <p:nvPr>
            <p:ph type="sldImg"/>
          </p:nvPr>
        </p:nvSpPr>
        <p:spPr>
          <a:xfrm>
            <a:off x="685800" y="1143000"/>
            <a:ext cx="5485680" cy="3085560"/>
          </a:xfrm>
          <a:prstGeom prst="rect">
            <a:avLst/>
          </a:prstGeom>
        </p:spPr>
      </p:sp>
      <p:sp>
        <p:nvSpPr>
          <p:cNvPr id="433" name="PlaceHolder 2"/>
          <p:cNvSpPr>
            <a:spLocks noGrp="1"/>
          </p:cNvSpPr>
          <p:nvPr>
            <p:ph type="body"/>
          </p:nvPr>
        </p:nvSpPr>
        <p:spPr>
          <a:xfrm>
            <a:off x="685800" y="4400640"/>
            <a:ext cx="5485680" cy="3599640"/>
          </a:xfrm>
          <a:prstGeom prst="rect">
            <a:avLst/>
          </a:prstGeom>
        </p:spPr>
        <p:txBody>
          <a:bodyPr lIns="0" tIns="0" rIns="0" bIns="0">
            <a:noAutofit/>
          </a:bodyPr>
          <a:lstStyle/>
          <a:p>
            <a:endParaRPr lang="en-US" sz="2000" b="0" strike="noStrike" spc="-1">
              <a:latin typeface="Arial"/>
            </a:endParaRPr>
          </a:p>
        </p:txBody>
      </p:sp>
      <p:sp>
        <p:nvSpPr>
          <p:cNvPr id="434" name="CustomShape 3"/>
          <p:cNvSpPr/>
          <p:nvPr/>
        </p:nvSpPr>
        <p:spPr>
          <a:xfrm>
            <a:off x="3884760" y="8685360"/>
            <a:ext cx="2971080" cy="45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9F888AC-33C6-4685-A878-2A0F7EC1759C}" type="slidenum">
              <a:rPr lang="da-DK" sz="1200" b="0" strike="noStrike" spc="-1">
                <a:solidFill>
                  <a:srgbClr val="000000"/>
                </a:solidFill>
                <a:latin typeface="+mn-lt"/>
                <a:ea typeface="+mn-ea"/>
              </a:rPr>
              <a:t>13</a:t>
            </a:fld>
            <a:endParaRPr lang="en-US"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533400" y="763588"/>
            <a:ext cx="6702425" cy="3770312"/>
          </a:xfrm>
          <a:prstGeom prst="rect">
            <a:avLst/>
          </a:prstGeom>
        </p:spPr>
      </p:sp>
      <p:sp>
        <p:nvSpPr>
          <p:cNvPr id="436" name="PlaceHolder 2"/>
          <p:cNvSpPr>
            <a:spLocks noGrp="1"/>
          </p:cNvSpPr>
          <p:nvPr>
            <p:ph type="body"/>
          </p:nvPr>
        </p:nvSpPr>
        <p:spPr>
          <a:xfrm>
            <a:off x="777240" y="4777560"/>
            <a:ext cx="6215400" cy="4523760"/>
          </a:xfrm>
          <a:prstGeom prst="rect">
            <a:avLst/>
          </a:prstGeom>
        </p:spPr>
        <p:txBody>
          <a:bodyPr lIns="0" tIns="0" rIns="0" bIns="0">
            <a:noAutofit/>
          </a:bodyPr>
          <a:lstStyle/>
          <a:p>
            <a:endParaRPr lang="en-US" sz="2000" b="0" strike="noStrike" spc="-1">
              <a:latin typeface="Arial"/>
            </a:endParaRPr>
          </a:p>
        </p:txBody>
      </p:sp>
      <p:sp>
        <p:nvSpPr>
          <p:cNvPr id="437" name="CustomShape 3"/>
          <p:cNvSpPr/>
          <p:nvPr/>
        </p:nvSpPr>
        <p:spPr>
          <a:xfrm>
            <a:off x="4399200" y="9555480"/>
            <a:ext cx="3370680" cy="500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62276C9E-3EAB-459A-AFFB-AB368EBCFEFF}" type="slidenum">
              <a:rPr lang="en-US" sz="1400" b="0" strike="noStrike" spc="-1">
                <a:solidFill>
                  <a:srgbClr val="000000"/>
                </a:solidFill>
                <a:latin typeface="Times New Roman"/>
                <a:ea typeface="+mn-ea"/>
              </a:rPr>
              <a:t>21</a:t>
            </a:fld>
            <a:endParaRPr lang="en-US" sz="14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noRot="1" noChangeAspect="1"/>
          </p:cNvSpPr>
          <p:nvPr>
            <p:ph type="sldImg"/>
          </p:nvPr>
        </p:nvSpPr>
        <p:spPr>
          <a:xfrm>
            <a:off x="534988" y="763588"/>
            <a:ext cx="6696075" cy="3767137"/>
          </a:xfrm>
          <a:prstGeom prst="rect">
            <a:avLst/>
          </a:prstGeom>
        </p:spPr>
      </p:sp>
      <p:sp>
        <p:nvSpPr>
          <p:cNvPr id="439" name="PlaceHolder 2"/>
          <p:cNvSpPr>
            <a:spLocks noGrp="1"/>
          </p:cNvSpPr>
          <p:nvPr>
            <p:ph type="body"/>
          </p:nvPr>
        </p:nvSpPr>
        <p:spPr>
          <a:xfrm>
            <a:off x="685800" y="4400640"/>
            <a:ext cx="5481360" cy="3595320"/>
          </a:xfrm>
          <a:prstGeom prst="rect">
            <a:avLst/>
          </a:prstGeom>
        </p:spPr>
        <p:txBody>
          <a:bodyPr lIns="0" tIns="0" rIns="0" bIns="0">
            <a:noAutofit/>
          </a:bodyPr>
          <a:lstStyle/>
          <a:p>
            <a:endParaRPr lang="en-US" sz="2000" b="0" strike="noStrike" spc="-1">
              <a:latin typeface="Arial"/>
            </a:endParaRPr>
          </a:p>
        </p:txBody>
      </p:sp>
      <p:sp>
        <p:nvSpPr>
          <p:cNvPr id="440" name="CustomShape 3"/>
          <p:cNvSpPr/>
          <p:nvPr/>
        </p:nvSpPr>
        <p:spPr>
          <a:xfrm>
            <a:off x="3884760" y="8685360"/>
            <a:ext cx="2966760" cy="4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8422C86-A8AB-4135-B697-F5D7667FB06D}" type="slidenum">
              <a:rPr lang="en-US" sz="1400" b="0" strike="noStrike" spc="-1">
                <a:solidFill>
                  <a:srgbClr val="000000"/>
                </a:solidFill>
                <a:latin typeface="Times New Roman"/>
                <a:ea typeface="+mn-ea"/>
              </a:rPr>
              <a:t>24</a:t>
            </a:fld>
            <a:endParaRPr lang="en-US" sz="14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9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9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0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0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0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0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1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1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1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1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1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1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2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2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2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2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2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3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3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3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3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3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3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4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4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4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4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4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4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5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5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5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5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5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6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6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6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6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6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7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7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7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7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8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8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8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8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8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8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8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9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9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9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9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0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0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0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0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1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1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1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1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2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2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2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2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2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2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2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3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3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3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3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8"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4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4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4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4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4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4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4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5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5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5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5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5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5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5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6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6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6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6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6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6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6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7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7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7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6"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7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7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8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8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8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8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8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8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8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9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9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9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9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9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9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9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9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0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0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0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0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080" cy="1144440"/>
          </a:xfrm>
          <a:prstGeom prst="rect">
            <a:avLst/>
          </a:prstGeom>
        </p:spPr>
        <p:txBody>
          <a:bodyPr lIns="0" tIns="0" rIns="0" bIns="0" anchor="ctr">
            <a:noAutofit/>
          </a:bodyPr>
          <a:lstStyle/>
          <a:p>
            <a:pPr algn="ctr"/>
            <a:r>
              <a:rPr lang="en-US" sz="1800" b="0" strike="noStrike" spc="-1">
                <a:latin typeface="Arial"/>
              </a:rPr>
              <a:t>Click to edit the title text format</a:t>
            </a:r>
          </a:p>
        </p:txBody>
      </p:sp>
      <p:sp>
        <p:nvSpPr>
          <p:cNvPr id="77"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15"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5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2080" cy="1144440"/>
          </a:xfrm>
          <a:prstGeom prst="rect">
            <a:avLst/>
          </a:prstGeom>
        </p:spPr>
        <p:txBody>
          <a:bodyPr lIns="0" tIns="0" rIns="0" bIns="0" anchor="ctr">
            <a:noAutofit/>
          </a:bodyPr>
          <a:lstStyle/>
          <a:p>
            <a:pPr algn="ctr"/>
            <a:r>
              <a:rPr lang="en-US" sz="1800" b="0" strike="noStrike" spc="-1">
                <a:latin typeface="Arial"/>
              </a:rPr>
              <a:t>Click to edit the title text format</a:t>
            </a:r>
          </a:p>
        </p:txBody>
      </p:sp>
      <p:sp>
        <p:nvSpPr>
          <p:cNvPr id="19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22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080" cy="1144440"/>
          </a:xfrm>
          <a:prstGeom prst="rect">
            <a:avLst/>
          </a:prstGeom>
        </p:spPr>
        <p:txBody>
          <a:bodyPr lIns="0" tIns="0" rIns="0" bIns="0" anchor="ctr">
            <a:noAutofit/>
          </a:bodyPr>
          <a:lstStyle/>
          <a:p>
            <a:pPr algn="ctr"/>
            <a:r>
              <a:rPr lang="en-US" sz="1800" b="0" strike="noStrike" spc="-1">
                <a:latin typeface="Arial"/>
              </a:rPr>
              <a:t>Click to edit the title text format</a:t>
            </a:r>
          </a:p>
        </p:txBody>
      </p:sp>
      <p:sp>
        <p:nvSpPr>
          <p:cNvPr id="267"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jpeg"/><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ftp://davidboje.com/truestorytelling/Masters%20Class%202%20Train%20Trainer%20slides%2017%20Feb2021-1.pptx" TargetMode="External"/><Relationship Id="rId2" Type="http://schemas.openxmlformats.org/officeDocument/2006/relationships/hyperlink" Target="https://davidboje.com/truestorytelling/Double%20Mobius%20Strips%20of%20BETWEEN%20Level%203%20Masters%20Course%20Feb%205%202021.docx" TargetMode="Externa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cid:7A4A9FA062E04F1EB852E2EAA135493B@PHIL"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9290160" y="295560"/>
            <a:ext cx="624600" cy="76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86402FF2-74DB-43E8-ADC7-8E90892A22F2}" type="slidenum">
              <a:rPr lang="en-US" sz="1800" b="0" strike="noStrike" spc="-1">
                <a:solidFill>
                  <a:srgbClr val="000000"/>
                </a:solidFill>
                <a:latin typeface="Arial"/>
                <a:ea typeface="DejaVu Sans"/>
              </a:rPr>
              <a:t>1</a:t>
            </a:fld>
            <a:endParaRPr lang="en-US" sz="1800" b="0" strike="noStrike" spc="-1">
              <a:latin typeface="Arial"/>
            </a:endParaRPr>
          </a:p>
        </p:txBody>
      </p:sp>
      <p:pic>
        <p:nvPicPr>
          <p:cNvPr id="311" name="Billede 4"/>
          <p:cNvPicPr/>
          <p:nvPr/>
        </p:nvPicPr>
        <p:blipFill>
          <a:blip r:embed="rId3"/>
          <a:stretch/>
        </p:blipFill>
        <p:spPr>
          <a:xfrm>
            <a:off x="1715400" y="1080"/>
            <a:ext cx="9139680" cy="6853680"/>
          </a:xfrm>
          <a:prstGeom prst="rect">
            <a:avLst/>
          </a:prstGeom>
          <a:ln w="0">
            <a:noFill/>
          </a:ln>
        </p:spPr>
      </p:pic>
      <p:sp>
        <p:nvSpPr>
          <p:cNvPr id="312" name="CustomShape 2"/>
          <p:cNvSpPr/>
          <p:nvPr/>
        </p:nvSpPr>
        <p:spPr>
          <a:xfrm>
            <a:off x="6130440" y="294480"/>
            <a:ext cx="4520160" cy="1551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3200" b="1" strike="noStrike" spc="-1">
                <a:solidFill>
                  <a:srgbClr val="843C0B"/>
                </a:solidFill>
                <a:latin typeface="Arial"/>
                <a:ea typeface="DejaVu Sans"/>
              </a:rPr>
              <a:t>TRUE STORYTELLING</a:t>
            </a:r>
            <a:endParaRPr lang="en-US" sz="3200" b="0" strike="noStrike" spc="-1">
              <a:latin typeface="Arial"/>
            </a:endParaRPr>
          </a:p>
          <a:p>
            <a:pPr>
              <a:lnSpc>
                <a:spcPct val="100000"/>
              </a:lnSpc>
            </a:pPr>
            <a:r>
              <a:rPr lang="da-DK" sz="3200" b="1" strike="noStrike" spc="-1">
                <a:solidFill>
                  <a:srgbClr val="843C0B"/>
                </a:solidFill>
                <a:latin typeface="Arial"/>
                <a:ea typeface="DejaVu Sans"/>
              </a:rPr>
              <a:t> Train-the-Trainers</a:t>
            </a:r>
            <a:endParaRPr lang="en-US" sz="3200" b="0" strike="noStrike" spc="-1">
              <a:latin typeface="Arial"/>
            </a:endParaRPr>
          </a:p>
          <a:p>
            <a:pPr>
              <a:lnSpc>
                <a:spcPct val="100000"/>
              </a:lnSpc>
            </a:pPr>
            <a:r>
              <a:rPr lang="da-DK" sz="3200" b="1" strike="noStrike" spc="-1">
                <a:solidFill>
                  <a:srgbClr val="843C0B"/>
                </a:solidFill>
                <a:latin typeface="Arial"/>
                <a:ea typeface="DejaVu Sans"/>
              </a:rPr>
              <a:t>  Level II session 6</a:t>
            </a:r>
            <a:endParaRPr lang="en-US" sz="3200" b="0" strike="noStrike" spc="-1">
              <a:latin typeface="Arial"/>
            </a:endParaRPr>
          </a:p>
        </p:txBody>
      </p:sp>
      <p:pic>
        <p:nvPicPr>
          <p:cNvPr id="313" name="Picture 201"/>
          <p:cNvPicPr/>
          <p:nvPr/>
        </p:nvPicPr>
        <p:blipFill>
          <a:blip r:embed="rId4"/>
          <a:stretch/>
        </p:blipFill>
        <p:spPr>
          <a:xfrm>
            <a:off x="1715400" y="56160"/>
            <a:ext cx="8997120" cy="68540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54545"/>
        </a:solidFill>
        <a:effectLst/>
      </p:bgPr>
    </p:bg>
    <p:spTree>
      <p:nvGrpSpPr>
        <p:cNvPr id="1" name=""/>
        <p:cNvGrpSpPr/>
        <p:nvPr/>
      </p:nvGrpSpPr>
      <p:grpSpPr>
        <a:xfrm>
          <a:off x="0" y="0"/>
          <a:ext cx="0" cy="0"/>
          <a:chOff x="0" y="0"/>
          <a:chExt cx="0" cy="0"/>
        </a:xfrm>
      </p:grpSpPr>
      <p:sp>
        <p:nvSpPr>
          <p:cNvPr id="363" name="CustomShape 1"/>
          <p:cNvSpPr/>
          <p:nvPr/>
        </p:nvSpPr>
        <p:spPr>
          <a:xfrm>
            <a:off x="6634080" y="1396440"/>
            <a:ext cx="5005440" cy="13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n-US" sz="4400" b="0" strike="noStrike" spc="-1">
                <a:solidFill>
                  <a:srgbClr val="FFFFFF"/>
                </a:solidFill>
                <a:latin typeface="Calibri Light"/>
              </a:rPr>
              <a:t>Why staging works</a:t>
            </a:r>
            <a:endParaRPr lang="en-US" sz="4400" b="0" strike="noStrike" spc="-1">
              <a:latin typeface="Arial"/>
            </a:endParaRPr>
          </a:p>
        </p:txBody>
      </p:sp>
      <p:sp>
        <p:nvSpPr>
          <p:cNvPr id="364" name="CustomShape 2"/>
          <p:cNvSpPr/>
          <p:nvPr/>
        </p:nvSpPr>
        <p:spPr>
          <a:xfrm flipH="1">
            <a:off x="-720" y="0"/>
            <a:ext cx="6172200" cy="6857280"/>
          </a:xfrm>
          <a:custGeom>
            <a:avLst/>
            <a:gdLst/>
            <a:ahLst/>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p:style>
      </p:sp>
      <p:pic>
        <p:nvPicPr>
          <p:cNvPr id="365" name="Billede 8_1"/>
          <p:cNvPicPr/>
          <p:nvPr/>
        </p:nvPicPr>
        <p:blipFill>
          <a:blip r:embed="rId2"/>
          <a:stretch/>
        </p:blipFill>
        <p:spPr>
          <a:xfrm>
            <a:off x="0" y="0"/>
            <a:ext cx="5739481" cy="6059837"/>
          </a:xfrm>
          <a:prstGeom prst="rect">
            <a:avLst/>
          </a:prstGeom>
          <a:ln w="0">
            <a:noFill/>
          </a:ln>
        </p:spPr>
      </p:pic>
      <p:sp>
        <p:nvSpPr>
          <p:cNvPr id="366" name="CustomShape 3"/>
          <p:cNvSpPr/>
          <p:nvPr/>
        </p:nvSpPr>
        <p:spPr>
          <a:xfrm>
            <a:off x="6096000" y="2495227"/>
            <a:ext cx="5837695" cy="395206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216000" indent="-227880">
              <a:lnSpc>
                <a:spcPct val="90000"/>
              </a:lnSpc>
              <a:spcBef>
                <a:spcPts val="1001"/>
              </a:spcBef>
              <a:buClr>
                <a:srgbClr val="FFFFFF"/>
              </a:buClr>
              <a:buFont typeface="Arial"/>
              <a:buChar char="•"/>
            </a:pPr>
            <a:r>
              <a:rPr lang="en-US" sz="2400" b="0" strike="noStrike" spc="-1" dirty="0">
                <a:solidFill>
                  <a:srgbClr val="FFFFFF"/>
                </a:solidFill>
                <a:latin typeface="Calibri"/>
              </a:rPr>
              <a:t>Supports your true story</a:t>
            </a:r>
            <a:endParaRPr lang="en-US" sz="2400" b="0" strike="noStrike" spc="-1" dirty="0">
              <a:latin typeface="Arial"/>
            </a:endParaRPr>
          </a:p>
          <a:p>
            <a:pPr marL="216000" indent="-227880">
              <a:lnSpc>
                <a:spcPct val="90000"/>
              </a:lnSpc>
              <a:spcBef>
                <a:spcPts val="1001"/>
              </a:spcBef>
              <a:buClr>
                <a:srgbClr val="FFFFFF"/>
              </a:buClr>
              <a:buFont typeface="Arial"/>
              <a:buChar char="•"/>
            </a:pPr>
            <a:r>
              <a:rPr lang="en-US" sz="2400" b="0" strike="noStrike" spc="-1" dirty="0">
                <a:solidFill>
                  <a:srgbClr val="FFFFFF"/>
                </a:solidFill>
                <a:latin typeface="Calibri"/>
              </a:rPr>
              <a:t>Create </a:t>
            </a:r>
            <a:r>
              <a:rPr lang="en-US" sz="2400" b="0" strike="noStrike" spc="-1" dirty="0" err="1">
                <a:solidFill>
                  <a:srgbClr val="FFFFFF"/>
                </a:solidFill>
                <a:latin typeface="Calibri"/>
              </a:rPr>
              <a:t>ommitment</a:t>
            </a:r>
            <a:r>
              <a:rPr lang="en-US" sz="2400" b="0" strike="noStrike" spc="-1" dirty="0">
                <a:solidFill>
                  <a:srgbClr val="FFFFFF"/>
                </a:solidFill>
                <a:latin typeface="Calibri"/>
              </a:rPr>
              <a:t> and engagement</a:t>
            </a:r>
            <a:endParaRPr lang="en-US" sz="2400" b="0" strike="noStrike" spc="-1" dirty="0">
              <a:latin typeface="Arial"/>
            </a:endParaRPr>
          </a:p>
          <a:p>
            <a:pPr marL="216000" indent="-227880">
              <a:lnSpc>
                <a:spcPct val="90000"/>
              </a:lnSpc>
              <a:spcBef>
                <a:spcPts val="1001"/>
              </a:spcBef>
              <a:buClr>
                <a:srgbClr val="FFFFFF"/>
              </a:buClr>
              <a:buFont typeface="Arial"/>
              <a:buChar char="•"/>
            </a:pPr>
            <a:r>
              <a:rPr lang="en-US" sz="2400" b="0" strike="noStrike" spc="-1" dirty="0">
                <a:solidFill>
                  <a:srgbClr val="FFFFFF"/>
                </a:solidFill>
                <a:latin typeface="Calibri"/>
              </a:rPr>
              <a:t>Create ownership</a:t>
            </a:r>
            <a:endParaRPr lang="en-US" sz="2400" b="0" strike="noStrike" spc="-1" dirty="0">
              <a:latin typeface="Arial"/>
            </a:endParaRPr>
          </a:p>
          <a:p>
            <a:pPr marL="216000" indent="-227880">
              <a:lnSpc>
                <a:spcPct val="90000"/>
              </a:lnSpc>
              <a:spcBef>
                <a:spcPts val="1001"/>
              </a:spcBef>
              <a:buClr>
                <a:srgbClr val="FFFFFF"/>
              </a:buClr>
              <a:buFont typeface="Arial"/>
              <a:buChar char="•"/>
            </a:pPr>
            <a:r>
              <a:rPr lang="en-US" sz="2400" b="0" strike="noStrike" spc="-1" dirty="0">
                <a:solidFill>
                  <a:srgbClr val="FFFFFF"/>
                </a:solidFill>
                <a:latin typeface="Calibri"/>
              </a:rPr>
              <a:t>Help you strategize</a:t>
            </a:r>
            <a:endParaRPr lang="en-US" sz="2400" b="0" strike="noStrike" spc="-1" dirty="0">
              <a:latin typeface="Arial"/>
            </a:endParaRPr>
          </a:p>
          <a:p>
            <a:pPr marL="216000" indent="-227880">
              <a:lnSpc>
                <a:spcPct val="90000"/>
              </a:lnSpc>
              <a:spcBef>
                <a:spcPts val="1001"/>
              </a:spcBef>
              <a:buClr>
                <a:srgbClr val="FFFFFF"/>
              </a:buClr>
              <a:buFont typeface="Arial"/>
              <a:buChar char="•"/>
            </a:pPr>
            <a:r>
              <a:rPr lang="en-US" sz="2400" b="0" strike="noStrike" spc="-1" dirty="0">
                <a:solidFill>
                  <a:srgbClr val="FFFFFF"/>
                </a:solidFill>
                <a:latin typeface="Calibri"/>
              </a:rPr>
              <a:t>Create change</a:t>
            </a:r>
            <a:endParaRPr lang="en-US" sz="2400" b="0" strike="noStrike" spc="-1" dirty="0">
              <a:latin typeface="Arial"/>
            </a:endParaRPr>
          </a:p>
          <a:p>
            <a:pPr marL="216000" indent="-227880">
              <a:lnSpc>
                <a:spcPct val="90000"/>
              </a:lnSpc>
              <a:spcBef>
                <a:spcPts val="1001"/>
              </a:spcBef>
              <a:buClr>
                <a:srgbClr val="FFFFFF"/>
              </a:buClr>
              <a:buFont typeface="Arial"/>
              <a:buChar char="•"/>
            </a:pPr>
            <a:r>
              <a:rPr lang="en-US" sz="2400" b="0" strike="noStrike" spc="-1" dirty="0">
                <a:solidFill>
                  <a:srgbClr val="FFFFFF"/>
                </a:solidFill>
                <a:latin typeface="Calibri"/>
              </a:rPr>
              <a:t>Help you publicize your re-story</a:t>
            </a:r>
            <a:endParaRPr lang="en-US" sz="2400" b="0" strike="noStrike" spc="-1" dirty="0">
              <a:latin typeface="Arial"/>
            </a:endParaRPr>
          </a:p>
          <a:p>
            <a:pPr marL="216000" indent="-227880">
              <a:lnSpc>
                <a:spcPct val="90000"/>
              </a:lnSpc>
              <a:spcBef>
                <a:spcPts val="1001"/>
              </a:spcBef>
              <a:buClr>
                <a:srgbClr val="FFFFFF"/>
              </a:buClr>
              <a:buFont typeface="Arial"/>
              <a:buChar char="•"/>
            </a:pPr>
            <a:r>
              <a:rPr lang="en-US" sz="2400" b="0" strike="noStrike" spc="-1" dirty="0">
                <a:solidFill>
                  <a:srgbClr val="FFFFFF"/>
                </a:solidFill>
                <a:latin typeface="Calibri"/>
              </a:rPr>
              <a:t>Help stories along</a:t>
            </a:r>
            <a:endParaRPr lang="en-US" sz="2400" b="0" strike="noStrike" spc="-1" dirty="0">
              <a:latin typeface="Arial"/>
            </a:endParaRPr>
          </a:p>
          <a:p>
            <a:pPr marL="216000" indent="-227880">
              <a:lnSpc>
                <a:spcPct val="90000"/>
              </a:lnSpc>
              <a:spcBef>
                <a:spcPts val="1001"/>
              </a:spcBef>
              <a:buClr>
                <a:srgbClr val="FFFFFF"/>
              </a:buClr>
              <a:buFont typeface="Arial"/>
              <a:buChar char="•"/>
            </a:pPr>
            <a:r>
              <a:rPr lang="en-US" sz="2400" b="0" strike="noStrike" spc="-1" dirty="0">
                <a:solidFill>
                  <a:srgbClr val="FFFFFF"/>
                </a:solidFill>
                <a:latin typeface="Calibri"/>
              </a:rPr>
              <a:t>Will get you from </a:t>
            </a:r>
            <a:r>
              <a:rPr lang="en-US" sz="2400" b="0" strike="noStrike" spc="-1" dirty="0" err="1">
                <a:solidFill>
                  <a:srgbClr val="FFFFFF"/>
                </a:solidFill>
                <a:latin typeface="Calibri"/>
              </a:rPr>
              <a:t>abstracizing</a:t>
            </a:r>
            <a:r>
              <a:rPr lang="en-US" sz="2400" b="0" strike="noStrike" spc="-1" dirty="0">
                <a:solidFill>
                  <a:srgbClr val="FFFFFF"/>
                </a:solidFill>
                <a:latin typeface="Calibri"/>
              </a:rPr>
              <a:t> to grounding</a:t>
            </a:r>
            <a:endParaRPr lang="en-US" sz="2400" b="0" strike="noStrike" spc="-1" dirty="0">
              <a:latin typeface="Arial"/>
            </a:endParaRPr>
          </a:p>
          <a:p>
            <a:pPr marL="216000" indent="-227880">
              <a:lnSpc>
                <a:spcPct val="90000"/>
              </a:lnSpc>
              <a:spcBef>
                <a:spcPts val="1001"/>
              </a:spcBef>
              <a:buClr>
                <a:srgbClr val="FFFFFF"/>
              </a:buClr>
              <a:buFont typeface="Arial"/>
              <a:buChar char="•"/>
            </a:pPr>
            <a:r>
              <a:rPr lang="en-US" sz="2400" b="0" strike="noStrike" spc="-1" dirty="0">
                <a:solidFill>
                  <a:srgbClr val="FFFFFF"/>
                </a:solidFill>
                <a:latin typeface="Calibri"/>
              </a:rPr>
              <a:t>Is the BETWEEN </a:t>
            </a:r>
            <a:endParaRPr lang="en-US" sz="2400" b="0" strike="noStrike" spc="-1" dirty="0">
              <a:latin typeface="Arial"/>
            </a:endParaRPr>
          </a:p>
          <a:p>
            <a:pPr>
              <a:lnSpc>
                <a:spcPct val="90000"/>
              </a:lnSpc>
              <a:spcBef>
                <a:spcPts val="1001"/>
              </a:spcBef>
            </a:pPr>
            <a:endParaRPr lang="en-US" sz="1500" b="0" strike="noStrike" spc="-1" dirty="0">
              <a:latin typeface="Arial"/>
            </a:endParaRPr>
          </a:p>
        </p:txBody>
      </p:sp>
      <p:sp>
        <p:nvSpPr>
          <p:cNvPr id="367" name="CustomShape 4"/>
          <p:cNvSpPr/>
          <p:nvPr/>
        </p:nvSpPr>
        <p:spPr>
          <a:xfrm>
            <a:off x="7800840" y="211680"/>
            <a:ext cx="4500000" cy="1650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1001"/>
              </a:spcBef>
              <a:tabLst>
                <a:tab pos="0" algn="l"/>
              </a:tabLst>
            </a:pPr>
            <a:r>
              <a:rPr lang="en-GB" sz="2400" b="0" i="1" strike="noStrike" spc="-1">
                <a:solidFill>
                  <a:srgbClr val="FFFFFF"/>
                </a:solidFill>
                <a:latin typeface="Calibri"/>
                <a:ea typeface="DejaVu Sans"/>
              </a:rPr>
              <a:t>Is about how appearance, space, nature, body, room, artifacts moves process on</a:t>
            </a:r>
            <a:endParaRPr lang="en-US" sz="2400" b="0" strike="noStrike" spc="-1">
              <a:latin typeface="Arial"/>
            </a:endParaRPr>
          </a:p>
          <a:p>
            <a:pPr algn="ctr">
              <a:lnSpc>
                <a:spcPct val="90000"/>
              </a:lnSpc>
              <a:spcBef>
                <a:spcPts val="1001"/>
              </a:spcBef>
              <a:tabLst>
                <a:tab pos="0" algn="l"/>
              </a:tabLst>
            </a:pPr>
            <a:endParaRPr lang="en-US" sz="24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 name="CustomShape 1"/>
          <p:cNvSpPr/>
          <p:nvPr/>
        </p:nvSpPr>
        <p:spPr>
          <a:xfrm>
            <a:off x="638280" y="0"/>
            <a:ext cx="3247200" cy="3399840"/>
          </a:xfrm>
          <a:prstGeom prst="flowChartDocument">
            <a:avLst/>
          </a:prstGeom>
          <a:solidFill>
            <a:srgbClr val="6E624D"/>
          </a:solidFill>
          <a:ln>
            <a:noFill/>
          </a:ln>
        </p:spPr>
        <p:style>
          <a:lnRef idx="2">
            <a:schemeClr val="accent1">
              <a:shade val="50000"/>
            </a:schemeClr>
          </a:lnRef>
          <a:fillRef idx="1">
            <a:schemeClr val="accent1"/>
          </a:fillRef>
          <a:effectRef idx="0">
            <a:schemeClr val="accent1"/>
          </a:effectRef>
          <a:fontRef idx="minor"/>
        </p:style>
      </p:sp>
      <p:sp>
        <p:nvSpPr>
          <p:cNvPr id="369" name="CustomShape 2"/>
          <p:cNvSpPr/>
          <p:nvPr/>
        </p:nvSpPr>
        <p:spPr>
          <a:xfrm>
            <a:off x="838080" y="171000"/>
            <a:ext cx="2839320" cy="237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Aft>
                <a:spcPts val="601"/>
              </a:spcAft>
            </a:pPr>
            <a:r>
              <a:rPr lang="en-US" sz="4800" b="1" strike="noStrike" spc="-1">
                <a:solidFill>
                  <a:srgbClr val="FFFFFF"/>
                </a:solidFill>
                <a:latin typeface="Calibri Light"/>
                <a:ea typeface="DejaVu Sans"/>
              </a:rPr>
              <a:t>Symbols</a:t>
            </a:r>
            <a:endParaRPr lang="en-US" sz="4800" b="0" strike="noStrike" spc="-1">
              <a:latin typeface="Arial"/>
            </a:endParaRPr>
          </a:p>
        </p:txBody>
      </p:sp>
      <p:pic>
        <p:nvPicPr>
          <p:cNvPr id="370" name="Billede 4_1"/>
          <p:cNvPicPr/>
          <p:nvPr/>
        </p:nvPicPr>
        <p:blipFill>
          <a:blip r:embed="rId2"/>
          <a:stretch/>
        </p:blipFill>
        <p:spPr>
          <a:xfrm>
            <a:off x="4208040" y="674280"/>
            <a:ext cx="7346880" cy="550980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54545"/>
        </a:solidFill>
        <a:effectLst/>
      </p:bgPr>
    </p:bg>
    <p:spTree>
      <p:nvGrpSpPr>
        <p:cNvPr id="1" name=""/>
        <p:cNvGrpSpPr/>
        <p:nvPr/>
      </p:nvGrpSpPr>
      <p:grpSpPr>
        <a:xfrm>
          <a:off x="0" y="0"/>
          <a:ext cx="0" cy="0"/>
          <a:chOff x="0" y="0"/>
          <a:chExt cx="0" cy="0"/>
        </a:xfrm>
      </p:grpSpPr>
      <p:sp>
        <p:nvSpPr>
          <p:cNvPr id="371" name="CustomShape 1"/>
          <p:cNvSpPr/>
          <p:nvPr/>
        </p:nvSpPr>
        <p:spPr>
          <a:xfrm>
            <a:off x="5202720" y="4665600"/>
            <a:ext cx="6638040" cy="1291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Aft>
                <a:spcPts val="601"/>
              </a:spcAft>
            </a:pPr>
            <a:r>
              <a:rPr lang="en-US" sz="4800" b="1" strike="noStrike" spc="-1">
                <a:solidFill>
                  <a:srgbClr val="FFFFFF"/>
                </a:solidFill>
                <a:latin typeface="Calibri Light"/>
                <a:ea typeface="DejaVu Sans"/>
              </a:rPr>
              <a:t>Materiality </a:t>
            </a:r>
            <a:endParaRPr lang="en-US" sz="4800" b="0" strike="noStrike" spc="-1">
              <a:latin typeface="Arial"/>
            </a:endParaRPr>
          </a:p>
        </p:txBody>
      </p:sp>
      <p:pic>
        <p:nvPicPr>
          <p:cNvPr id="372" name="Billede 3_1"/>
          <p:cNvPicPr/>
          <p:nvPr/>
        </p:nvPicPr>
        <p:blipFill>
          <a:blip r:embed="rId3"/>
          <a:stretch/>
        </p:blipFill>
        <p:spPr>
          <a:xfrm>
            <a:off x="0" y="0"/>
            <a:ext cx="4847400" cy="4358880"/>
          </a:xfrm>
          <a:prstGeom prst="rect">
            <a:avLst/>
          </a:prstGeom>
          <a:ln w="0">
            <a:noFill/>
          </a:ln>
        </p:spPr>
      </p:pic>
      <p:pic>
        <p:nvPicPr>
          <p:cNvPr id="373" name="Billede 7_1"/>
          <p:cNvPicPr/>
          <p:nvPr/>
        </p:nvPicPr>
        <p:blipFill>
          <a:blip r:embed="rId4"/>
          <a:stretch/>
        </p:blipFill>
        <p:spPr>
          <a:xfrm>
            <a:off x="4971960" y="0"/>
            <a:ext cx="7216200" cy="4358880"/>
          </a:xfrm>
          <a:prstGeom prst="rect">
            <a:avLst/>
          </a:prstGeom>
          <a:ln w="0">
            <a:noFill/>
          </a:ln>
        </p:spPr>
      </p:pic>
      <p:pic>
        <p:nvPicPr>
          <p:cNvPr id="374" name="Billede 5_1"/>
          <p:cNvPicPr/>
          <p:nvPr/>
        </p:nvPicPr>
        <p:blipFill>
          <a:blip r:embed="rId5"/>
          <a:stretch/>
        </p:blipFill>
        <p:spPr>
          <a:xfrm>
            <a:off x="0" y="4472640"/>
            <a:ext cx="4847400" cy="238464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54545"/>
        </a:solidFill>
        <a:effectLst/>
      </p:bgPr>
    </p:bg>
    <p:spTree>
      <p:nvGrpSpPr>
        <p:cNvPr id="1" name=""/>
        <p:cNvGrpSpPr/>
        <p:nvPr/>
      </p:nvGrpSpPr>
      <p:grpSpPr>
        <a:xfrm>
          <a:off x="0" y="0"/>
          <a:ext cx="0" cy="0"/>
          <a:chOff x="0" y="0"/>
          <a:chExt cx="0" cy="0"/>
        </a:xfrm>
      </p:grpSpPr>
      <p:pic>
        <p:nvPicPr>
          <p:cNvPr id="375" name="Billede 10"/>
          <p:cNvPicPr/>
          <p:nvPr/>
        </p:nvPicPr>
        <p:blipFill>
          <a:blip r:embed="rId3"/>
          <a:stretch/>
        </p:blipFill>
        <p:spPr>
          <a:xfrm>
            <a:off x="0" y="0"/>
            <a:ext cx="3719160" cy="2224440"/>
          </a:xfrm>
          <a:prstGeom prst="rect">
            <a:avLst/>
          </a:prstGeom>
          <a:ln w="0">
            <a:noFill/>
          </a:ln>
        </p:spPr>
      </p:pic>
      <p:pic>
        <p:nvPicPr>
          <p:cNvPr id="376" name="Picture 4_1" descr="8b_Rockpilot3"/>
          <p:cNvPicPr/>
          <p:nvPr/>
        </p:nvPicPr>
        <p:blipFill>
          <a:blip r:embed="rId4"/>
          <a:stretch/>
        </p:blipFill>
        <p:spPr>
          <a:xfrm>
            <a:off x="3811320" y="-16560"/>
            <a:ext cx="3719160" cy="2266200"/>
          </a:xfrm>
          <a:prstGeom prst="rect">
            <a:avLst/>
          </a:prstGeom>
          <a:ln w="0">
            <a:noFill/>
          </a:ln>
        </p:spPr>
      </p:pic>
      <p:pic>
        <p:nvPicPr>
          <p:cNvPr id="377" name="Picture 2_1" descr="C:\Users\lenabj\AppData\Local\Microsoft\Windows\Temporary Internet Files\Content.Outlook\TYRO77ZJ\DSC06966 (3).JPG"/>
          <p:cNvPicPr/>
          <p:nvPr/>
        </p:nvPicPr>
        <p:blipFill>
          <a:blip r:embed="rId5"/>
          <a:stretch/>
        </p:blipFill>
        <p:spPr>
          <a:xfrm>
            <a:off x="0" y="2316600"/>
            <a:ext cx="3719160" cy="2207880"/>
          </a:xfrm>
          <a:prstGeom prst="rect">
            <a:avLst/>
          </a:prstGeom>
          <a:ln w="0">
            <a:noFill/>
          </a:ln>
        </p:spPr>
      </p:pic>
      <p:pic>
        <p:nvPicPr>
          <p:cNvPr id="378" name="Billede 14_1"/>
          <p:cNvPicPr/>
          <p:nvPr/>
        </p:nvPicPr>
        <p:blipFill>
          <a:blip r:embed="rId6"/>
          <a:stretch/>
        </p:blipFill>
        <p:spPr>
          <a:xfrm>
            <a:off x="3811320" y="2316600"/>
            <a:ext cx="3719160" cy="2207880"/>
          </a:xfrm>
          <a:prstGeom prst="rect">
            <a:avLst/>
          </a:prstGeom>
          <a:ln w="0">
            <a:noFill/>
          </a:ln>
        </p:spPr>
      </p:pic>
      <p:pic>
        <p:nvPicPr>
          <p:cNvPr id="379" name="Picture 6_1" descr="Luftguitar_RF2010"/>
          <p:cNvPicPr/>
          <p:nvPr/>
        </p:nvPicPr>
        <p:blipFill>
          <a:blip r:embed="rId7"/>
          <a:stretch/>
        </p:blipFill>
        <p:spPr>
          <a:xfrm>
            <a:off x="0" y="4616640"/>
            <a:ext cx="3719160" cy="2240640"/>
          </a:xfrm>
          <a:prstGeom prst="rect">
            <a:avLst/>
          </a:prstGeom>
          <a:ln w="0">
            <a:noFill/>
          </a:ln>
        </p:spPr>
      </p:pic>
      <p:pic>
        <p:nvPicPr>
          <p:cNvPr id="380" name="Billede 9_2"/>
          <p:cNvPicPr/>
          <p:nvPr/>
        </p:nvPicPr>
        <p:blipFill>
          <a:blip r:embed="rId8"/>
          <a:stretch/>
        </p:blipFill>
        <p:spPr>
          <a:xfrm>
            <a:off x="3811320" y="4607280"/>
            <a:ext cx="3719160" cy="2250000"/>
          </a:xfrm>
          <a:prstGeom prst="rect">
            <a:avLst/>
          </a:prstGeom>
          <a:ln w="0">
            <a:noFill/>
          </a:ln>
        </p:spPr>
      </p:pic>
      <p:sp>
        <p:nvSpPr>
          <p:cNvPr id="381" name="CustomShape 1"/>
          <p:cNvSpPr/>
          <p:nvPr/>
        </p:nvSpPr>
        <p:spPr>
          <a:xfrm>
            <a:off x="8017200" y="2274480"/>
            <a:ext cx="3335760" cy="3901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Aft>
                <a:spcPts val="601"/>
              </a:spcAft>
            </a:pPr>
            <a:endParaRPr lang="en-US" sz="1800" b="0" strike="noStrike" spc="-1">
              <a:latin typeface="Arial"/>
            </a:endParaRPr>
          </a:p>
          <a:p>
            <a:pPr>
              <a:lnSpc>
                <a:spcPct val="90000"/>
              </a:lnSpc>
              <a:spcAft>
                <a:spcPts val="601"/>
              </a:spcAft>
            </a:pPr>
            <a:r>
              <a:rPr lang="en-US" sz="4800" b="1" strike="noStrike" spc="-1">
                <a:solidFill>
                  <a:srgbClr val="FFFFFF"/>
                </a:solidFill>
                <a:latin typeface="Calibri Light"/>
                <a:ea typeface="DejaVu Sans"/>
              </a:rPr>
              <a:t>Body</a:t>
            </a:r>
            <a:endParaRPr lang="en-US" sz="4800" b="0" strike="noStrike" spc="-1">
              <a:latin typeface="Arial"/>
            </a:endParaRPr>
          </a:p>
          <a:p>
            <a:pPr>
              <a:lnSpc>
                <a:spcPct val="90000"/>
              </a:lnSpc>
              <a:spcAft>
                <a:spcPts val="601"/>
              </a:spcAft>
            </a:pPr>
            <a:endParaRPr lang="en-US" sz="4800" b="0" strike="noStrike" spc="-1">
              <a:latin typeface="Arial"/>
            </a:endParaRPr>
          </a:p>
          <a:p>
            <a:pPr>
              <a:lnSpc>
                <a:spcPct val="90000"/>
              </a:lnSpc>
              <a:spcAft>
                <a:spcPts val="601"/>
              </a:spcAft>
            </a:pPr>
            <a:r>
              <a:rPr lang="en-US" sz="2800" b="1" strike="noStrike" spc="-1">
                <a:solidFill>
                  <a:srgbClr val="FFFFFF"/>
                </a:solidFill>
                <a:latin typeface="Calibri"/>
                <a:ea typeface="DejaVu Sans"/>
              </a:rPr>
              <a:t>Space, place, room</a:t>
            </a:r>
            <a:endParaRPr lang="en-US" sz="2800" b="0" strike="noStrike" spc="-1">
              <a:latin typeface="Arial"/>
            </a:endParaRPr>
          </a:p>
          <a:p>
            <a:pPr>
              <a:lnSpc>
                <a:spcPct val="90000"/>
              </a:lnSpc>
              <a:spcAft>
                <a:spcPts val="601"/>
              </a:spcAft>
            </a:pPr>
            <a:endParaRPr lang="en-US" sz="2800" b="0" strike="noStrike" spc="-1">
              <a:latin typeface="Arial"/>
            </a:endParaRPr>
          </a:p>
          <a:p>
            <a:pPr>
              <a:lnSpc>
                <a:spcPct val="90000"/>
              </a:lnSpc>
              <a:spcAft>
                <a:spcPts val="601"/>
              </a:spcAft>
            </a:pPr>
            <a:endParaRPr lang="en-US" sz="28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2" name="CustomShape 1"/>
          <p:cNvSpPr/>
          <p:nvPr/>
        </p:nvSpPr>
        <p:spPr>
          <a:xfrm>
            <a:off x="0" y="0"/>
            <a:ext cx="12191400" cy="6857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383" name="CustomShape 2"/>
          <p:cNvSpPr/>
          <p:nvPr/>
        </p:nvSpPr>
        <p:spPr>
          <a:xfrm>
            <a:off x="3598920" y="685800"/>
            <a:ext cx="5003280" cy="54856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p:style>
      </p:sp>
      <p:pic>
        <p:nvPicPr>
          <p:cNvPr id="384" name="Billede 5_0"/>
          <p:cNvPicPr/>
          <p:nvPr/>
        </p:nvPicPr>
        <p:blipFill>
          <a:blip r:embed="rId2"/>
          <a:stretch/>
        </p:blipFill>
        <p:spPr>
          <a:xfrm>
            <a:off x="680400" y="685800"/>
            <a:ext cx="2930400" cy="5485680"/>
          </a:xfrm>
          <a:prstGeom prst="rect">
            <a:avLst/>
          </a:prstGeom>
          <a:ln w="0">
            <a:noFill/>
          </a:ln>
        </p:spPr>
      </p:pic>
      <p:sp>
        <p:nvSpPr>
          <p:cNvPr id="385" name="CustomShape 3"/>
          <p:cNvSpPr/>
          <p:nvPr/>
        </p:nvSpPr>
        <p:spPr>
          <a:xfrm>
            <a:off x="4107600" y="2695680"/>
            <a:ext cx="3975840" cy="308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0000" lnSpcReduction="10000"/>
          </a:bodyPr>
          <a:lstStyle/>
          <a:p>
            <a:pPr algn="ctr">
              <a:lnSpc>
                <a:spcPct val="90000"/>
              </a:lnSpc>
              <a:spcAft>
                <a:spcPts val="601"/>
              </a:spcAft>
            </a:pPr>
            <a:r>
              <a:rPr lang="en-US" sz="2000" b="1" strike="noStrike" spc="-1">
                <a:solidFill>
                  <a:srgbClr val="FFFFFF"/>
                </a:solidFill>
                <a:latin typeface="Calibri"/>
                <a:ea typeface="DejaVu Sans"/>
              </a:rPr>
              <a:t>Ursula Von Leyden, EU President </a:t>
            </a:r>
            <a:br/>
            <a:r>
              <a:rPr lang="en-US" sz="2000" b="1" strike="noStrike" spc="-1">
                <a:solidFill>
                  <a:srgbClr val="FFFFFF"/>
                </a:solidFill>
                <a:latin typeface="Calibri"/>
                <a:ea typeface="DejaVu Sans"/>
              </a:rPr>
              <a:t>RE-STORY  2021</a:t>
            </a:r>
            <a:endParaRPr lang="en-US" sz="2000" b="0" strike="noStrike" spc="-1">
              <a:latin typeface="Arial"/>
            </a:endParaRPr>
          </a:p>
          <a:p>
            <a:pPr marL="216000" indent="-227880" algn="ctr">
              <a:lnSpc>
                <a:spcPct val="90000"/>
              </a:lnSpc>
              <a:spcAft>
                <a:spcPts val="601"/>
              </a:spcAft>
              <a:buClr>
                <a:srgbClr val="FFFFFF"/>
              </a:buClr>
              <a:buFont typeface="Arial"/>
              <a:buChar char="•"/>
            </a:pPr>
            <a:br/>
            <a:r>
              <a:rPr lang="en-US" sz="2000" b="0" i="1" strike="noStrike" spc="-1">
                <a:solidFill>
                  <a:srgbClr val="FFFFFF"/>
                </a:solidFill>
                <a:latin typeface="Calibri"/>
                <a:ea typeface="DejaVu Sans"/>
              </a:rPr>
              <a:t>”The </a:t>
            </a:r>
            <a:r>
              <a:rPr lang="en-US" sz="2000" b="1" i="1" strike="noStrike" spc="-1">
                <a:solidFill>
                  <a:srgbClr val="FFFFFF"/>
                </a:solidFill>
                <a:latin typeface="Calibri"/>
                <a:ea typeface="DejaVu Sans"/>
              </a:rPr>
              <a:t>New European Bauhaus </a:t>
            </a:r>
            <a:r>
              <a:rPr lang="en-US" sz="2000" b="0" i="1" strike="noStrike" spc="-1">
                <a:solidFill>
                  <a:srgbClr val="FFFFFF"/>
                </a:solidFill>
                <a:latin typeface="Calibri"/>
                <a:ea typeface="DejaVu Sans"/>
              </a:rPr>
              <a:t>movement is intended to be a bridge between the world of science and technology and the world of art and culture.</a:t>
            </a:r>
            <a:endParaRPr lang="en-US" sz="2000" b="0" strike="noStrike" spc="-1">
              <a:latin typeface="Arial"/>
            </a:endParaRPr>
          </a:p>
          <a:p>
            <a:pPr algn="ctr">
              <a:lnSpc>
                <a:spcPct val="90000"/>
              </a:lnSpc>
              <a:spcAft>
                <a:spcPts val="601"/>
              </a:spcAft>
            </a:pPr>
            <a:endParaRPr lang="en-US" sz="2000" b="0" strike="noStrike" spc="-1">
              <a:latin typeface="Arial"/>
            </a:endParaRPr>
          </a:p>
          <a:p>
            <a:pPr marL="216000" indent="-227880" algn="ctr">
              <a:lnSpc>
                <a:spcPct val="90000"/>
              </a:lnSpc>
              <a:spcAft>
                <a:spcPts val="601"/>
              </a:spcAft>
              <a:buClr>
                <a:srgbClr val="FFFFFF"/>
              </a:buClr>
              <a:buFont typeface="Arial"/>
              <a:buChar char="•"/>
            </a:pPr>
            <a:r>
              <a:rPr lang="en-US" sz="2000" b="0" i="1" strike="noStrike" spc="-1">
                <a:solidFill>
                  <a:srgbClr val="FFFFFF"/>
                </a:solidFill>
                <a:latin typeface="Calibri"/>
                <a:ea typeface="DejaVu Sans"/>
              </a:rPr>
              <a:t>It is about a new European Green Deal aesthetic combining good design with sustainability.”</a:t>
            </a:r>
            <a:endParaRPr lang="en-US" sz="2000" b="0" strike="noStrike" spc="-1">
              <a:latin typeface="Arial"/>
            </a:endParaRPr>
          </a:p>
          <a:p>
            <a:pPr algn="ctr">
              <a:lnSpc>
                <a:spcPct val="90000"/>
              </a:lnSpc>
              <a:spcAft>
                <a:spcPts val="601"/>
              </a:spcAft>
            </a:pPr>
            <a:endParaRPr lang="en-US" sz="2000" b="0" strike="noStrike" spc="-1">
              <a:latin typeface="Arial"/>
            </a:endParaRPr>
          </a:p>
          <a:p>
            <a:pPr algn="ctr">
              <a:lnSpc>
                <a:spcPct val="90000"/>
              </a:lnSpc>
              <a:spcAft>
                <a:spcPts val="601"/>
              </a:spcAft>
            </a:pPr>
            <a:endParaRPr lang="en-US" sz="2000" b="0" strike="noStrike" spc="-1">
              <a:latin typeface="Arial"/>
            </a:endParaRPr>
          </a:p>
          <a:p>
            <a:pPr algn="ctr">
              <a:lnSpc>
                <a:spcPct val="90000"/>
              </a:lnSpc>
              <a:spcAft>
                <a:spcPts val="601"/>
              </a:spcAft>
            </a:pPr>
            <a:endParaRPr lang="en-US" sz="2000" b="0" strike="noStrike" spc="-1">
              <a:latin typeface="Arial"/>
            </a:endParaRPr>
          </a:p>
        </p:txBody>
      </p:sp>
      <p:pic>
        <p:nvPicPr>
          <p:cNvPr id="386" name="Billede 3_0"/>
          <p:cNvPicPr/>
          <p:nvPr/>
        </p:nvPicPr>
        <p:blipFill>
          <a:blip r:embed="rId3"/>
          <a:stretch/>
        </p:blipFill>
        <p:spPr>
          <a:xfrm>
            <a:off x="8606160" y="685800"/>
            <a:ext cx="2904840" cy="548568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CustomShape 1"/>
          <p:cNvSpPr/>
          <p:nvPr/>
        </p:nvSpPr>
        <p:spPr>
          <a:xfrm>
            <a:off x="263880" y="1422360"/>
            <a:ext cx="7291080" cy="557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1640">
              <a:lnSpc>
                <a:spcPct val="150000"/>
              </a:lnSpc>
              <a:buClr>
                <a:srgbClr val="000000"/>
              </a:buClr>
              <a:buFont typeface="Arial"/>
              <a:buChar char="•"/>
            </a:pPr>
            <a:r>
              <a:rPr lang="en-GB" sz="2000" b="1" strike="noStrike" spc="-1">
                <a:solidFill>
                  <a:srgbClr val="000000"/>
                </a:solidFill>
                <a:latin typeface="Arial"/>
                <a:ea typeface="DejaVu Sans"/>
              </a:rPr>
              <a:t>How have we used staging and artefacts in the past to support the true story (rehistoricizing)?</a:t>
            </a:r>
            <a:endParaRPr lang="en-US" sz="2000" b="0" strike="noStrike" spc="-1">
              <a:latin typeface="Arial"/>
            </a:endParaRPr>
          </a:p>
          <a:p>
            <a:pPr marL="343080" indent="-341640">
              <a:lnSpc>
                <a:spcPct val="150000"/>
              </a:lnSpc>
              <a:buClr>
                <a:srgbClr val="000000"/>
              </a:buClr>
              <a:buFont typeface="Arial"/>
              <a:buChar char="•"/>
            </a:pPr>
            <a:r>
              <a:rPr lang="en-GB" sz="2000" b="1" strike="noStrike" spc="-1">
                <a:solidFill>
                  <a:srgbClr val="000000"/>
                </a:solidFill>
                <a:latin typeface="Arial"/>
                <a:ea typeface="DejaVu Sans"/>
              </a:rPr>
              <a:t>What should the staging illustrate in terms of concept &amp; meaning (abstracting)?</a:t>
            </a:r>
            <a:endParaRPr lang="en-US" sz="2000" b="0" strike="noStrike" spc="-1">
              <a:latin typeface="Arial"/>
            </a:endParaRPr>
          </a:p>
          <a:p>
            <a:pPr marL="343080" indent="-341640">
              <a:lnSpc>
                <a:spcPct val="150000"/>
              </a:lnSpc>
              <a:buClr>
                <a:srgbClr val="000000"/>
              </a:buClr>
              <a:buFont typeface="Arial"/>
              <a:buChar char="•"/>
            </a:pPr>
            <a:r>
              <a:rPr lang="en-GB" sz="2000" b="1" strike="noStrike" spc="-1">
                <a:solidFill>
                  <a:srgbClr val="000000"/>
                </a:solidFill>
                <a:latin typeface="Arial"/>
                <a:ea typeface="DejaVu Sans"/>
              </a:rPr>
              <a:t>How should staging look like in the future if it is to support &amp; create commitment to the true story (futuring)?</a:t>
            </a:r>
            <a:endParaRPr lang="en-US" sz="2000" b="0" strike="noStrike" spc="-1">
              <a:latin typeface="Arial"/>
            </a:endParaRPr>
          </a:p>
          <a:p>
            <a:pPr marL="343080" indent="-341640">
              <a:lnSpc>
                <a:spcPct val="150000"/>
              </a:lnSpc>
              <a:buClr>
                <a:srgbClr val="000000"/>
              </a:buClr>
              <a:buFont typeface="Arial"/>
              <a:buChar char="•"/>
            </a:pPr>
            <a:r>
              <a:rPr lang="en-GB" sz="2000" b="1" strike="noStrike" spc="-1">
                <a:solidFill>
                  <a:srgbClr val="000000"/>
                </a:solidFill>
                <a:latin typeface="Arial"/>
                <a:ea typeface="DejaVu Sans"/>
              </a:rPr>
              <a:t>How can we state and use artefacts now, which will support and create commitment to the true story (grounding)? </a:t>
            </a:r>
            <a:endParaRPr lang="en-US" sz="2000" b="0" strike="noStrike" spc="-1">
              <a:latin typeface="Arial"/>
            </a:endParaRPr>
          </a:p>
          <a:p>
            <a:pPr marL="343080" indent="-341640">
              <a:lnSpc>
                <a:spcPct val="150000"/>
              </a:lnSpc>
              <a:buClr>
                <a:srgbClr val="000000"/>
              </a:buClr>
              <a:buFont typeface="Arial"/>
              <a:buChar char="•"/>
            </a:pPr>
            <a:r>
              <a:rPr lang="en-GB" sz="2000" b="1" strike="noStrike" spc="-1">
                <a:solidFill>
                  <a:srgbClr val="000000"/>
                </a:solidFill>
                <a:latin typeface="Arial"/>
                <a:ea typeface="DejaVu Sans"/>
              </a:rPr>
              <a:t>How to stage by doing Together-Telling?</a:t>
            </a:r>
            <a:endParaRPr lang="en-US" sz="2000" b="0" strike="noStrike" spc="-1">
              <a:latin typeface="Arial"/>
            </a:endParaRPr>
          </a:p>
          <a:p>
            <a:pPr marL="285840" indent="-284400">
              <a:lnSpc>
                <a:spcPct val="150000"/>
              </a:lnSpc>
              <a:tabLst>
                <a:tab pos="0" algn="l"/>
              </a:tabLst>
            </a:pPr>
            <a:endParaRPr lang="en-US" sz="2000" b="0" strike="noStrike" spc="-1">
              <a:latin typeface="Arial"/>
            </a:endParaRPr>
          </a:p>
        </p:txBody>
      </p:sp>
      <p:sp>
        <p:nvSpPr>
          <p:cNvPr id="388" name="CustomShape 2"/>
          <p:cNvSpPr/>
          <p:nvPr/>
        </p:nvSpPr>
        <p:spPr>
          <a:xfrm>
            <a:off x="561240" y="471240"/>
            <a:ext cx="544212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da-DK" sz="3200" b="1" strike="noStrike" spc="-1">
                <a:solidFill>
                  <a:srgbClr val="000000"/>
                </a:solidFill>
                <a:latin typeface="Arial"/>
                <a:ea typeface="DejaVu Sans"/>
              </a:rPr>
              <a:t>Questions for the TS Guide</a:t>
            </a:r>
            <a:endParaRPr lang="en-US" sz="3200" b="0" strike="noStrike" spc="-1">
              <a:latin typeface="Arial"/>
            </a:endParaRPr>
          </a:p>
        </p:txBody>
      </p:sp>
      <p:pic>
        <p:nvPicPr>
          <p:cNvPr id="389" name="Picture 2" descr="ttps://trello-attachments.s3.amazonaws.com/5f7b7a139881997d5437a4e1/5fc93d08d9f5d9535c947036/f03fdbfb237"/>
          <p:cNvPicPr/>
          <p:nvPr/>
        </p:nvPicPr>
        <p:blipFill>
          <a:blip r:embed="rId2"/>
          <a:stretch/>
        </p:blipFill>
        <p:spPr>
          <a:xfrm>
            <a:off x="7722000" y="1143000"/>
            <a:ext cx="4469400" cy="432936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390" name="CustomShape 1"/>
          <p:cNvSpPr/>
          <p:nvPr/>
        </p:nvSpPr>
        <p:spPr>
          <a:xfrm>
            <a:off x="609480" y="221040"/>
            <a:ext cx="10969920" cy="1247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3600" b="1" i="1" strike="noStrike" spc="-1" dirty="0">
                <a:solidFill>
                  <a:srgbClr val="000000"/>
                </a:solidFill>
                <a:latin typeface="Arial"/>
                <a:ea typeface="DejaVu Sans"/>
              </a:rPr>
              <a:t>BIG PICTURE: Use Embodied Restorying Process to do Together-Telling → STAGING</a:t>
            </a:r>
            <a:endParaRPr lang="en-US" sz="3600" b="0" strike="noStrike" spc="-1" dirty="0">
              <a:latin typeface="Arial"/>
            </a:endParaRPr>
          </a:p>
        </p:txBody>
      </p:sp>
      <p:sp>
        <p:nvSpPr>
          <p:cNvPr id="391" name="CustomShape 2"/>
          <p:cNvSpPr/>
          <p:nvPr/>
        </p:nvSpPr>
        <p:spPr>
          <a:xfrm>
            <a:off x="14760" y="1143000"/>
            <a:ext cx="6627960" cy="525096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417"/>
              </a:spcBef>
            </a:pPr>
            <a:endParaRPr lang="en-US" sz="1800" b="0" strike="noStrike" spc="-1">
              <a:latin typeface="Arial"/>
            </a:endParaRPr>
          </a:p>
          <a:p>
            <a:pPr marL="432000" indent="-321480">
              <a:lnSpc>
                <a:spcPct val="100000"/>
              </a:lnSpc>
              <a:spcBef>
                <a:spcPts val="1417"/>
              </a:spcBef>
              <a:buClr>
                <a:srgbClr val="000000"/>
              </a:buClr>
              <a:buSzPct val="45000"/>
              <a:buFont typeface="Wingdings" charset="2"/>
              <a:buChar char=""/>
            </a:pPr>
            <a:r>
              <a:rPr lang="en-US" sz="3200" b="0" strike="noStrike" spc="-1">
                <a:solidFill>
                  <a:srgbClr val="000000"/>
                </a:solidFill>
                <a:latin typeface="Arial"/>
                <a:ea typeface="DejaVu Sans"/>
              </a:rPr>
              <a:t>Use ERP to do Staging BETWEEN the Hearts Forestructuring</a:t>
            </a:r>
            <a:endParaRPr lang="en-US" sz="3200" b="0" strike="noStrike" spc="-1">
              <a:latin typeface="Arial"/>
            </a:endParaRPr>
          </a:p>
          <a:p>
            <a:pPr marL="432000" indent="-321480">
              <a:lnSpc>
                <a:spcPct val="100000"/>
              </a:lnSpc>
              <a:spcBef>
                <a:spcPts val="1417"/>
              </a:spcBef>
              <a:buClr>
                <a:srgbClr val="000000"/>
              </a:buClr>
              <a:buSzPct val="45000"/>
              <a:buFont typeface="Wingdings" charset="2"/>
              <a:buChar char=""/>
            </a:pPr>
            <a:r>
              <a:rPr lang="en-US" sz="3200" b="0" strike="noStrike" spc="-1">
                <a:solidFill>
                  <a:srgbClr val="000000"/>
                </a:solidFill>
                <a:latin typeface="Arial"/>
                <a:ea typeface="DejaVu Sans"/>
              </a:rPr>
              <a:t>Staging is Grounding in Scaling potentiality of ‘We-Centric’</a:t>
            </a:r>
            <a:endParaRPr lang="en-US" sz="3200" b="0" strike="noStrike" spc="-1">
              <a:latin typeface="Arial"/>
            </a:endParaRPr>
          </a:p>
          <a:p>
            <a:pPr marL="432000" indent="-321480">
              <a:lnSpc>
                <a:spcPct val="100000"/>
              </a:lnSpc>
              <a:spcBef>
                <a:spcPts val="1417"/>
              </a:spcBef>
              <a:buClr>
                <a:srgbClr val="000000"/>
              </a:buClr>
              <a:buSzPct val="45000"/>
              <a:buFont typeface="Wingdings" charset="2"/>
              <a:buChar char=""/>
            </a:pPr>
            <a:r>
              <a:rPr lang="en-US" sz="3200" b="0" strike="noStrike" spc="-1">
                <a:solidFill>
                  <a:srgbClr val="000000"/>
                </a:solidFill>
                <a:latin typeface="Arial"/>
                <a:ea typeface="DejaVu Sans"/>
              </a:rPr>
              <a:t>Each Frame of Staging is movement of Eventing in Embodiment of a State of Affairs</a:t>
            </a:r>
            <a:endParaRPr lang="en-US" sz="3200" b="0" strike="noStrike" spc="-1">
              <a:latin typeface="Arial"/>
            </a:endParaRPr>
          </a:p>
        </p:txBody>
      </p:sp>
      <p:pic>
        <p:nvPicPr>
          <p:cNvPr id="392" name="Picture 391"/>
          <p:cNvPicPr/>
          <p:nvPr/>
        </p:nvPicPr>
        <p:blipFill>
          <a:blip r:embed="rId2"/>
          <a:stretch/>
        </p:blipFill>
        <p:spPr>
          <a:xfrm>
            <a:off x="7086600" y="1469160"/>
            <a:ext cx="5028840" cy="497700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A5A5A5"/>
            </a:gs>
          </a:gsLst>
          <a:path path="circle">
            <a:fillToRect l="50000" r="50000" b="100000"/>
          </a:path>
        </a:gradFill>
        <a:effectLst/>
      </p:bgPr>
    </p:bg>
    <p:spTree>
      <p:nvGrpSpPr>
        <p:cNvPr id="1" name=""/>
        <p:cNvGrpSpPr/>
        <p:nvPr/>
      </p:nvGrpSpPr>
      <p:grpSpPr>
        <a:xfrm>
          <a:off x="0" y="0"/>
          <a:ext cx="0" cy="0"/>
          <a:chOff x="0" y="0"/>
          <a:chExt cx="0" cy="0"/>
        </a:xfrm>
      </p:grpSpPr>
      <p:sp>
        <p:nvSpPr>
          <p:cNvPr id="393" name="CustomShape 1"/>
          <p:cNvSpPr/>
          <p:nvPr/>
        </p:nvSpPr>
        <p:spPr>
          <a:xfrm>
            <a:off x="0" y="0"/>
            <a:ext cx="12113640" cy="1371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3200" b="0" strike="noStrike" spc="-1" dirty="0">
                <a:solidFill>
                  <a:srgbClr val="000000"/>
                </a:solidFill>
                <a:latin typeface="Arial"/>
                <a:ea typeface="DejaVu Sans"/>
              </a:rPr>
              <a:t>STAGING is Framing the Between to Scale Up Storyboard:</a:t>
            </a:r>
          </a:p>
          <a:p>
            <a:pPr algn="ctr">
              <a:lnSpc>
                <a:spcPct val="100000"/>
              </a:lnSpc>
            </a:pPr>
            <a:r>
              <a:rPr lang="en-US" sz="3200" b="0" strike="noStrike" spc="-1" dirty="0">
                <a:solidFill>
                  <a:srgbClr val="000000"/>
                </a:solidFill>
                <a:latin typeface="Arial"/>
                <a:ea typeface="DejaVu Sans"/>
              </a:rPr>
              <a:t> linear, cycles, spirals, or rhizome </a:t>
            </a:r>
            <a:endParaRPr lang="en-US" sz="3200" b="0" strike="noStrike" spc="-1" dirty="0">
              <a:latin typeface="Arial"/>
            </a:endParaRPr>
          </a:p>
          <a:p>
            <a:pPr algn="ctr">
              <a:lnSpc>
                <a:spcPct val="100000"/>
              </a:lnSpc>
            </a:pPr>
            <a:endParaRPr lang="en-US" sz="3200" b="0" strike="noStrike" spc="-1" dirty="0">
              <a:latin typeface="Arial"/>
            </a:endParaRPr>
          </a:p>
        </p:txBody>
      </p:sp>
      <p:pic>
        <p:nvPicPr>
          <p:cNvPr id="4" name="Picture 3" descr="Diagram&#10;&#10;Description automatically generated">
            <a:extLst>
              <a:ext uri="{FF2B5EF4-FFF2-40B4-BE49-F238E27FC236}">
                <a16:creationId xmlns:a16="http://schemas.microsoft.com/office/drawing/2014/main" id="{CD555597-FF92-A841-8C02-1F4F77118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70" y="952500"/>
            <a:ext cx="11518900" cy="5905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A95BF-9F7D-49B6-80B2-93CEAC282C45}"/>
              </a:ext>
            </a:extLst>
          </p:cNvPr>
          <p:cNvPicPr>
            <a:picLocks noChangeAspect="1"/>
          </p:cNvPicPr>
          <p:nvPr/>
        </p:nvPicPr>
        <p:blipFill rotWithShape="1">
          <a:blip r:embed="rId2"/>
          <a:srcRect r="19028" b="2"/>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graphicFrame>
        <p:nvGraphicFramePr>
          <p:cNvPr id="5" name="TextBox 2">
            <a:extLst>
              <a:ext uri="{FF2B5EF4-FFF2-40B4-BE49-F238E27FC236}">
                <a16:creationId xmlns:a16="http://schemas.microsoft.com/office/drawing/2014/main" id="{0A35E86B-CC3E-44CC-813F-ACBFEBB0967D}"/>
              </a:ext>
            </a:extLst>
          </p:cNvPr>
          <p:cNvGraphicFramePr/>
          <p:nvPr>
            <p:extLst>
              <p:ext uri="{D42A27DB-BD31-4B8C-83A1-F6EECF244321}">
                <p14:modId xmlns:p14="http://schemas.microsoft.com/office/powerpoint/2010/main" val="2007767427"/>
              </p:ext>
            </p:extLst>
          </p:nvPr>
        </p:nvGraphicFramePr>
        <p:xfrm>
          <a:off x="6381750" y="418454"/>
          <a:ext cx="5329236" cy="5758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8925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5" name="Pladsholder til indhold 4"/>
          <p:cNvPicPr/>
          <p:nvPr/>
        </p:nvPicPr>
        <p:blipFill>
          <a:blip r:embed="rId2"/>
          <a:srcRect t="7056" b="8674"/>
          <a:stretch/>
        </p:blipFill>
        <p:spPr>
          <a:xfrm>
            <a:off x="-1447200" y="0"/>
            <a:ext cx="12188160" cy="6854040"/>
          </a:xfrm>
          <a:prstGeom prst="rect">
            <a:avLst/>
          </a:prstGeom>
          <a:ln w="0">
            <a:noFill/>
          </a:ln>
        </p:spPr>
      </p:pic>
      <p:sp>
        <p:nvSpPr>
          <p:cNvPr id="396" name="CustomShape 1"/>
          <p:cNvSpPr/>
          <p:nvPr/>
        </p:nvSpPr>
        <p:spPr>
          <a:xfrm flipH="1">
            <a:off x="650645" y="944453"/>
            <a:ext cx="7541280" cy="5855760"/>
          </a:xfrm>
          <a:custGeom>
            <a:avLst/>
            <a:gdLst/>
            <a:ahLst/>
            <a:cxnLst/>
            <a:rect l="l" t="t"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a:noFill/>
          </a:ln>
        </p:spPr>
        <p:style>
          <a:lnRef idx="0">
            <a:scrgbClr r="0" g="0" b="0"/>
          </a:lnRef>
          <a:fillRef idx="0">
            <a:scrgbClr r="0" g="0" b="0"/>
          </a:fillRef>
          <a:effectRef idx="0">
            <a:scrgbClr r="0" g="0" b="0"/>
          </a:effectRef>
          <a:fontRef idx="minor"/>
        </p:style>
      </p:sp>
      <p:sp>
        <p:nvSpPr>
          <p:cNvPr id="397" name="CustomShape 2"/>
          <p:cNvSpPr/>
          <p:nvPr/>
        </p:nvSpPr>
        <p:spPr>
          <a:xfrm>
            <a:off x="1895880" y="1045080"/>
            <a:ext cx="4200120" cy="133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3600" b="0" strike="noStrike" spc="-1" dirty="0">
                <a:solidFill>
                  <a:srgbClr val="000000"/>
                </a:solidFill>
                <a:latin typeface="Calibri Light"/>
                <a:ea typeface="DejaVu Sans"/>
              </a:rPr>
              <a:t>DEBRIEF Questions</a:t>
            </a:r>
            <a:endParaRPr lang="en-US" sz="3600" b="0" strike="noStrike" spc="-1" dirty="0">
              <a:latin typeface="Arial"/>
            </a:endParaRPr>
          </a:p>
        </p:txBody>
      </p:sp>
      <p:sp>
        <p:nvSpPr>
          <p:cNvPr id="398" name="Line 3"/>
          <p:cNvSpPr/>
          <p:nvPr/>
        </p:nvSpPr>
        <p:spPr>
          <a:xfrm>
            <a:off x="3528120" y="2085746"/>
            <a:ext cx="93564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p:style>
      </p:sp>
      <p:sp>
        <p:nvSpPr>
          <p:cNvPr id="399" name="CustomShape 4"/>
          <p:cNvSpPr/>
          <p:nvPr/>
        </p:nvSpPr>
        <p:spPr>
          <a:xfrm>
            <a:off x="993914" y="2031919"/>
            <a:ext cx="6613192" cy="403094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fontScale="92500" lnSpcReduction="10000"/>
          </a:bodyPr>
          <a:lstStyle/>
          <a:p>
            <a:pPr marL="57240">
              <a:lnSpc>
                <a:spcPct val="90000"/>
              </a:lnSpc>
              <a:spcAft>
                <a:spcPts val="601"/>
              </a:spcAft>
            </a:pPr>
            <a:endParaRPr lang="en-US" sz="1800" b="0" strike="noStrike" spc="-1" dirty="0">
              <a:latin typeface="Arial"/>
            </a:endParaRPr>
          </a:p>
          <a:p>
            <a:pPr marL="57240">
              <a:lnSpc>
                <a:spcPct val="90000"/>
              </a:lnSpc>
              <a:spcAft>
                <a:spcPts val="601"/>
              </a:spcAft>
            </a:pPr>
            <a:endParaRPr lang="en-US" sz="1800" b="0" strike="noStrike" spc="-1" dirty="0">
              <a:latin typeface="Arial"/>
            </a:endParaRPr>
          </a:p>
          <a:p>
            <a:pPr marL="57240">
              <a:lnSpc>
                <a:spcPct val="90000"/>
              </a:lnSpc>
              <a:spcAft>
                <a:spcPts val="601"/>
              </a:spcAft>
            </a:pPr>
            <a:r>
              <a:rPr lang="en-US" sz="2000" b="1" strike="noStrike" spc="-1" dirty="0">
                <a:solidFill>
                  <a:srgbClr val="000000"/>
                </a:solidFill>
                <a:latin typeface="Arial"/>
                <a:ea typeface="DejaVu Sans"/>
              </a:rPr>
              <a:t>How to communicate the ‘new story’ from Embodied Restorying Process (ERP) in the Staging of your storyboard?</a:t>
            </a:r>
            <a:endParaRPr lang="en-US" sz="2000" b="1" strike="noStrike" spc="-1" dirty="0">
              <a:latin typeface="Arial"/>
            </a:endParaRPr>
          </a:p>
          <a:p>
            <a:pPr marL="57240">
              <a:lnSpc>
                <a:spcPct val="90000"/>
              </a:lnSpc>
              <a:spcAft>
                <a:spcPts val="601"/>
              </a:spcAft>
            </a:pPr>
            <a:endParaRPr lang="en-US" sz="2000" b="1" strike="noStrike" spc="-1" dirty="0">
              <a:latin typeface="Arial"/>
            </a:endParaRPr>
          </a:p>
          <a:p>
            <a:pPr marL="57240">
              <a:lnSpc>
                <a:spcPct val="90000"/>
              </a:lnSpc>
              <a:spcAft>
                <a:spcPts val="601"/>
              </a:spcAft>
            </a:pPr>
            <a:r>
              <a:rPr lang="en-US" sz="2000" b="1" strike="noStrike" spc="-1" dirty="0">
                <a:solidFill>
                  <a:srgbClr val="000000"/>
                </a:solidFill>
                <a:latin typeface="Arial"/>
                <a:ea typeface="DejaVu Sans"/>
              </a:rPr>
              <a:t>Do you re-present linear (beginning-middle-end)?</a:t>
            </a:r>
            <a:endParaRPr lang="en-US" sz="2000" b="1" strike="noStrike" spc="-1" dirty="0">
              <a:latin typeface="Arial"/>
            </a:endParaRPr>
          </a:p>
          <a:p>
            <a:pPr marL="57240">
              <a:lnSpc>
                <a:spcPct val="90000"/>
              </a:lnSpc>
              <a:spcAft>
                <a:spcPts val="601"/>
              </a:spcAft>
            </a:pPr>
            <a:endParaRPr lang="en-US" sz="2000" b="1" strike="noStrike" spc="-1" dirty="0">
              <a:latin typeface="Arial"/>
            </a:endParaRPr>
          </a:p>
          <a:p>
            <a:pPr marL="57240">
              <a:lnSpc>
                <a:spcPct val="90000"/>
              </a:lnSpc>
              <a:spcAft>
                <a:spcPts val="601"/>
              </a:spcAft>
            </a:pPr>
            <a:r>
              <a:rPr lang="en-US" sz="2000" b="1" strike="noStrike" spc="-1" dirty="0">
                <a:solidFill>
                  <a:srgbClr val="000000"/>
                </a:solidFill>
                <a:latin typeface="Arial"/>
                <a:ea typeface="DejaVu Sans"/>
              </a:rPr>
              <a:t>Do you re-present a cycle?</a:t>
            </a:r>
            <a:endParaRPr lang="en-US" sz="2000" b="1" strike="noStrike" spc="-1" dirty="0">
              <a:latin typeface="Arial"/>
            </a:endParaRPr>
          </a:p>
          <a:p>
            <a:pPr marL="57240">
              <a:lnSpc>
                <a:spcPct val="90000"/>
              </a:lnSpc>
              <a:spcAft>
                <a:spcPts val="601"/>
              </a:spcAft>
            </a:pPr>
            <a:endParaRPr lang="en-US" sz="2000" b="1" strike="noStrike" spc="-1" dirty="0">
              <a:latin typeface="Arial"/>
            </a:endParaRPr>
          </a:p>
          <a:p>
            <a:pPr marL="57240">
              <a:lnSpc>
                <a:spcPct val="90000"/>
              </a:lnSpc>
              <a:spcAft>
                <a:spcPts val="601"/>
              </a:spcAft>
            </a:pPr>
            <a:r>
              <a:rPr lang="en-US" sz="2000" b="1" strike="noStrike" spc="-1" dirty="0">
                <a:solidFill>
                  <a:srgbClr val="000000"/>
                </a:solidFill>
                <a:latin typeface="Arial"/>
                <a:ea typeface="DejaVu Sans"/>
              </a:rPr>
              <a:t>Do you depict spiraling of events eventing?</a:t>
            </a:r>
            <a:endParaRPr lang="en-US" sz="2000" b="1" strike="noStrike" spc="-1" dirty="0">
              <a:latin typeface="Arial"/>
            </a:endParaRPr>
          </a:p>
          <a:p>
            <a:pPr marL="57240">
              <a:lnSpc>
                <a:spcPct val="90000"/>
              </a:lnSpc>
              <a:spcAft>
                <a:spcPts val="601"/>
              </a:spcAft>
            </a:pPr>
            <a:endParaRPr lang="en-US" sz="2000" b="1" strike="noStrike" spc="-1" dirty="0">
              <a:latin typeface="Arial"/>
            </a:endParaRPr>
          </a:p>
          <a:p>
            <a:pPr marL="57240">
              <a:lnSpc>
                <a:spcPct val="90000"/>
              </a:lnSpc>
              <a:spcAft>
                <a:spcPts val="601"/>
              </a:spcAft>
            </a:pPr>
            <a:r>
              <a:rPr lang="en-US" sz="2000" b="1" strike="noStrike" spc="-1" dirty="0">
                <a:solidFill>
                  <a:srgbClr val="000000"/>
                </a:solidFill>
                <a:latin typeface="Arial"/>
                <a:ea typeface="DejaVu Sans"/>
              </a:rPr>
              <a:t>Are they ready for rhizomatics?</a:t>
            </a:r>
            <a:endParaRPr lang="en-US" sz="2000" b="1" strike="noStrike" spc="-1" dirty="0">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F8F5"/>
            </a:gs>
            <a:gs pos="100000">
              <a:srgbClr val="F7C4A2"/>
            </a:gs>
          </a:gsLst>
          <a:lin ang="5400000"/>
        </a:gradFill>
        <a:effectLst/>
      </p:bgPr>
    </p:bg>
    <p:spTree>
      <p:nvGrpSpPr>
        <p:cNvPr id="1" name=""/>
        <p:cNvGrpSpPr/>
        <p:nvPr/>
      </p:nvGrpSpPr>
      <p:grpSpPr>
        <a:xfrm>
          <a:off x="0" y="0"/>
          <a:ext cx="0" cy="0"/>
          <a:chOff x="0" y="0"/>
          <a:chExt cx="0" cy="0"/>
        </a:xfrm>
      </p:grpSpPr>
      <p:sp>
        <p:nvSpPr>
          <p:cNvPr id="314" name="CustomShape 1"/>
          <p:cNvSpPr/>
          <p:nvPr/>
        </p:nvSpPr>
        <p:spPr>
          <a:xfrm>
            <a:off x="165600" y="159840"/>
            <a:ext cx="11874960" cy="2584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endParaRPr lang="en-US" sz="1800" b="0" strike="noStrike" spc="-1">
              <a:latin typeface="Arial"/>
            </a:endParaRPr>
          </a:p>
          <a:p>
            <a:pPr algn="ctr">
              <a:lnSpc>
                <a:spcPct val="90000"/>
              </a:lnSpc>
            </a:pPr>
            <a:r>
              <a:rPr lang="en-US" sz="3200" b="0" strike="noStrike" spc="-1">
                <a:solidFill>
                  <a:srgbClr val="000000"/>
                </a:solidFill>
                <a:latin typeface="Arial"/>
                <a:ea typeface="DejaVu Sans"/>
              </a:rPr>
              <a:t>True Storytelling Institute</a:t>
            </a:r>
            <a:endParaRPr lang="en-US" sz="3200" b="0" strike="noStrike" spc="-1">
              <a:latin typeface="Arial"/>
            </a:endParaRPr>
          </a:p>
          <a:p>
            <a:pPr algn="ctr">
              <a:lnSpc>
                <a:spcPct val="90000"/>
              </a:lnSpc>
            </a:pPr>
            <a:r>
              <a:rPr lang="en-US" sz="3200" b="0" strike="noStrike" spc="-1">
                <a:solidFill>
                  <a:srgbClr val="000000"/>
                </a:solidFill>
                <a:latin typeface="Arial"/>
                <a:ea typeface="DejaVu Sans"/>
              </a:rPr>
              <a:t>PRE-SESSION WEEK #6 </a:t>
            </a:r>
            <a:endParaRPr lang="en-US" sz="3200" b="0" strike="noStrike" spc="-1">
              <a:latin typeface="Arial"/>
            </a:endParaRPr>
          </a:p>
          <a:p>
            <a:pPr algn="ctr">
              <a:lnSpc>
                <a:spcPct val="90000"/>
              </a:lnSpc>
            </a:pPr>
            <a:r>
              <a:rPr lang="en-US" sz="3200" b="0" strike="noStrike" spc="-1">
                <a:solidFill>
                  <a:srgbClr val="000000"/>
                </a:solidFill>
                <a:latin typeface="Arial"/>
                <a:ea typeface="DejaVu Sans"/>
              </a:rPr>
              <a:t>“Staging &amp; BETWEEN-Antenarrative </a:t>
            </a:r>
            <a:r>
              <a:rPr lang="en-US" sz="3600" b="0" strike="noStrike" spc="-1">
                <a:solidFill>
                  <a:srgbClr val="000000"/>
                </a:solidFill>
                <a:latin typeface="Arial"/>
                <a:ea typeface="DejaVu Sans"/>
              </a:rPr>
              <a:t>process” </a:t>
            </a:r>
            <a:endParaRPr lang="en-US" sz="3600" b="0" strike="noStrike" spc="-1">
              <a:latin typeface="Arial"/>
            </a:endParaRPr>
          </a:p>
          <a:p>
            <a:pPr algn="ctr">
              <a:lnSpc>
                <a:spcPct val="90000"/>
              </a:lnSpc>
            </a:pPr>
            <a:r>
              <a:rPr lang="en-US" sz="3600" b="0" strike="noStrike" spc="-1">
                <a:solidFill>
                  <a:srgbClr val="000000"/>
                </a:solidFill>
                <a:latin typeface="Arial"/>
                <a:ea typeface="DejaVu Sans"/>
              </a:rPr>
              <a:t>COFFEE in the LOBBY</a:t>
            </a:r>
            <a:endParaRPr lang="en-US" sz="3600" b="0" strike="noStrike" spc="-1">
              <a:latin typeface="Arial"/>
            </a:endParaRPr>
          </a:p>
          <a:p>
            <a:pPr algn="ctr">
              <a:lnSpc>
                <a:spcPct val="90000"/>
              </a:lnSpc>
            </a:pPr>
            <a:endParaRPr lang="en-US" sz="3600" b="0" strike="noStrike" spc="-1">
              <a:latin typeface="Arial"/>
            </a:endParaRPr>
          </a:p>
          <a:p>
            <a:pPr algn="ctr">
              <a:lnSpc>
                <a:spcPct val="90000"/>
              </a:lnSpc>
            </a:pPr>
            <a:endParaRPr lang="en-US" sz="3600" b="0" strike="noStrike" spc="-1">
              <a:latin typeface="Arial"/>
            </a:endParaRPr>
          </a:p>
          <a:p>
            <a:pPr>
              <a:lnSpc>
                <a:spcPct val="90000"/>
              </a:lnSpc>
            </a:pPr>
            <a:endParaRPr lang="en-US" sz="3600" b="0" strike="noStrike" spc="-1">
              <a:latin typeface="Arial"/>
            </a:endParaRPr>
          </a:p>
          <a:p>
            <a:pPr>
              <a:lnSpc>
                <a:spcPct val="90000"/>
              </a:lnSpc>
            </a:pPr>
            <a:endParaRPr lang="en-US" sz="3600" b="0" strike="noStrike" spc="-1">
              <a:latin typeface="Arial"/>
            </a:endParaRPr>
          </a:p>
          <a:p>
            <a:pPr>
              <a:lnSpc>
                <a:spcPct val="90000"/>
              </a:lnSpc>
            </a:pPr>
            <a:r>
              <a:rPr lang="en-US" sz="4400" b="0" strike="noStrike" spc="-1">
                <a:solidFill>
                  <a:srgbClr val="000000"/>
                </a:solidFill>
                <a:latin typeface="Arial"/>
                <a:ea typeface="DejaVu Sans"/>
              </a:rPr>
              <a:t>     </a:t>
            </a:r>
            <a:endParaRPr lang="en-US" sz="4400" b="0" strike="noStrike" spc="-1">
              <a:latin typeface="Arial"/>
            </a:endParaRPr>
          </a:p>
        </p:txBody>
      </p:sp>
      <p:sp>
        <p:nvSpPr>
          <p:cNvPr id="315" name="CustomShape 2"/>
          <p:cNvSpPr/>
          <p:nvPr/>
        </p:nvSpPr>
        <p:spPr>
          <a:xfrm>
            <a:off x="1245240" y="5563800"/>
            <a:ext cx="13970520" cy="3489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p:txBody>
      </p:sp>
      <p:pic>
        <p:nvPicPr>
          <p:cNvPr id="316" name="Picture 298"/>
          <p:cNvPicPr/>
          <p:nvPr/>
        </p:nvPicPr>
        <p:blipFill>
          <a:blip r:embed="rId3"/>
          <a:stretch/>
        </p:blipFill>
        <p:spPr>
          <a:xfrm>
            <a:off x="2381400" y="2546280"/>
            <a:ext cx="7443360" cy="415044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400" name="CustomShape 1"/>
          <p:cNvSpPr/>
          <p:nvPr/>
        </p:nvSpPr>
        <p:spPr>
          <a:xfrm>
            <a:off x="685800" y="457200"/>
            <a:ext cx="4645800" cy="4341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4400" b="1" i="1" strike="noStrike" spc="-1" dirty="0">
                <a:solidFill>
                  <a:srgbClr val="000000"/>
                </a:solidFill>
                <a:latin typeface="Arial"/>
                <a:ea typeface="DejaVu Sans"/>
              </a:rPr>
              <a:t> Next Week</a:t>
            </a:r>
            <a:endParaRPr lang="en-US" sz="4400" b="0" strike="noStrike" spc="-1" dirty="0">
              <a:latin typeface="Arial"/>
            </a:endParaRPr>
          </a:p>
          <a:p>
            <a:pPr algn="ctr">
              <a:lnSpc>
                <a:spcPct val="100000"/>
              </a:lnSpc>
            </a:pPr>
            <a:r>
              <a:rPr lang="en-US" sz="4400" b="1" i="1" strike="noStrike" spc="-1" dirty="0">
                <a:solidFill>
                  <a:srgbClr val="000000"/>
                </a:solidFill>
                <a:latin typeface="Arial"/>
                <a:ea typeface="DejaVu Sans"/>
              </a:rPr>
              <a:t>P7: Embodied</a:t>
            </a:r>
            <a:endParaRPr lang="en-US" sz="4400" b="0" strike="noStrike" spc="-1" dirty="0">
              <a:latin typeface="Arial"/>
            </a:endParaRPr>
          </a:p>
          <a:p>
            <a:pPr algn="ctr">
              <a:lnSpc>
                <a:spcPct val="100000"/>
              </a:lnSpc>
            </a:pPr>
            <a:r>
              <a:rPr lang="en-US" sz="4400" b="1" i="1" strike="noStrike" spc="-1" dirty="0">
                <a:solidFill>
                  <a:srgbClr val="000000"/>
                </a:solidFill>
                <a:latin typeface="Arial"/>
                <a:ea typeface="DejaVu Sans"/>
              </a:rPr>
              <a:t>Reflecting</a:t>
            </a:r>
            <a:endParaRPr lang="en-US" sz="4400" b="0" strike="noStrike" spc="-1" dirty="0">
              <a:latin typeface="Arial"/>
            </a:endParaRPr>
          </a:p>
          <a:p>
            <a:pPr algn="ctr">
              <a:lnSpc>
                <a:spcPct val="100000"/>
              </a:lnSpc>
            </a:pPr>
            <a:endParaRPr lang="en-US" sz="4400" b="0" strike="noStrike" spc="-1" dirty="0">
              <a:latin typeface="Arial"/>
            </a:endParaRPr>
          </a:p>
          <a:p>
            <a:pPr algn="ctr">
              <a:lnSpc>
                <a:spcPct val="100000"/>
              </a:lnSpc>
            </a:pPr>
            <a:endParaRPr lang="en-US" sz="4400" b="0" strike="noStrike" spc="-1" dirty="0">
              <a:latin typeface="Arial"/>
            </a:endParaRPr>
          </a:p>
          <a:p>
            <a:pPr algn="ctr">
              <a:lnSpc>
                <a:spcPct val="100000"/>
              </a:lnSpc>
            </a:pPr>
            <a:endParaRPr lang="en-US" sz="4400" b="0" strike="noStrike" spc="-1" dirty="0">
              <a:latin typeface="Arial"/>
            </a:endParaRPr>
          </a:p>
        </p:txBody>
      </p:sp>
      <p:pic>
        <p:nvPicPr>
          <p:cNvPr id="401" name="Picture 400"/>
          <p:cNvPicPr/>
          <p:nvPr/>
        </p:nvPicPr>
        <p:blipFill>
          <a:blip r:embed="rId2"/>
          <a:stretch/>
        </p:blipFill>
        <p:spPr>
          <a:xfrm>
            <a:off x="5486400" y="111600"/>
            <a:ext cx="6629040" cy="656064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402" name="CustomShape 1"/>
          <p:cNvSpPr/>
          <p:nvPr/>
        </p:nvSpPr>
        <p:spPr>
          <a:xfrm>
            <a:off x="5248080" y="569520"/>
            <a:ext cx="4934160" cy="171828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b">
            <a:normAutofit/>
          </a:bodyPr>
          <a:lstStyle/>
          <a:p>
            <a:pPr>
              <a:lnSpc>
                <a:spcPct val="90000"/>
              </a:lnSpc>
            </a:pPr>
            <a:br/>
            <a:br/>
            <a:br/>
            <a:br/>
            <a:br/>
            <a:endParaRPr lang="en-US" sz="1800" b="0" strike="noStrike" spc="-1">
              <a:latin typeface="Arial"/>
            </a:endParaRPr>
          </a:p>
        </p:txBody>
      </p:sp>
      <p:sp>
        <p:nvSpPr>
          <p:cNvPr id="403" name="CustomShape 2"/>
          <p:cNvSpPr/>
          <p:nvPr/>
        </p:nvSpPr>
        <p:spPr>
          <a:xfrm>
            <a:off x="526943" y="2276621"/>
            <a:ext cx="10910806" cy="4581379"/>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ormAutofit fontScale="94000" lnSpcReduction="10000"/>
          </a:bodyPr>
          <a:lstStyle/>
          <a:p>
            <a:pPr>
              <a:lnSpc>
                <a:spcPct val="90000"/>
              </a:lnSpc>
              <a:spcBef>
                <a:spcPts val="1001"/>
              </a:spcBef>
              <a:tabLst>
                <a:tab pos="0" algn="l"/>
              </a:tabLst>
            </a:pPr>
            <a:endParaRPr lang="en-US" sz="1800" b="0" strike="noStrike" spc="-1" dirty="0">
              <a:latin typeface="Arial"/>
            </a:endParaRPr>
          </a:p>
          <a:p>
            <a:pPr>
              <a:lnSpc>
                <a:spcPct val="90000"/>
              </a:lnSpc>
              <a:spcBef>
                <a:spcPts val="1001"/>
              </a:spcBef>
              <a:tabLst>
                <a:tab pos="0" algn="l"/>
              </a:tabLst>
            </a:pPr>
            <a:r>
              <a:rPr lang="en-US" sz="2800" b="1" strike="noStrike" spc="-1" dirty="0">
                <a:solidFill>
                  <a:srgbClr val="000000"/>
                </a:solidFill>
                <a:latin typeface="Arial"/>
                <a:ea typeface="DejaVu Sans"/>
              </a:rPr>
              <a:t>HOMEWORK due in Week 7: Bring your</a:t>
            </a:r>
            <a:endParaRPr lang="en-US" sz="2800" b="0" strike="noStrike" spc="-1" dirty="0">
              <a:latin typeface="Arial"/>
            </a:endParaRPr>
          </a:p>
          <a:p>
            <a:pPr>
              <a:lnSpc>
                <a:spcPct val="90000"/>
              </a:lnSpc>
              <a:spcBef>
                <a:spcPts val="1001"/>
              </a:spcBef>
              <a:tabLst>
                <a:tab pos="0" algn="l"/>
              </a:tabLst>
            </a:pPr>
            <a:r>
              <a:rPr lang="en-US" sz="2800" b="1" strike="noStrike" spc="-1" dirty="0">
                <a:solidFill>
                  <a:srgbClr val="000000"/>
                </a:solidFill>
                <a:latin typeface="Arial"/>
                <a:ea typeface="DejaVu Sans"/>
              </a:rPr>
              <a:t>Staging Storyboard up to the present</a:t>
            </a:r>
            <a:endParaRPr lang="en-US" sz="2800" b="0" strike="noStrike" spc="-1" dirty="0">
              <a:latin typeface="Arial"/>
            </a:endParaRPr>
          </a:p>
          <a:p>
            <a:pPr>
              <a:lnSpc>
                <a:spcPct val="90000"/>
              </a:lnSpc>
              <a:spcBef>
                <a:spcPts val="1001"/>
              </a:spcBef>
              <a:tabLst>
                <a:tab pos="0" algn="l"/>
              </a:tabLst>
            </a:pPr>
            <a:endParaRPr lang="en-US" sz="2800" b="0" strike="noStrike" spc="-1" dirty="0">
              <a:latin typeface="Arial"/>
            </a:endParaRPr>
          </a:p>
          <a:p>
            <a:pPr>
              <a:lnSpc>
                <a:spcPct val="90000"/>
              </a:lnSpc>
              <a:spcBef>
                <a:spcPts val="1001"/>
              </a:spcBef>
              <a:tabLst>
                <a:tab pos="0" algn="l"/>
              </a:tabLst>
            </a:pPr>
            <a:r>
              <a:rPr lang="en-US" sz="2800" b="1" strike="noStrike" spc="-1" dirty="0">
                <a:solidFill>
                  <a:srgbClr val="000000"/>
                </a:solidFill>
                <a:latin typeface="Arial"/>
                <a:ea typeface="DejaVu Sans"/>
              </a:rPr>
              <a:t>Read Chapter 7, True Storytelling book, on </a:t>
            </a:r>
            <a:endParaRPr lang="en-US" sz="2800" b="0" strike="noStrike" spc="-1" dirty="0">
              <a:latin typeface="Arial"/>
            </a:endParaRPr>
          </a:p>
          <a:p>
            <a:pPr>
              <a:lnSpc>
                <a:spcPct val="90000"/>
              </a:lnSpc>
              <a:spcBef>
                <a:spcPts val="1001"/>
              </a:spcBef>
              <a:tabLst>
                <a:tab pos="0" algn="l"/>
              </a:tabLst>
            </a:pPr>
            <a:endParaRPr lang="en-US" sz="2800" b="0" strike="noStrike" spc="-1" dirty="0">
              <a:latin typeface="Arial"/>
            </a:endParaRPr>
          </a:p>
          <a:p>
            <a:pPr>
              <a:lnSpc>
                <a:spcPct val="90000"/>
              </a:lnSpc>
              <a:spcBef>
                <a:spcPts val="1001"/>
              </a:spcBef>
              <a:tabLst>
                <a:tab pos="0" algn="l"/>
              </a:tabLst>
            </a:pPr>
            <a:r>
              <a:rPr lang="en-US" sz="2800" b="1" strike="noStrike" spc="-1" dirty="0">
                <a:solidFill>
                  <a:srgbClr val="000000"/>
                </a:solidFill>
                <a:latin typeface="Arial"/>
                <a:ea typeface="DejaVu Sans"/>
              </a:rPr>
              <a:t>Principle 7 You must reflect on the stories and how they create value </a:t>
            </a:r>
            <a:endParaRPr lang="en-US" sz="2800" b="0" strike="noStrike" spc="-1" dirty="0">
              <a:latin typeface="Arial"/>
            </a:endParaRPr>
          </a:p>
          <a:p>
            <a:pPr>
              <a:lnSpc>
                <a:spcPct val="90000"/>
              </a:lnSpc>
              <a:spcBef>
                <a:spcPts val="1001"/>
              </a:spcBef>
              <a:tabLst>
                <a:tab pos="0" algn="l"/>
              </a:tabLst>
            </a:pPr>
            <a:r>
              <a:rPr lang="en-US" sz="2800" b="1" strike="noStrike" spc="-1" dirty="0">
                <a:solidFill>
                  <a:srgbClr val="000000"/>
                </a:solidFill>
                <a:latin typeface="Arial"/>
                <a:ea typeface="DejaVu Sans"/>
              </a:rPr>
              <a:t>                                   Consider:   Embodying Reflection</a:t>
            </a:r>
            <a:endParaRPr lang="en-US" sz="2800" b="0" strike="noStrike" spc="-1" dirty="0">
              <a:latin typeface="Arial"/>
            </a:endParaRPr>
          </a:p>
          <a:p>
            <a:pPr>
              <a:lnSpc>
                <a:spcPct val="90000"/>
              </a:lnSpc>
              <a:spcBef>
                <a:spcPts val="1001"/>
              </a:spcBef>
              <a:tabLst>
                <a:tab pos="0" algn="l"/>
              </a:tabLst>
            </a:pPr>
            <a:r>
              <a:rPr lang="en-US" sz="2800" b="1" strike="noStrike" spc="-1" dirty="0">
                <a:solidFill>
                  <a:srgbClr val="000000"/>
                </a:solidFill>
                <a:latin typeface="Arial"/>
                <a:ea typeface="DejaVu Sans"/>
              </a:rPr>
              <a:t>          	</a:t>
            </a:r>
            <a:br>
              <a:rPr dirty="0"/>
            </a:br>
            <a:endParaRPr lang="en-US" sz="2800" b="0" strike="noStrike" spc="-1" dirty="0">
              <a:latin typeface="Arial"/>
            </a:endParaRPr>
          </a:p>
          <a:p>
            <a:pPr marL="45360">
              <a:lnSpc>
                <a:spcPct val="90000"/>
              </a:lnSpc>
              <a:spcBef>
                <a:spcPts val="1001"/>
              </a:spcBef>
              <a:tabLst>
                <a:tab pos="0" algn="l"/>
              </a:tabLst>
            </a:pPr>
            <a:endParaRPr lang="en-US" sz="2800" b="0" strike="noStrike" spc="-1" dirty="0">
              <a:latin typeface="Arial"/>
            </a:endParaRPr>
          </a:p>
          <a:p>
            <a:pPr marL="45360">
              <a:lnSpc>
                <a:spcPct val="90000"/>
              </a:lnSpc>
              <a:spcBef>
                <a:spcPts val="1001"/>
              </a:spcBef>
              <a:tabLst>
                <a:tab pos="0" algn="l"/>
              </a:tabLst>
            </a:pPr>
            <a:endParaRPr lang="en-US" sz="2800" b="0" strike="noStrike" spc="-1" dirty="0">
              <a:latin typeface="Arial"/>
            </a:endParaRPr>
          </a:p>
          <a:p>
            <a:pPr marL="45360">
              <a:lnSpc>
                <a:spcPct val="90000"/>
              </a:lnSpc>
              <a:spcBef>
                <a:spcPts val="1001"/>
              </a:spcBef>
              <a:tabLst>
                <a:tab pos="0" algn="l"/>
              </a:tabLst>
            </a:pPr>
            <a:endParaRPr lang="en-US" sz="2800" b="0" strike="noStrike" spc="-1" dirty="0">
              <a:latin typeface="Arial"/>
            </a:endParaRPr>
          </a:p>
          <a:p>
            <a:pPr marL="45360">
              <a:lnSpc>
                <a:spcPct val="90000"/>
              </a:lnSpc>
              <a:spcBef>
                <a:spcPts val="1001"/>
              </a:spcBef>
              <a:tabLst>
                <a:tab pos="0" algn="l"/>
              </a:tabLst>
            </a:pPr>
            <a:endParaRPr lang="en-US" sz="2800" b="0" strike="noStrike" spc="-1" dirty="0">
              <a:latin typeface="Arial"/>
            </a:endParaRPr>
          </a:p>
          <a:p>
            <a:pPr marL="45360">
              <a:lnSpc>
                <a:spcPct val="90000"/>
              </a:lnSpc>
              <a:spcBef>
                <a:spcPts val="1001"/>
              </a:spcBef>
              <a:tabLst>
                <a:tab pos="0" algn="l"/>
              </a:tabLst>
            </a:pPr>
            <a:endParaRPr lang="en-US" sz="2800" b="0" strike="noStrike" spc="-1" dirty="0">
              <a:latin typeface="Arial"/>
            </a:endParaRPr>
          </a:p>
        </p:txBody>
      </p:sp>
      <p:pic>
        <p:nvPicPr>
          <p:cNvPr id="404" name="Picture 4_2" descr="ath Homework – Helpful or Harmful? - KP® Mathematics : KP® Mathematics"/>
          <p:cNvPicPr/>
          <p:nvPr/>
        </p:nvPicPr>
        <p:blipFill>
          <a:blip r:embed="rId3"/>
          <a:stretch/>
        </p:blipFill>
        <p:spPr>
          <a:xfrm>
            <a:off x="76680" y="0"/>
            <a:ext cx="2667960" cy="2057400"/>
          </a:xfrm>
          <a:prstGeom prst="rect">
            <a:avLst/>
          </a:prstGeom>
          <a:ln w="0">
            <a:noFill/>
          </a:ln>
        </p:spPr>
      </p:pic>
      <p:pic>
        <p:nvPicPr>
          <p:cNvPr id="405" name="Billede 8_6"/>
          <p:cNvPicPr/>
          <p:nvPr/>
        </p:nvPicPr>
        <p:blipFill>
          <a:blip r:embed="rId4"/>
          <a:stretch/>
        </p:blipFill>
        <p:spPr>
          <a:xfrm rot="672600">
            <a:off x="8337052" y="1001781"/>
            <a:ext cx="2521000" cy="3355379"/>
          </a:xfrm>
          <a:prstGeom prst="rect">
            <a:avLst/>
          </a:prstGeom>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74AEC4B2-6209-6C41-88AD-777FF2A40DAC}"/>
              </a:ext>
            </a:extLst>
          </p:cNvPr>
          <p:cNvSpPr/>
          <p:nvPr/>
        </p:nvSpPr>
        <p:spPr>
          <a:xfrm>
            <a:off x="6096000" y="518400"/>
            <a:ext cx="5325973" cy="5837949"/>
          </a:xfrm>
          <a:prstGeom prst="rect">
            <a:avLst/>
          </a:prstGeom>
        </p:spPr>
        <p:txBody>
          <a:bodyPr vert="horz" lIns="91440" tIns="45720" rIns="91440" bIns="45720" rtlCol="0" anchor="ctr">
            <a:noAutofit/>
          </a:bodyPr>
          <a:lstStyle/>
          <a:p>
            <a:pPr>
              <a:lnSpc>
                <a:spcPct val="90000"/>
              </a:lnSpc>
              <a:spcAft>
                <a:spcPts val="600"/>
              </a:spcAft>
            </a:pPr>
            <a:r>
              <a:rPr lang="en-US" dirty="0">
                <a:solidFill>
                  <a:schemeClr val="tx1">
                    <a:alpha val="80000"/>
                  </a:schemeClr>
                </a:solidFill>
              </a:rPr>
              <a:t>HOMEWORK due in Week 7: </a:t>
            </a:r>
          </a:p>
          <a:p>
            <a:pPr>
              <a:lnSpc>
                <a:spcPct val="90000"/>
              </a:lnSpc>
              <a:spcAft>
                <a:spcPts val="600"/>
              </a:spcAft>
            </a:pPr>
            <a:r>
              <a:rPr lang="en-US" b="1" dirty="0">
                <a:solidFill>
                  <a:schemeClr val="tx1">
                    <a:alpha val="80000"/>
                  </a:schemeClr>
                </a:solidFill>
              </a:rPr>
              <a:t>Part 1</a:t>
            </a:r>
            <a:r>
              <a:rPr lang="en-US" dirty="0">
                <a:solidFill>
                  <a:schemeClr val="tx1">
                    <a:alpha val="80000"/>
                  </a:schemeClr>
                </a:solidFill>
              </a:rPr>
              <a:t>: Outline a 15-minute presentation on EITHER:</a:t>
            </a:r>
          </a:p>
          <a:p>
            <a:pPr indent="-228600">
              <a:lnSpc>
                <a:spcPct val="90000"/>
              </a:lnSpc>
              <a:spcAft>
                <a:spcPts val="600"/>
              </a:spcAft>
              <a:buFont typeface="Arial" panose="020B0604020202020204" pitchFamily="34" charset="0"/>
              <a:buChar char="•"/>
            </a:pPr>
            <a:r>
              <a:rPr lang="en-US" dirty="0">
                <a:solidFill>
                  <a:schemeClr val="tx1">
                    <a:alpha val="80000"/>
                  </a:schemeClr>
                </a:solidFill>
              </a:rPr>
              <a:t>     a)one of the 7 True Storytelling principles, OR</a:t>
            </a:r>
          </a:p>
          <a:p>
            <a:pPr indent="-228600">
              <a:lnSpc>
                <a:spcPct val="90000"/>
              </a:lnSpc>
              <a:spcAft>
                <a:spcPts val="600"/>
              </a:spcAft>
              <a:buFont typeface="Arial" panose="020B0604020202020204" pitchFamily="34" charset="0"/>
              <a:buChar char="•"/>
            </a:pPr>
            <a:r>
              <a:rPr lang="en-US" dirty="0">
                <a:solidFill>
                  <a:schemeClr val="tx1">
                    <a:alpha val="80000"/>
                  </a:schemeClr>
                </a:solidFill>
              </a:rPr>
              <a:t>     b)your own storyboard developed in the past 6 weeks</a:t>
            </a:r>
          </a:p>
          <a:p>
            <a:pPr indent="-228600">
              <a:lnSpc>
                <a:spcPct val="90000"/>
              </a:lnSpc>
              <a:spcAft>
                <a:spcPts val="600"/>
              </a:spcAft>
              <a:buFont typeface="Arial" panose="020B0604020202020204" pitchFamily="34" charset="0"/>
              <a:buChar char="•"/>
            </a:pPr>
            <a:r>
              <a:rPr lang="en-US" dirty="0">
                <a:solidFill>
                  <a:schemeClr val="tx1">
                    <a:alpha val="80000"/>
                  </a:schemeClr>
                </a:solidFill>
              </a:rPr>
              <a:t>This 15-minute presentation should be suitable for using at a professional meeting</a:t>
            </a:r>
          </a:p>
          <a:p>
            <a:pPr indent="-228600">
              <a:lnSpc>
                <a:spcPct val="90000"/>
              </a:lnSpc>
              <a:spcAft>
                <a:spcPts val="600"/>
              </a:spcAft>
              <a:buFont typeface="Arial" panose="020B0604020202020204" pitchFamily="34" charset="0"/>
              <a:buChar char="•"/>
            </a:pPr>
            <a:r>
              <a:rPr lang="en-US" dirty="0">
                <a:solidFill>
                  <a:schemeClr val="tx1">
                    <a:alpha val="80000"/>
                  </a:schemeClr>
                </a:solidFill>
              </a:rPr>
              <a:t>like the Academy of Management (where speakers typically get 15 min) or the </a:t>
            </a:r>
          </a:p>
          <a:p>
            <a:pPr indent="-228600">
              <a:lnSpc>
                <a:spcPct val="90000"/>
              </a:lnSpc>
              <a:spcAft>
                <a:spcPts val="600"/>
              </a:spcAft>
              <a:buFont typeface="Arial" panose="020B0604020202020204" pitchFamily="34" charset="0"/>
              <a:buChar char="•"/>
            </a:pPr>
            <a:r>
              <a:rPr lang="en-US" dirty="0">
                <a:solidFill>
                  <a:schemeClr val="tx1">
                    <a:alpha val="80000"/>
                  </a:schemeClr>
                </a:solidFill>
              </a:rPr>
              <a:t>Las Cruces New Mexico Annual Storytelling Conference, where the presentation</a:t>
            </a:r>
          </a:p>
          <a:p>
            <a:pPr indent="-228600">
              <a:lnSpc>
                <a:spcPct val="90000"/>
              </a:lnSpc>
              <a:spcAft>
                <a:spcPts val="600"/>
              </a:spcAft>
              <a:buFont typeface="Arial" panose="020B0604020202020204" pitchFamily="34" charset="0"/>
              <a:buChar char="•"/>
            </a:pPr>
            <a:r>
              <a:rPr lang="en-US" dirty="0">
                <a:solidFill>
                  <a:schemeClr val="tx1">
                    <a:alpha val="80000"/>
                  </a:schemeClr>
                </a:solidFill>
              </a:rPr>
              <a:t>Is a sampling (just a small part) or a summary of a longer paper/presentation.</a:t>
            </a:r>
          </a:p>
          <a:p>
            <a:pPr indent="-228600">
              <a:lnSpc>
                <a:spcPct val="90000"/>
              </a:lnSpc>
              <a:spcAft>
                <a:spcPts val="600"/>
              </a:spcAft>
              <a:buFont typeface="Arial" panose="020B0604020202020204" pitchFamily="34" charset="0"/>
              <a:buChar char="•"/>
            </a:pPr>
            <a:r>
              <a:rPr lang="en-US" dirty="0">
                <a:solidFill>
                  <a:schemeClr val="tx1">
                    <a:alpha val="80000"/>
                  </a:schemeClr>
                </a:solidFill>
              </a:rPr>
              <a:t>It should be an ACTIVE presentation involving the audience in some way. </a:t>
            </a:r>
          </a:p>
          <a:p>
            <a:pPr>
              <a:lnSpc>
                <a:spcPct val="90000"/>
              </a:lnSpc>
              <a:spcAft>
                <a:spcPts val="600"/>
              </a:spcAft>
            </a:pPr>
            <a:r>
              <a:rPr lang="en-US" b="1" dirty="0">
                <a:solidFill>
                  <a:schemeClr val="tx1">
                    <a:alpha val="80000"/>
                  </a:schemeClr>
                </a:solidFill>
              </a:rPr>
              <a:t>Part 2:</a:t>
            </a:r>
            <a:r>
              <a:rPr lang="en-US" dirty="0">
                <a:solidFill>
                  <a:schemeClr val="tx1">
                    <a:alpha val="80000"/>
                  </a:schemeClr>
                </a:solidFill>
              </a:rPr>
              <a:t> Be prepared to spend 3 MIN presenting your subject (the 15-min presentation above).</a:t>
            </a:r>
          </a:p>
          <a:p>
            <a:pPr indent="-228600">
              <a:lnSpc>
                <a:spcPct val="90000"/>
              </a:lnSpc>
              <a:spcAft>
                <a:spcPts val="600"/>
              </a:spcAft>
              <a:buFont typeface="Arial" panose="020B0604020202020204" pitchFamily="34" charset="0"/>
              <a:buChar char="•"/>
            </a:pPr>
            <a:r>
              <a:rPr lang="en-US" dirty="0">
                <a:solidFill>
                  <a:schemeClr val="tx1">
                    <a:alpha val="80000"/>
                  </a:schemeClr>
                </a:solidFill>
              </a:rPr>
              <a:t>You will be asked to make this 3 MIN presentation at Session #7.</a:t>
            </a:r>
          </a:p>
          <a:p>
            <a:pPr indent="-228600">
              <a:lnSpc>
                <a:spcPct val="90000"/>
              </a:lnSpc>
              <a:spcAft>
                <a:spcPts val="600"/>
              </a:spcAft>
              <a:buFont typeface="Arial" panose="020B0604020202020204" pitchFamily="34" charset="0"/>
              <a:buChar char="•"/>
            </a:pPr>
            <a:r>
              <a:rPr lang="en-US" dirty="0">
                <a:solidFill>
                  <a:schemeClr val="tx1">
                    <a:alpha val="80000"/>
                  </a:schemeClr>
                </a:solidFill>
              </a:rPr>
              <a:t> </a:t>
            </a:r>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953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2"/>
          <a:tile/>
        </a:blipFill>
        <a:effectLst/>
      </p:bgPr>
    </p:bg>
    <p:spTree>
      <p:nvGrpSpPr>
        <p:cNvPr id="1" name=""/>
        <p:cNvGrpSpPr/>
        <p:nvPr/>
      </p:nvGrpSpPr>
      <p:grpSpPr>
        <a:xfrm>
          <a:off x="0" y="0"/>
          <a:ext cx="0" cy="0"/>
          <a:chOff x="0" y="0"/>
          <a:chExt cx="0" cy="0"/>
        </a:xfrm>
      </p:grpSpPr>
      <p:sp>
        <p:nvSpPr>
          <p:cNvPr id="407" name="CustomShape 1"/>
          <p:cNvSpPr/>
          <p:nvPr/>
        </p:nvSpPr>
        <p:spPr>
          <a:xfrm>
            <a:off x="120240" y="174600"/>
            <a:ext cx="11687400" cy="3187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en-US" sz="3600" b="0" strike="noStrike" spc="-1">
                <a:solidFill>
                  <a:srgbClr val="000000"/>
                </a:solidFill>
                <a:latin typeface="Arial"/>
                <a:ea typeface="DejaVu Sans"/>
              </a:rPr>
              <a:t>True Storytelling Institute</a:t>
            </a:r>
            <a:endParaRPr lang="en-US" sz="3600" b="0" strike="noStrike" spc="-1">
              <a:latin typeface="Arial"/>
            </a:endParaRPr>
          </a:p>
          <a:p>
            <a:pPr algn="ctr">
              <a:lnSpc>
                <a:spcPct val="90000"/>
              </a:lnSpc>
            </a:pPr>
            <a:r>
              <a:rPr lang="en-US" sz="3600" b="0" strike="noStrike" spc="-1">
                <a:solidFill>
                  <a:srgbClr val="000000"/>
                </a:solidFill>
                <a:latin typeface="Arial"/>
                <a:ea typeface="DejaVu Sans"/>
              </a:rPr>
              <a:t>POST-SESSION </a:t>
            </a:r>
            <a:endParaRPr lang="en-US" sz="3600" b="0" strike="noStrike" spc="-1">
              <a:latin typeface="Arial"/>
            </a:endParaRPr>
          </a:p>
          <a:p>
            <a:pPr algn="ctr">
              <a:lnSpc>
                <a:spcPct val="90000"/>
              </a:lnSpc>
            </a:pPr>
            <a:r>
              <a:rPr lang="en-US" sz="3600" b="0" strike="noStrike" spc="-1">
                <a:solidFill>
                  <a:srgbClr val="000000"/>
                </a:solidFill>
                <a:latin typeface="Arial"/>
                <a:ea typeface="DejaVu Sans"/>
              </a:rPr>
              <a:t>“COFFEE in the LOBBY”</a:t>
            </a:r>
            <a:endParaRPr lang="en-US" sz="3600" b="0" strike="noStrike" spc="-1">
              <a:latin typeface="Arial"/>
            </a:endParaRPr>
          </a:p>
          <a:p>
            <a:pPr algn="ctr">
              <a:lnSpc>
                <a:spcPct val="90000"/>
              </a:lnSpc>
            </a:pPr>
            <a:endParaRPr lang="en-US" sz="3600" b="0" strike="noStrike" spc="-1">
              <a:latin typeface="Arial"/>
            </a:endParaRPr>
          </a:p>
          <a:p>
            <a:pPr algn="ctr">
              <a:lnSpc>
                <a:spcPct val="90000"/>
              </a:lnSpc>
            </a:pPr>
            <a:endParaRPr lang="en-US" sz="3600" b="0" strike="noStrike" spc="-1">
              <a:latin typeface="Arial"/>
            </a:endParaRPr>
          </a:p>
          <a:p>
            <a:pPr algn="ctr">
              <a:lnSpc>
                <a:spcPct val="90000"/>
              </a:lnSpc>
            </a:pPr>
            <a:r>
              <a:rPr lang="en-US" sz="4400" b="0" strike="noStrike" spc="-1">
                <a:solidFill>
                  <a:srgbClr val="000000"/>
                </a:solidFill>
                <a:latin typeface="Arial"/>
                <a:ea typeface="DejaVu Sans"/>
              </a:rPr>
              <a:t>     </a:t>
            </a:r>
            <a:endParaRPr lang="en-US" sz="4400" b="0" strike="noStrike" spc="-1">
              <a:latin typeface="Arial"/>
            </a:endParaRPr>
          </a:p>
        </p:txBody>
      </p:sp>
      <p:sp>
        <p:nvSpPr>
          <p:cNvPr id="408" name="CustomShape 2"/>
          <p:cNvSpPr/>
          <p:nvPr/>
        </p:nvSpPr>
        <p:spPr>
          <a:xfrm>
            <a:off x="1245240" y="5563800"/>
            <a:ext cx="13970520" cy="3489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a:p>
            <a:pPr>
              <a:lnSpc>
                <a:spcPct val="90000"/>
              </a:lnSpc>
              <a:spcBef>
                <a:spcPts val="1001"/>
              </a:spcBef>
            </a:pPr>
            <a:endParaRPr lang="en-US" sz="1800" b="0" strike="noStrike" spc="-1">
              <a:latin typeface="Arial"/>
            </a:endParaRPr>
          </a:p>
        </p:txBody>
      </p:sp>
      <p:pic>
        <p:nvPicPr>
          <p:cNvPr id="409" name="Picture 6"/>
          <p:cNvPicPr/>
          <p:nvPr/>
        </p:nvPicPr>
        <p:blipFill>
          <a:blip r:embed="rId3"/>
          <a:stretch/>
        </p:blipFill>
        <p:spPr>
          <a:xfrm>
            <a:off x="2133720" y="1771560"/>
            <a:ext cx="7884720" cy="490968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410" name="CustomShape 1"/>
          <p:cNvSpPr/>
          <p:nvPr/>
        </p:nvSpPr>
        <p:spPr>
          <a:xfrm>
            <a:off x="7981920" y="6356520"/>
            <a:ext cx="2051640" cy="35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CEA8D4E-D071-493B-9174-C966C27E235D}" type="slidenum">
              <a:rPr lang="en-US" sz="900" b="0" strike="noStrike" spc="-1">
                <a:solidFill>
                  <a:srgbClr val="8B8B8B"/>
                </a:solidFill>
                <a:latin typeface="Calibri"/>
                <a:ea typeface="DejaVu Sans"/>
              </a:rPr>
              <a:t>24</a:t>
            </a:fld>
            <a:endParaRPr lang="en-US" sz="900" b="0" strike="noStrike" spc="-1">
              <a:latin typeface="Arial"/>
            </a:endParaRPr>
          </a:p>
        </p:txBody>
      </p:sp>
      <p:sp>
        <p:nvSpPr>
          <p:cNvPr id="411" name="CustomShape 2"/>
          <p:cNvSpPr/>
          <p:nvPr/>
        </p:nvSpPr>
        <p:spPr>
          <a:xfrm>
            <a:off x="398880" y="89280"/>
            <a:ext cx="7581600" cy="71923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a-DK" sz="1800" b="1" strike="noStrike" spc="-1" dirty="0">
                <a:solidFill>
                  <a:srgbClr val="000000"/>
                </a:solidFill>
                <a:latin typeface="Calibri"/>
                <a:ea typeface="DejaVu Sans"/>
              </a:rPr>
              <a:t>SCHEDULE for Session 6</a:t>
            </a: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r>
              <a:rPr lang="da-DK" sz="2200" b="0" strike="noStrike" spc="-1" dirty="0">
                <a:solidFill>
                  <a:srgbClr val="000000"/>
                </a:solidFill>
                <a:latin typeface="Calibri"/>
                <a:ea typeface="DejaVu Sans"/>
              </a:rPr>
              <a:t>8:45-9:00 </a:t>
            </a:r>
            <a:r>
              <a:rPr lang="da-DK" sz="2200" b="0" strike="noStrike" spc="-1" dirty="0" err="1">
                <a:solidFill>
                  <a:srgbClr val="000000"/>
                </a:solidFill>
                <a:latin typeface="Calibri"/>
                <a:ea typeface="DejaVu Sans"/>
              </a:rPr>
              <a:t>Pre</a:t>
            </a:r>
            <a:r>
              <a:rPr lang="da-DK" sz="2200" b="0" strike="noStrike" spc="-1" dirty="0">
                <a:solidFill>
                  <a:srgbClr val="000000"/>
                </a:solidFill>
                <a:latin typeface="Calibri"/>
                <a:ea typeface="DejaVu Sans"/>
              </a:rPr>
              <a:t>-session ”</a:t>
            </a:r>
            <a:r>
              <a:rPr lang="da-DK" sz="2200" b="0" strike="noStrike" spc="-1" dirty="0" err="1">
                <a:solidFill>
                  <a:srgbClr val="000000"/>
                </a:solidFill>
                <a:latin typeface="Calibri"/>
                <a:ea typeface="DejaVu Sans"/>
              </a:rPr>
              <a:t>coffee</a:t>
            </a:r>
            <a:r>
              <a:rPr lang="da-DK" sz="2200" b="0" strike="noStrike" spc="-1" dirty="0">
                <a:solidFill>
                  <a:srgbClr val="000000"/>
                </a:solidFill>
                <a:latin typeface="Calibri"/>
                <a:ea typeface="DejaVu Sans"/>
              </a:rPr>
              <a:t>:” Jens</a:t>
            </a:r>
            <a:endParaRPr lang="en-US" sz="2200" b="0" strike="noStrike" spc="-1" dirty="0">
              <a:latin typeface="Arial"/>
            </a:endParaRPr>
          </a:p>
          <a:p>
            <a:pPr>
              <a:lnSpc>
                <a:spcPct val="100000"/>
              </a:lnSpc>
            </a:pPr>
            <a:r>
              <a:rPr lang="da-DK" sz="2200" b="0" strike="noStrike" spc="-1" dirty="0">
                <a:solidFill>
                  <a:srgbClr val="000000"/>
                </a:solidFill>
                <a:latin typeface="Calibri"/>
                <a:ea typeface="DejaVu Sans"/>
              </a:rPr>
              <a:t>9-9:05 </a:t>
            </a:r>
            <a:r>
              <a:rPr lang="da-DK" sz="2200" b="0" strike="noStrike" spc="-1" dirty="0" err="1">
                <a:solidFill>
                  <a:srgbClr val="000000"/>
                </a:solidFill>
                <a:latin typeface="Calibri"/>
                <a:ea typeface="DejaVu Sans"/>
              </a:rPr>
              <a:t>Welcome</a:t>
            </a:r>
            <a:r>
              <a:rPr lang="da-DK" sz="2200" b="0" strike="noStrike" spc="-1" dirty="0">
                <a:solidFill>
                  <a:srgbClr val="000000"/>
                </a:solidFill>
                <a:latin typeface="Calibri"/>
                <a:ea typeface="DejaVu Sans"/>
              </a:rPr>
              <a:t>; Check-in; and Agenda for the session Lena</a:t>
            </a:r>
            <a:endParaRPr lang="en-US" sz="2200" b="0" strike="noStrike" spc="-1" dirty="0">
              <a:latin typeface="Arial"/>
            </a:endParaRPr>
          </a:p>
          <a:p>
            <a:pPr>
              <a:lnSpc>
                <a:spcPct val="100000"/>
              </a:lnSpc>
            </a:pPr>
            <a:r>
              <a:rPr lang="da-DK" sz="2200" b="0" strike="noStrike" spc="-1" dirty="0">
                <a:solidFill>
                  <a:srgbClr val="000000"/>
                </a:solidFill>
                <a:latin typeface="Calibri"/>
                <a:ea typeface="DejaVu Sans"/>
              </a:rPr>
              <a:t>9:05-9:10 </a:t>
            </a:r>
            <a:r>
              <a:rPr lang="da-DK" sz="2200" b="0" strike="noStrike" spc="-1" dirty="0" err="1">
                <a:solidFill>
                  <a:srgbClr val="000000"/>
                </a:solidFill>
                <a:latin typeface="Calibri"/>
                <a:ea typeface="DejaVu Sans"/>
              </a:rPr>
              <a:t>Groundrules</a:t>
            </a:r>
            <a:r>
              <a:rPr lang="da-DK" sz="2200" b="0" strike="noStrike" spc="-1" dirty="0">
                <a:solidFill>
                  <a:srgbClr val="000000"/>
                </a:solidFill>
                <a:latin typeface="Calibri"/>
                <a:ea typeface="DejaVu Sans"/>
              </a:rPr>
              <a:t>; </a:t>
            </a:r>
            <a:r>
              <a:rPr lang="da-DK" sz="2200" b="0" strike="noStrike" spc="-1" dirty="0" err="1">
                <a:solidFill>
                  <a:srgbClr val="000000"/>
                </a:solidFill>
                <a:latin typeface="Calibri"/>
                <a:ea typeface="DejaVu Sans"/>
              </a:rPr>
              <a:t>homework</a:t>
            </a:r>
            <a:r>
              <a:rPr lang="da-DK" sz="2200" b="0" strike="noStrike" spc="-1" dirty="0">
                <a:solidFill>
                  <a:srgbClr val="000000"/>
                </a:solidFill>
                <a:latin typeface="Calibri"/>
                <a:ea typeface="DejaVu Sans"/>
              </a:rPr>
              <a:t>;  </a:t>
            </a:r>
            <a:r>
              <a:rPr lang="da-DK" sz="2200" spc="-1" dirty="0">
                <a:solidFill>
                  <a:srgbClr val="000000"/>
                </a:solidFill>
                <a:latin typeface="Calibri"/>
                <a:ea typeface="DejaVu Sans"/>
              </a:rPr>
              <a:t>Jens</a:t>
            </a:r>
            <a:r>
              <a:rPr lang="da-DK" sz="2200" b="0" strike="noStrike" spc="-1" dirty="0">
                <a:solidFill>
                  <a:srgbClr val="000000"/>
                </a:solidFill>
                <a:latin typeface="Calibri"/>
                <a:ea typeface="DejaVu Sans"/>
              </a:rPr>
              <a:t> </a:t>
            </a:r>
            <a:endParaRPr lang="en-US" sz="2200" b="0" strike="noStrike" spc="-1" dirty="0">
              <a:latin typeface="Arial"/>
            </a:endParaRPr>
          </a:p>
          <a:p>
            <a:pPr>
              <a:lnSpc>
                <a:spcPct val="100000"/>
              </a:lnSpc>
            </a:pPr>
            <a:r>
              <a:rPr lang="da-DK" sz="2200" b="0" strike="noStrike" spc="-1" dirty="0">
                <a:solidFill>
                  <a:srgbClr val="000000"/>
                </a:solidFill>
                <a:latin typeface="Calibri"/>
                <a:ea typeface="DejaVu Sans"/>
              </a:rPr>
              <a:t>9:10-9:20 </a:t>
            </a:r>
            <a:r>
              <a:rPr lang="da-DK" sz="2200" b="0" strike="noStrike" spc="-1" dirty="0" err="1">
                <a:solidFill>
                  <a:srgbClr val="000000"/>
                </a:solidFill>
                <a:latin typeface="Calibri"/>
                <a:ea typeface="DejaVu Sans"/>
              </a:rPr>
              <a:t>Nuts&amp;Bolts</a:t>
            </a:r>
            <a:r>
              <a:rPr lang="da-DK" sz="2200" b="0" strike="noStrike" spc="-1" dirty="0">
                <a:solidFill>
                  <a:srgbClr val="000000"/>
                </a:solidFill>
                <a:latin typeface="Calibri"/>
                <a:ea typeface="DejaVu Sans"/>
              </a:rPr>
              <a:t>; </a:t>
            </a:r>
            <a:r>
              <a:rPr lang="da-DK" sz="2200" b="0" strike="noStrike" spc="-1" dirty="0" err="1">
                <a:solidFill>
                  <a:srgbClr val="000000"/>
                </a:solidFill>
                <a:latin typeface="Calibri"/>
                <a:ea typeface="DejaVu Sans"/>
              </a:rPr>
              <a:t>Staging</a:t>
            </a:r>
            <a:r>
              <a:rPr lang="da-DK" sz="2200" b="0" strike="noStrike" spc="-1" dirty="0">
                <a:solidFill>
                  <a:srgbClr val="000000"/>
                </a:solidFill>
                <a:latin typeface="Calibri"/>
                <a:ea typeface="DejaVu Sans"/>
              </a:rPr>
              <a:t> &amp; Connect Dots: GA</a:t>
            </a:r>
            <a:endParaRPr lang="en-US" sz="2200" b="0" strike="noStrike" spc="-1" dirty="0">
              <a:latin typeface="Arial"/>
            </a:endParaRPr>
          </a:p>
          <a:p>
            <a:pPr>
              <a:lnSpc>
                <a:spcPct val="100000"/>
              </a:lnSpc>
            </a:pPr>
            <a:endParaRPr lang="en-US" sz="2200" b="0" strike="noStrike" spc="-1" dirty="0">
              <a:latin typeface="Arial"/>
            </a:endParaRPr>
          </a:p>
          <a:p>
            <a:pPr>
              <a:lnSpc>
                <a:spcPct val="90000"/>
              </a:lnSpc>
              <a:spcBef>
                <a:spcPts val="1001"/>
              </a:spcBef>
              <a:tabLst>
                <a:tab pos="0" algn="l"/>
              </a:tabLst>
            </a:pPr>
            <a:r>
              <a:rPr lang="en-US" sz="1600" b="0" strike="noStrike" spc="-1" dirty="0">
                <a:solidFill>
                  <a:srgbClr val="000000"/>
                </a:solidFill>
                <a:latin typeface="Arial"/>
                <a:ea typeface="DejaVu Sans"/>
              </a:rPr>
              <a:t>HOMEWORK due in Week : </a:t>
            </a:r>
            <a:endParaRPr lang="en-US" sz="1600" b="0" strike="noStrike" spc="-1" dirty="0">
              <a:latin typeface="Arial"/>
            </a:endParaRPr>
          </a:p>
          <a:p>
            <a:pPr>
              <a:lnSpc>
                <a:spcPct val="90000"/>
              </a:lnSpc>
              <a:spcBef>
                <a:spcPts val="1001"/>
              </a:spcBef>
              <a:tabLst>
                <a:tab pos="0" algn="l"/>
              </a:tabLst>
            </a:pPr>
            <a:endParaRPr lang="en-US" sz="16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9:20-9:35 </a:t>
            </a:r>
            <a:r>
              <a:rPr lang="da-DK" sz="2200" b="0" strike="noStrike" spc="-1" dirty="0" err="1">
                <a:solidFill>
                  <a:srgbClr val="000000"/>
                </a:solidFill>
                <a:latin typeface="Calibri"/>
                <a:ea typeface="DejaVu Sans"/>
              </a:rPr>
              <a:t>Principle</a:t>
            </a:r>
            <a:r>
              <a:rPr lang="da-DK" sz="2200" b="0" strike="noStrike" spc="-1" dirty="0">
                <a:solidFill>
                  <a:srgbClr val="000000"/>
                </a:solidFill>
                <a:latin typeface="Calibri"/>
                <a:ea typeface="DejaVu Sans"/>
              </a:rPr>
              <a:t> 6 </a:t>
            </a:r>
            <a:r>
              <a:rPr lang="da-DK" sz="2200" b="0" strike="noStrike" spc="-1" dirty="0" err="1">
                <a:solidFill>
                  <a:srgbClr val="000000"/>
                </a:solidFill>
                <a:latin typeface="Calibri"/>
                <a:ea typeface="DejaVu Sans"/>
              </a:rPr>
              <a:t>Staging</a:t>
            </a:r>
            <a:r>
              <a:rPr lang="da-DK" sz="2200" b="0" strike="noStrike" spc="-1" dirty="0">
                <a:solidFill>
                  <a:srgbClr val="000000"/>
                </a:solidFill>
                <a:latin typeface="Calibri"/>
                <a:ea typeface="DejaVu Sans"/>
              </a:rPr>
              <a:t>  Jens</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9:35-9:50 </a:t>
            </a:r>
            <a:r>
              <a:rPr lang="da-DK" sz="2200" b="0" strike="noStrike" spc="-1" dirty="0" err="1">
                <a:solidFill>
                  <a:srgbClr val="000000"/>
                </a:solidFill>
                <a:latin typeface="Calibri"/>
                <a:ea typeface="DejaVu Sans"/>
              </a:rPr>
              <a:t>Principle</a:t>
            </a:r>
            <a:r>
              <a:rPr lang="da-DK" sz="2200" b="0" strike="noStrike" spc="-1" dirty="0">
                <a:solidFill>
                  <a:srgbClr val="000000"/>
                </a:solidFill>
                <a:latin typeface="Calibri"/>
                <a:ea typeface="DejaVu Sans"/>
              </a:rPr>
              <a:t> 6 </a:t>
            </a:r>
            <a:r>
              <a:rPr lang="da-DK" sz="2200" b="0" strike="noStrike" spc="-1" dirty="0" err="1">
                <a:solidFill>
                  <a:srgbClr val="000000"/>
                </a:solidFill>
                <a:latin typeface="Calibri"/>
                <a:ea typeface="DejaVu Sans"/>
              </a:rPr>
              <a:t>Staging</a:t>
            </a:r>
            <a:r>
              <a:rPr lang="da-DK" sz="2200" b="0" strike="noStrike" spc="-1" dirty="0">
                <a:solidFill>
                  <a:srgbClr val="000000"/>
                </a:solidFill>
                <a:latin typeface="Calibri"/>
                <a:ea typeface="DejaVu Sans"/>
              </a:rPr>
              <a:t> the </a:t>
            </a:r>
            <a:r>
              <a:rPr lang="da-DK" sz="2200" b="0" strike="noStrike" spc="-1" dirty="0" err="1">
                <a:solidFill>
                  <a:srgbClr val="000000"/>
                </a:solidFill>
                <a:latin typeface="Calibri"/>
                <a:ea typeface="DejaVu Sans"/>
              </a:rPr>
              <a:t>Between</a:t>
            </a:r>
            <a:r>
              <a:rPr lang="da-DK" sz="2200" b="0" strike="noStrike" spc="-1" dirty="0">
                <a:solidFill>
                  <a:srgbClr val="000000"/>
                </a:solidFill>
                <a:latin typeface="Calibri"/>
                <a:ea typeface="DejaVu Sans"/>
              </a:rPr>
              <a:t> David</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9:50-9:55 </a:t>
            </a:r>
            <a:r>
              <a:rPr lang="da-DK" sz="2200" b="0" strike="noStrike" spc="-1" dirty="0" err="1">
                <a:solidFill>
                  <a:srgbClr val="000000"/>
                </a:solidFill>
                <a:latin typeface="Calibri"/>
                <a:ea typeface="DejaVu Sans"/>
              </a:rPr>
              <a:t>Examples</a:t>
            </a:r>
            <a:r>
              <a:rPr lang="da-DK" sz="2200" b="0" strike="noStrike" spc="-1" dirty="0">
                <a:solidFill>
                  <a:srgbClr val="000000"/>
                </a:solidFill>
                <a:latin typeface="Calibri"/>
                <a:ea typeface="DejaVu Sans"/>
              </a:rPr>
              <a:t> and </a:t>
            </a:r>
            <a:r>
              <a:rPr lang="da-DK" sz="2200" b="0" strike="noStrike" spc="-1" dirty="0" err="1">
                <a:solidFill>
                  <a:srgbClr val="000000"/>
                </a:solidFill>
                <a:latin typeface="Calibri"/>
                <a:ea typeface="DejaVu Sans"/>
              </a:rPr>
              <a:t>lead</a:t>
            </a:r>
            <a:r>
              <a:rPr lang="da-DK" sz="2200" b="0" strike="noStrike" spc="-1" dirty="0">
                <a:solidFill>
                  <a:srgbClr val="000000"/>
                </a:solidFill>
                <a:latin typeface="Calibri"/>
                <a:ea typeface="DejaVu Sans"/>
              </a:rPr>
              <a:t>-in to </a:t>
            </a:r>
            <a:r>
              <a:rPr lang="da-DK" sz="2200" b="0" strike="noStrike" spc="-1" dirty="0" err="1">
                <a:solidFill>
                  <a:srgbClr val="000000"/>
                </a:solidFill>
                <a:latin typeface="Calibri"/>
                <a:ea typeface="DejaVu Sans"/>
              </a:rPr>
              <a:t>Breakout</a:t>
            </a:r>
            <a:r>
              <a:rPr lang="da-DK" sz="2200" b="0" strike="noStrike" spc="-1" dirty="0">
                <a:solidFill>
                  <a:srgbClr val="000000"/>
                </a:solidFill>
                <a:latin typeface="Calibri"/>
                <a:ea typeface="DejaVu Sans"/>
              </a:rPr>
              <a:t>: Jens</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9:55-10:10 </a:t>
            </a:r>
            <a:r>
              <a:rPr lang="da-DK" sz="2200" b="0" strike="noStrike" spc="-1" dirty="0" err="1">
                <a:solidFill>
                  <a:srgbClr val="000000"/>
                </a:solidFill>
                <a:latin typeface="Calibri"/>
                <a:ea typeface="DejaVu Sans"/>
              </a:rPr>
              <a:t>Breakout</a:t>
            </a:r>
            <a:r>
              <a:rPr lang="da-DK" sz="2200" spc="-1" dirty="0">
                <a:solidFill>
                  <a:srgbClr val="000000"/>
                </a:solidFill>
                <a:latin typeface="Calibri"/>
                <a:ea typeface="DejaVu Sans"/>
              </a:rPr>
              <a:t>: </a:t>
            </a:r>
            <a:r>
              <a:rPr lang="da-DK" sz="2200" spc="-1" dirty="0" err="1">
                <a:solidFill>
                  <a:srgbClr val="000000"/>
                </a:solidFill>
                <a:latin typeface="Calibri"/>
                <a:ea typeface="DejaVu Sans"/>
              </a:rPr>
              <a:t>Staging</a:t>
            </a:r>
            <a:r>
              <a:rPr lang="da-DK" sz="2200" spc="-1" dirty="0">
                <a:solidFill>
                  <a:srgbClr val="000000"/>
                </a:solidFill>
                <a:latin typeface="Calibri"/>
                <a:ea typeface="DejaVu Sans"/>
              </a:rPr>
              <a:t> and </a:t>
            </a:r>
            <a:r>
              <a:rPr lang="da-DK" sz="2200" spc="-1" dirty="0" err="1">
                <a:solidFill>
                  <a:srgbClr val="000000"/>
                </a:solidFill>
                <a:latin typeface="Calibri"/>
                <a:ea typeface="DejaVu Sans"/>
              </a:rPr>
              <a:t>Your</a:t>
            </a:r>
            <a:r>
              <a:rPr lang="da-DK" sz="2200" spc="-1" dirty="0">
                <a:solidFill>
                  <a:srgbClr val="000000"/>
                </a:solidFill>
                <a:latin typeface="Calibri"/>
                <a:ea typeface="DejaVu Sans"/>
              </a:rPr>
              <a:t> Storyboard</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10:10-10:20  </a:t>
            </a:r>
            <a:r>
              <a:rPr lang="da-DK" sz="2200" b="0" strike="noStrike" spc="-1" dirty="0" err="1">
                <a:solidFill>
                  <a:srgbClr val="000000"/>
                </a:solidFill>
                <a:latin typeface="Calibri"/>
                <a:ea typeface="DejaVu Sans"/>
              </a:rPr>
              <a:t>Debrief</a:t>
            </a:r>
            <a:r>
              <a:rPr lang="da-DK" sz="2200" b="0" strike="noStrike" spc="-1" dirty="0">
                <a:solidFill>
                  <a:srgbClr val="000000"/>
                </a:solidFill>
                <a:latin typeface="Calibri"/>
                <a:ea typeface="DejaVu Sans"/>
              </a:rPr>
              <a:t> – David</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10:20- 10:25 </a:t>
            </a:r>
            <a:r>
              <a:rPr lang="da-DK" sz="2200" b="0" strike="noStrike" spc="-1" dirty="0" err="1">
                <a:solidFill>
                  <a:srgbClr val="000000"/>
                </a:solidFill>
                <a:latin typeface="Calibri"/>
                <a:ea typeface="DejaVu Sans"/>
              </a:rPr>
              <a:t>Homework</a:t>
            </a:r>
            <a:r>
              <a:rPr lang="da-DK" sz="2200" b="0" strike="noStrike" spc="-1" dirty="0">
                <a:solidFill>
                  <a:srgbClr val="000000"/>
                </a:solidFill>
                <a:latin typeface="Calibri"/>
                <a:ea typeface="DejaVu Sans"/>
              </a:rPr>
              <a:t> </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10:25-10:30 Q&amp;A &amp; Memory Aids: The Pope </a:t>
            </a:r>
            <a:endParaRPr lang="en-US" sz="2200" b="0" strike="noStrike" spc="-1" dirty="0">
              <a:latin typeface="Arial"/>
            </a:endParaRPr>
          </a:p>
          <a:p>
            <a:pPr>
              <a:lnSpc>
                <a:spcPct val="100000"/>
              </a:lnSpc>
              <a:tabLst>
                <a:tab pos="0" algn="l"/>
              </a:tabLst>
            </a:pPr>
            <a:r>
              <a:rPr lang="da-DK" sz="2200" b="0" strike="noStrike" spc="-1" dirty="0">
                <a:solidFill>
                  <a:srgbClr val="000000"/>
                </a:solidFill>
                <a:latin typeface="Calibri"/>
                <a:ea typeface="DejaVu Sans"/>
              </a:rPr>
              <a:t>10:30-10:45 POST-session </a:t>
            </a:r>
            <a:r>
              <a:rPr lang="da-DK" sz="2200" spc="-1" dirty="0">
                <a:solidFill>
                  <a:srgbClr val="000000"/>
                </a:solidFill>
                <a:latin typeface="Calibri"/>
                <a:ea typeface="DejaVu Sans"/>
              </a:rPr>
              <a:t>and Rock Museum</a:t>
            </a:r>
            <a:r>
              <a:rPr lang="da-DK" sz="2200" b="0" strike="noStrike" spc="-1">
                <a:solidFill>
                  <a:srgbClr val="000000"/>
                </a:solidFill>
                <a:latin typeface="Calibri"/>
                <a:ea typeface="DejaVu Sans"/>
              </a:rPr>
              <a:t>: Jens</a:t>
            </a:r>
            <a:endParaRPr lang="en-US" sz="2200" b="0" strike="noStrike" spc="-1" dirty="0">
              <a:latin typeface="Arial"/>
            </a:endParaRPr>
          </a:p>
          <a:p>
            <a:pPr marL="457560">
              <a:lnSpc>
                <a:spcPct val="100000"/>
              </a:lnSpc>
              <a:tabLst>
                <a:tab pos="0" algn="l"/>
              </a:tabLst>
            </a:pPr>
            <a:endParaRPr lang="en-US" sz="2200" b="0" strike="noStrike" spc="-1" dirty="0">
              <a:latin typeface="Arial"/>
            </a:endParaRPr>
          </a:p>
          <a:p>
            <a:pPr marL="457560">
              <a:lnSpc>
                <a:spcPct val="100000"/>
              </a:lnSpc>
              <a:tabLst>
                <a:tab pos="0" algn="l"/>
              </a:tabLst>
            </a:pPr>
            <a:br>
              <a:rPr dirty="0"/>
            </a:br>
            <a:br>
              <a:rPr dirty="0"/>
            </a:br>
            <a:r>
              <a:rPr lang="da-DK" sz="1800" b="0" strike="noStrike" spc="-1" dirty="0">
                <a:solidFill>
                  <a:srgbClr val="000000"/>
                </a:solidFill>
                <a:latin typeface="Calibri"/>
                <a:ea typeface="DejaVu Sans"/>
              </a:rPr>
              <a:t> </a:t>
            </a:r>
            <a:endParaRPr lang="en-US" sz="1800" b="0" strike="noStrike" spc="-1" dirty="0">
              <a:latin typeface="Arial"/>
            </a:endParaRPr>
          </a:p>
          <a:p>
            <a:pPr marL="457560">
              <a:lnSpc>
                <a:spcPct val="100000"/>
              </a:lnSpc>
              <a:tabLst>
                <a:tab pos="0" algn="l"/>
              </a:tabLst>
            </a:pPr>
            <a:endParaRPr lang="en-US" sz="1800" b="0" strike="noStrike" spc="-1" dirty="0">
              <a:latin typeface="Arial"/>
            </a:endParaRPr>
          </a:p>
        </p:txBody>
      </p:sp>
      <p:pic>
        <p:nvPicPr>
          <p:cNvPr id="412" name="Picture 2_10" descr="OVID-19 – We're All in This Together – Haliburton, Kawartha, Pine R"/>
          <p:cNvPicPr/>
          <p:nvPr/>
        </p:nvPicPr>
        <p:blipFill>
          <a:blip r:embed="rId3"/>
          <a:stretch/>
        </p:blipFill>
        <p:spPr>
          <a:xfrm>
            <a:off x="7981920" y="2961000"/>
            <a:ext cx="4086000" cy="3754800"/>
          </a:xfrm>
          <a:prstGeom prst="rect">
            <a:avLst/>
          </a:prstGeom>
          <a:ln w="0">
            <a:noFill/>
          </a:ln>
        </p:spPr>
      </p:pic>
      <p:pic>
        <p:nvPicPr>
          <p:cNvPr id="413" name="Billede 9_1"/>
          <p:cNvPicPr/>
          <p:nvPr/>
        </p:nvPicPr>
        <p:blipFill>
          <a:blip r:embed="rId4"/>
          <a:stretch/>
        </p:blipFill>
        <p:spPr>
          <a:xfrm rot="672600">
            <a:off x="9106920" y="175320"/>
            <a:ext cx="1926360" cy="264096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grpSp>
        <p:nvGrpSpPr>
          <p:cNvPr id="317" name="Group 1"/>
          <p:cNvGrpSpPr/>
          <p:nvPr/>
        </p:nvGrpSpPr>
        <p:grpSpPr>
          <a:xfrm>
            <a:off x="349560" y="154800"/>
            <a:ext cx="11138400" cy="2478240"/>
            <a:chOff x="349560" y="154800"/>
            <a:chExt cx="11138400" cy="2478240"/>
          </a:xfrm>
        </p:grpSpPr>
        <p:sp>
          <p:nvSpPr>
            <p:cNvPr id="318" name="CustomShape 2"/>
            <p:cNvSpPr/>
            <p:nvPr/>
          </p:nvSpPr>
          <p:spPr>
            <a:xfrm>
              <a:off x="11163240" y="154800"/>
              <a:ext cx="324720" cy="173844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19" name="CustomShape 3"/>
            <p:cNvSpPr/>
            <p:nvPr/>
          </p:nvSpPr>
          <p:spPr>
            <a:xfrm>
              <a:off x="349560" y="541440"/>
              <a:ext cx="705600" cy="209160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20" name="CustomShape 4"/>
            <p:cNvSpPr/>
            <p:nvPr/>
          </p:nvSpPr>
          <p:spPr>
            <a:xfrm>
              <a:off x="349560" y="356760"/>
              <a:ext cx="399240" cy="170136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21" name="CustomShape 5"/>
            <p:cNvSpPr/>
            <p:nvPr/>
          </p:nvSpPr>
          <p:spPr>
            <a:xfrm>
              <a:off x="584640" y="159840"/>
              <a:ext cx="164160" cy="170928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22" name="CustomShape 6"/>
            <p:cNvSpPr/>
            <p:nvPr/>
          </p:nvSpPr>
          <p:spPr>
            <a:xfrm>
              <a:off x="583920" y="154800"/>
              <a:ext cx="10904040" cy="153756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23" name="CustomShape 7"/>
          <p:cNvSpPr/>
          <p:nvPr/>
        </p:nvSpPr>
        <p:spPr>
          <a:xfrm>
            <a:off x="1117440" y="1979280"/>
            <a:ext cx="10270800" cy="4613760"/>
          </a:xfrm>
          <a:prstGeom prst="rect">
            <a:avLst/>
          </a:prstGeom>
          <a:gradFill rotWithShape="0">
            <a:gsLst>
              <a:gs pos="0">
                <a:srgbClr val="F6F8FC"/>
              </a:gs>
              <a:gs pos="100000">
                <a:srgbClr val="ABC0E4"/>
              </a:gs>
            </a:gsLst>
            <a:lin ang="5400000"/>
          </a:gradFill>
          <a:ln w="0">
            <a:noFill/>
          </a:ln>
        </p:spPr>
        <p:style>
          <a:lnRef idx="0">
            <a:scrgbClr r="0" g="0" b="0"/>
          </a:lnRef>
          <a:fillRef idx="0">
            <a:scrgbClr r="0" g="0" b="0"/>
          </a:fillRef>
          <a:effectRef idx="0">
            <a:scrgbClr r="0" g="0" b="0"/>
          </a:effectRef>
          <a:fontRef idx="minor"/>
        </p:style>
        <p:txBody>
          <a:bodyPr lIns="90000" tIns="45000" rIns="90000" bIns="45000">
            <a:normAutofit fontScale="75500" lnSpcReduction="20000"/>
          </a:bodyPr>
          <a:lstStyle/>
          <a:p>
            <a:pPr>
              <a:lnSpc>
                <a:spcPct val="90000"/>
              </a:lnSpc>
              <a:spcAft>
                <a:spcPts val="601"/>
              </a:spcAft>
            </a:pPr>
            <a:endParaRPr lang="en-US" sz="1800" b="0" strike="noStrike" spc="-1">
              <a:latin typeface="Arial"/>
            </a:endParaRPr>
          </a:p>
          <a:p>
            <a:pPr marL="216000" indent="-224640">
              <a:lnSpc>
                <a:spcPct val="90000"/>
              </a:lnSpc>
              <a:spcAft>
                <a:spcPts val="601"/>
              </a:spcAft>
              <a:buClr>
                <a:srgbClr val="000000"/>
              </a:buClr>
              <a:buFont typeface="Arial"/>
              <a:buChar char="•"/>
            </a:pPr>
            <a:r>
              <a:rPr lang="en-US" sz="4200" b="0" strike="noStrike" spc="-1">
                <a:solidFill>
                  <a:srgbClr val="000000"/>
                </a:solidFill>
                <a:latin typeface="Calibri"/>
                <a:ea typeface="DejaVu Sans"/>
              </a:rPr>
              <a:t>Last Week: </a:t>
            </a:r>
            <a:endParaRPr lang="en-US" sz="4200" b="0" strike="noStrike" spc="-1">
              <a:latin typeface="Arial"/>
            </a:endParaRPr>
          </a:p>
          <a:p>
            <a:pPr>
              <a:lnSpc>
                <a:spcPct val="90000"/>
              </a:lnSpc>
              <a:spcAft>
                <a:spcPts val="601"/>
              </a:spcAft>
            </a:pPr>
            <a:r>
              <a:rPr lang="en-US" sz="4200" b="1" strike="noStrike" spc="-1">
                <a:solidFill>
                  <a:srgbClr val="000000"/>
                </a:solidFill>
                <a:latin typeface="Calibri"/>
                <a:ea typeface="DejaVu Sans"/>
              </a:rPr>
              <a:t>Principle 5 Helping </a:t>
            </a:r>
            <a:endParaRPr lang="en-US" sz="4200" b="0" strike="noStrike" spc="-1">
              <a:latin typeface="Arial"/>
            </a:endParaRPr>
          </a:p>
          <a:p>
            <a:pPr>
              <a:lnSpc>
                <a:spcPct val="90000"/>
              </a:lnSpc>
              <a:spcAft>
                <a:spcPts val="601"/>
              </a:spcAft>
            </a:pPr>
            <a:r>
              <a:rPr lang="en-US" sz="4200" b="1" strike="noStrike" spc="-1">
                <a:solidFill>
                  <a:srgbClr val="000000"/>
                </a:solidFill>
                <a:latin typeface="Calibri"/>
                <a:ea typeface="DejaVu Sans"/>
              </a:rPr>
              <a:t>&amp; Becoming Processes </a:t>
            </a:r>
            <a:endParaRPr lang="en-US" sz="4200" b="0" strike="noStrike" spc="-1">
              <a:latin typeface="Arial"/>
            </a:endParaRPr>
          </a:p>
          <a:p>
            <a:pPr>
              <a:lnSpc>
                <a:spcPct val="90000"/>
              </a:lnSpc>
              <a:spcAft>
                <a:spcPts val="601"/>
              </a:spcAft>
            </a:pPr>
            <a:endParaRPr lang="en-US" sz="4200" b="0" strike="noStrike" spc="-1">
              <a:latin typeface="Arial"/>
            </a:endParaRPr>
          </a:p>
          <a:p>
            <a:pPr marL="216000" indent="-224640">
              <a:lnSpc>
                <a:spcPct val="90000"/>
              </a:lnSpc>
              <a:spcAft>
                <a:spcPts val="601"/>
              </a:spcAft>
              <a:buClr>
                <a:srgbClr val="000000"/>
              </a:buClr>
              <a:buFont typeface="Arial"/>
              <a:buChar char="•"/>
            </a:pPr>
            <a:r>
              <a:rPr lang="en-US" sz="4200" b="0" strike="noStrike" spc="-1">
                <a:solidFill>
                  <a:srgbClr val="000000"/>
                </a:solidFill>
                <a:latin typeface="Calibri"/>
                <a:ea typeface="DejaVu Sans"/>
              </a:rPr>
              <a:t>This week: </a:t>
            </a:r>
            <a:endParaRPr lang="en-US" sz="4200" b="0" strike="noStrike" spc="-1">
              <a:latin typeface="Arial"/>
            </a:endParaRPr>
          </a:p>
          <a:p>
            <a:pPr marL="216000" indent="-224640">
              <a:lnSpc>
                <a:spcPct val="90000"/>
              </a:lnSpc>
              <a:spcAft>
                <a:spcPts val="601"/>
              </a:spcAft>
              <a:buClr>
                <a:srgbClr val="000000"/>
              </a:buClr>
              <a:buFont typeface="Arial"/>
              <a:buChar char="•"/>
            </a:pPr>
            <a:r>
              <a:rPr lang="en-US" sz="4200" b="1" strike="noStrike" spc="-1">
                <a:solidFill>
                  <a:srgbClr val="000000"/>
                </a:solidFill>
                <a:latin typeface="Calibri"/>
                <a:ea typeface="DejaVu Sans"/>
              </a:rPr>
              <a:t>Principle 6 Staging</a:t>
            </a:r>
            <a:endParaRPr lang="en-US" sz="4200" b="0" strike="noStrike" spc="-1">
              <a:latin typeface="Arial"/>
            </a:endParaRPr>
          </a:p>
          <a:p>
            <a:pPr>
              <a:lnSpc>
                <a:spcPct val="90000"/>
              </a:lnSpc>
              <a:spcAft>
                <a:spcPts val="601"/>
              </a:spcAft>
            </a:pPr>
            <a:r>
              <a:rPr lang="en-US" sz="4200" b="1" strike="noStrike" spc="-1">
                <a:solidFill>
                  <a:srgbClr val="000000"/>
                </a:solidFill>
                <a:latin typeface="Calibri"/>
                <a:ea typeface="DejaVu Sans"/>
              </a:rPr>
              <a:t>&amp; Between ♥’</a:t>
            </a:r>
            <a:r>
              <a:rPr lang="en-US" sz="4200" b="0" strike="noStrike" spc="-1">
                <a:solidFill>
                  <a:srgbClr val="000000"/>
                </a:solidFill>
                <a:latin typeface="Arial"/>
                <a:ea typeface="DejaVu Sans"/>
              </a:rPr>
              <a:t>s</a:t>
            </a:r>
            <a:endParaRPr lang="en-US" sz="4200" b="0" strike="noStrike" spc="-1">
              <a:latin typeface="Arial"/>
            </a:endParaRPr>
          </a:p>
          <a:p>
            <a:pPr>
              <a:lnSpc>
                <a:spcPct val="90000"/>
              </a:lnSpc>
              <a:spcAft>
                <a:spcPts val="601"/>
              </a:spcAft>
            </a:pPr>
            <a:endParaRPr lang="en-US" sz="4200" b="0" strike="noStrike" spc="-1">
              <a:latin typeface="Arial"/>
            </a:endParaRPr>
          </a:p>
          <a:p>
            <a:pPr marL="216000" indent="-224640">
              <a:lnSpc>
                <a:spcPct val="90000"/>
              </a:lnSpc>
              <a:spcAft>
                <a:spcPts val="601"/>
              </a:spcAft>
              <a:buClr>
                <a:srgbClr val="000000"/>
              </a:buClr>
              <a:buFont typeface="Arial"/>
              <a:buChar char="•"/>
            </a:pPr>
            <a:r>
              <a:rPr lang="en-US" sz="4200" b="0" strike="noStrike" spc="-1">
                <a:solidFill>
                  <a:srgbClr val="000000"/>
                </a:solidFill>
                <a:latin typeface="Calibri"/>
                <a:ea typeface="DejaVu Sans"/>
              </a:rPr>
              <a:t>and</a:t>
            </a:r>
            <a:endParaRPr lang="en-US" sz="4200" b="0" strike="noStrike" spc="-1">
              <a:latin typeface="Arial"/>
            </a:endParaRPr>
          </a:p>
          <a:p>
            <a:pPr marL="216000" indent="-224640">
              <a:lnSpc>
                <a:spcPct val="90000"/>
              </a:lnSpc>
              <a:spcAft>
                <a:spcPts val="601"/>
              </a:spcAft>
              <a:buClr>
                <a:srgbClr val="000000"/>
              </a:buClr>
              <a:buFont typeface="Arial"/>
              <a:buChar char="•"/>
            </a:pPr>
            <a:r>
              <a:rPr lang="en-US" sz="4200" b="1" strike="noStrike" spc="-1">
                <a:solidFill>
                  <a:srgbClr val="000000"/>
                </a:solidFill>
                <a:latin typeface="Calibri"/>
                <a:ea typeface="DejaVu Sans"/>
              </a:rPr>
              <a:t>Nuts and Bolts</a:t>
            </a:r>
            <a:endParaRPr lang="en-US" sz="4200" b="0" strike="noStrike" spc="-1">
              <a:latin typeface="Arial"/>
            </a:endParaRPr>
          </a:p>
        </p:txBody>
      </p:sp>
      <p:sp>
        <p:nvSpPr>
          <p:cNvPr id="324" name="CustomShape 8"/>
          <p:cNvSpPr/>
          <p:nvPr/>
        </p:nvSpPr>
        <p:spPr>
          <a:xfrm>
            <a:off x="2514600" y="685800"/>
            <a:ext cx="6808320" cy="4786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16000" indent="-224640" algn="ctr">
              <a:lnSpc>
                <a:spcPct val="90000"/>
              </a:lnSpc>
              <a:spcAft>
                <a:spcPts val="601"/>
              </a:spcAft>
              <a:buClr>
                <a:srgbClr val="FFFFFF"/>
              </a:buClr>
              <a:buFont typeface="Arial"/>
              <a:buChar char="•"/>
            </a:pPr>
            <a:r>
              <a:rPr lang="en-US" sz="2800" b="0" strike="noStrike" spc="-1" dirty="0">
                <a:solidFill>
                  <a:srgbClr val="FFFFFF"/>
                </a:solidFill>
                <a:latin typeface="Calibri"/>
                <a:ea typeface="DejaVu Sans"/>
              </a:rPr>
              <a:t>Welcome and ROADMAP: </a:t>
            </a:r>
            <a:r>
              <a:rPr lang="en-US" sz="2800" spc="-1" dirty="0">
                <a:solidFill>
                  <a:srgbClr val="FFFFFF"/>
                </a:solidFill>
                <a:latin typeface="Calibri"/>
                <a:ea typeface="DejaVu Sans"/>
              </a:rPr>
              <a:t>Jens</a:t>
            </a:r>
            <a:endParaRPr lang="en-US" sz="2800" b="0" strike="noStrike" spc="-1" dirty="0">
              <a:latin typeface="Arial"/>
            </a:endParaRPr>
          </a:p>
        </p:txBody>
      </p:sp>
      <p:pic>
        <p:nvPicPr>
          <p:cNvPr id="325" name="Picture 2" descr="just the principles on lighter shell"/>
          <p:cNvPicPr/>
          <p:nvPr/>
        </p:nvPicPr>
        <p:blipFill>
          <a:blip r:embed="rId2"/>
          <a:stretch/>
        </p:blipFill>
        <p:spPr>
          <a:xfrm>
            <a:off x="6095880" y="1932480"/>
            <a:ext cx="5296680" cy="461376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340" name="CustomShape 1"/>
          <p:cNvSpPr/>
          <p:nvPr/>
        </p:nvSpPr>
        <p:spPr>
          <a:xfrm>
            <a:off x="0" y="0"/>
            <a:ext cx="12184920" cy="685404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sp>
      <p:grpSp>
        <p:nvGrpSpPr>
          <p:cNvPr id="341" name="Group 2"/>
          <p:cNvGrpSpPr/>
          <p:nvPr/>
        </p:nvGrpSpPr>
        <p:grpSpPr>
          <a:xfrm>
            <a:off x="387000" y="638280"/>
            <a:ext cx="11138400" cy="2478240"/>
            <a:chOff x="387000" y="638280"/>
            <a:chExt cx="11138400" cy="2478240"/>
          </a:xfrm>
        </p:grpSpPr>
        <p:sp>
          <p:nvSpPr>
            <p:cNvPr id="342" name="CustomShape 3"/>
            <p:cNvSpPr/>
            <p:nvPr/>
          </p:nvSpPr>
          <p:spPr>
            <a:xfrm>
              <a:off x="11200680" y="638280"/>
              <a:ext cx="324720" cy="173844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3" name="CustomShape 4"/>
            <p:cNvSpPr/>
            <p:nvPr/>
          </p:nvSpPr>
          <p:spPr>
            <a:xfrm>
              <a:off x="387000" y="1024920"/>
              <a:ext cx="705600" cy="209160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4" name="CustomShape 5"/>
            <p:cNvSpPr/>
            <p:nvPr/>
          </p:nvSpPr>
          <p:spPr>
            <a:xfrm>
              <a:off x="387000" y="840240"/>
              <a:ext cx="399240" cy="170136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45" name="CustomShape 6"/>
            <p:cNvSpPr/>
            <p:nvPr/>
          </p:nvSpPr>
          <p:spPr>
            <a:xfrm>
              <a:off x="622080" y="643320"/>
              <a:ext cx="164160" cy="170928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6" name="CustomShape 7"/>
            <p:cNvSpPr/>
            <p:nvPr/>
          </p:nvSpPr>
          <p:spPr>
            <a:xfrm>
              <a:off x="621360" y="638280"/>
              <a:ext cx="10904040" cy="153756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47" name="CustomShape 8"/>
          <p:cNvSpPr/>
          <p:nvPr/>
        </p:nvSpPr>
        <p:spPr>
          <a:xfrm>
            <a:off x="1047240" y="543960"/>
            <a:ext cx="10302480" cy="153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spcAft>
                <a:spcPts val="601"/>
              </a:spcAft>
            </a:pPr>
            <a:r>
              <a:rPr lang="en-US" sz="4000" b="0" strike="noStrike" spc="-1" dirty="0">
                <a:solidFill>
                  <a:srgbClr val="FFFFFF"/>
                </a:solidFill>
                <a:latin typeface="Calibri Light"/>
                <a:ea typeface="DejaVu Sans"/>
              </a:rPr>
              <a:t> Jens</a:t>
            </a:r>
            <a:endParaRPr lang="en-US" sz="4000" b="0" strike="noStrike" spc="-1" dirty="0">
              <a:latin typeface="Arial"/>
            </a:endParaRPr>
          </a:p>
        </p:txBody>
      </p:sp>
      <p:sp>
        <p:nvSpPr>
          <p:cNvPr id="348" name="CustomShape 9"/>
          <p:cNvSpPr/>
          <p:nvPr/>
        </p:nvSpPr>
        <p:spPr>
          <a:xfrm>
            <a:off x="1119240" y="2301120"/>
            <a:ext cx="10406160" cy="391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Please bring a notebook and pen/pencil to each session.</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Use the “Gallery View” so you can see each other while viewing Powerpoint.</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Please do not give advice to others or use ‘should’ statements for self or others.</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Speak more from the heart than from the head </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Laser in, be concise, and share only one story instead of several.</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1" strike="noStrike" spc="-1">
                <a:solidFill>
                  <a:srgbClr val="000000"/>
                </a:solidFill>
                <a:latin typeface="Calibri"/>
                <a:ea typeface="DejaVu Sans"/>
              </a:rPr>
              <a:t>CONFIDENTIALITY</a:t>
            </a:r>
            <a:r>
              <a:rPr lang="en-US" sz="2400" b="0" strike="noStrike" spc="-1">
                <a:solidFill>
                  <a:srgbClr val="000000"/>
                </a:solidFill>
                <a:latin typeface="Calibri"/>
                <a:ea typeface="DejaVu Sans"/>
              </a:rPr>
              <a:t>: Do not tell someone else’s story. Please DO NOT record any session of the presenters or the participants.</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Please use Chat ONLY when asked to do so. Avoid “side talk.”</a:t>
            </a:r>
            <a:endParaRPr lang="en-US" sz="2400" b="0" strike="noStrike" spc="-1">
              <a:latin typeface="Arial"/>
            </a:endParaRPr>
          </a:p>
          <a:p>
            <a:pPr marL="514440" indent="-224640">
              <a:lnSpc>
                <a:spcPct val="90000"/>
              </a:lnSpc>
              <a:spcAft>
                <a:spcPts val="601"/>
              </a:spcAft>
              <a:buClr>
                <a:srgbClr val="000000"/>
              </a:buClr>
              <a:buFont typeface="Arial"/>
              <a:buChar char="•"/>
            </a:pPr>
            <a:r>
              <a:rPr lang="en-US" sz="2400" b="0" strike="noStrike" spc="-1">
                <a:solidFill>
                  <a:srgbClr val="000000"/>
                </a:solidFill>
                <a:latin typeface="Calibri"/>
                <a:ea typeface="DejaVu Sans"/>
              </a:rPr>
              <a:t>Please attend all sessions. If you must miss one, contact us so we can help you to catch up before you return.</a:t>
            </a:r>
            <a:endParaRPr lang="en-US" sz="2400" b="0" strike="noStrike" spc="-1">
              <a:latin typeface="Arial"/>
            </a:endParaRPr>
          </a:p>
        </p:txBody>
      </p:sp>
      <p:pic>
        <p:nvPicPr>
          <p:cNvPr id="349" name="Picture 235"/>
          <p:cNvPicPr/>
          <p:nvPr/>
        </p:nvPicPr>
        <p:blipFill>
          <a:blip r:embed="rId3"/>
          <a:stretch/>
        </p:blipFill>
        <p:spPr>
          <a:xfrm>
            <a:off x="2743200" y="914400"/>
            <a:ext cx="2712240" cy="113940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ABC0E4"/>
            </a:gs>
          </a:gsLst>
          <a:lin ang="5400000"/>
        </a:gradFill>
        <a:effectLst/>
      </p:bgPr>
    </p:bg>
    <p:spTree>
      <p:nvGrpSpPr>
        <p:cNvPr id="1" name=""/>
        <p:cNvGrpSpPr/>
        <p:nvPr/>
      </p:nvGrpSpPr>
      <p:grpSpPr>
        <a:xfrm>
          <a:off x="0" y="0"/>
          <a:ext cx="0" cy="0"/>
          <a:chOff x="0" y="0"/>
          <a:chExt cx="0" cy="0"/>
        </a:xfrm>
      </p:grpSpPr>
      <p:sp>
        <p:nvSpPr>
          <p:cNvPr id="326" name="CustomShape 1"/>
          <p:cNvSpPr/>
          <p:nvPr/>
        </p:nvSpPr>
        <p:spPr>
          <a:xfrm>
            <a:off x="2520" y="-89640"/>
            <a:ext cx="12184920" cy="6854040"/>
          </a:xfrm>
          <a:prstGeom prst="rect">
            <a:avLst/>
          </a:prstGeom>
          <a:gradFill rotWithShape="0">
            <a:gsLst>
              <a:gs pos="0">
                <a:srgbClr val="F6F8FC"/>
              </a:gs>
              <a:gs pos="100000">
                <a:srgbClr val="ABC0E4"/>
              </a:gs>
            </a:gsLst>
            <a:lin ang="5400000"/>
          </a:gradFill>
          <a:ln>
            <a:noFill/>
          </a:ln>
        </p:spPr>
        <p:style>
          <a:lnRef idx="2">
            <a:schemeClr val="accent1">
              <a:shade val="50000"/>
            </a:schemeClr>
          </a:lnRef>
          <a:fillRef idx="1">
            <a:schemeClr val="accent1"/>
          </a:fillRef>
          <a:effectRef idx="0">
            <a:schemeClr val="accent1"/>
          </a:effectRef>
          <a:fontRef idx="minor"/>
        </p:style>
      </p:sp>
      <p:sp>
        <p:nvSpPr>
          <p:cNvPr id="327" name="CustomShape 2"/>
          <p:cNvSpPr/>
          <p:nvPr/>
        </p:nvSpPr>
        <p:spPr>
          <a:xfrm>
            <a:off x="409680" y="1022400"/>
            <a:ext cx="705600" cy="209160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28" name="CustomShape 3"/>
          <p:cNvSpPr/>
          <p:nvPr/>
        </p:nvSpPr>
        <p:spPr>
          <a:xfrm>
            <a:off x="409680" y="837720"/>
            <a:ext cx="399240" cy="170136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29" name="CustomShape 4"/>
          <p:cNvSpPr/>
          <p:nvPr/>
        </p:nvSpPr>
        <p:spPr>
          <a:xfrm>
            <a:off x="644760" y="640800"/>
            <a:ext cx="164160" cy="170928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0" name="CustomShape 5"/>
          <p:cNvSpPr/>
          <p:nvPr/>
        </p:nvSpPr>
        <p:spPr>
          <a:xfrm>
            <a:off x="7348680" y="635760"/>
            <a:ext cx="324720" cy="173844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1" name="CustomShape 6"/>
          <p:cNvSpPr/>
          <p:nvPr/>
        </p:nvSpPr>
        <p:spPr>
          <a:xfrm>
            <a:off x="722160" y="262800"/>
            <a:ext cx="6701760" cy="153756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332" name="CustomShape 7"/>
          <p:cNvSpPr/>
          <p:nvPr/>
        </p:nvSpPr>
        <p:spPr>
          <a:xfrm>
            <a:off x="964800" y="804240"/>
            <a:ext cx="6236640" cy="120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spcAft>
                <a:spcPts val="601"/>
              </a:spcAft>
            </a:pPr>
            <a:r>
              <a:rPr lang="en-US" sz="4000" b="0" strike="noStrike" spc="-1" dirty="0">
                <a:solidFill>
                  <a:srgbClr val="FEFFFF"/>
                </a:solidFill>
                <a:latin typeface="Calibri Light"/>
                <a:ea typeface="DejaVu Sans"/>
              </a:rPr>
              <a:t>STRUCTURE FOR TODAY: Jens</a:t>
            </a:r>
            <a:endParaRPr lang="en-US" sz="4000" b="0" strike="noStrike" spc="-1" dirty="0">
              <a:latin typeface="Arial"/>
            </a:endParaRPr>
          </a:p>
        </p:txBody>
      </p:sp>
      <p:sp>
        <p:nvSpPr>
          <p:cNvPr id="333" name="CustomShape 8"/>
          <p:cNvSpPr/>
          <p:nvPr/>
        </p:nvSpPr>
        <p:spPr>
          <a:xfrm>
            <a:off x="811080" y="2082960"/>
            <a:ext cx="7673400" cy="435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fontScale="98000" lnSpcReduction="10000"/>
          </a:bodyPr>
          <a:lstStyle/>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I Check-in of Group Members; Roadmap: Lena  </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II Homework from Session 4: Lena</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III  Nuts &amp; Bolts: </a:t>
            </a:r>
            <a:r>
              <a:rPr lang="en-US" sz="2400" spc="-1" dirty="0">
                <a:solidFill>
                  <a:srgbClr val="000000"/>
                </a:solidFill>
                <a:latin typeface="Calibri"/>
                <a:ea typeface="DejaVu Sans"/>
              </a:rPr>
              <a:t>Memory Aids &amp; Graphics</a:t>
            </a:r>
            <a:r>
              <a:rPr lang="en-US" sz="2400" b="0" strike="noStrike" spc="-1" dirty="0">
                <a:solidFill>
                  <a:srgbClr val="000000"/>
                </a:solidFill>
                <a:latin typeface="Calibri"/>
                <a:ea typeface="DejaVu Sans"/>
              </a:rPr>
              <a:t> Grace Ann</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IV Introduce Principle 6 Staging &amp; Guiding: Jens </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V Staging Between the ♥’s  David</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VI Breakout: David </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VII Debrief: Lena</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VIII Homework: Lena</a:t>
            </a:r>
            <a:endParaRPr lang="en-US" sz="2400" b="0" strike="noStrike" spc="-1" dirty="0">
              <a:latin typeface="Arial"/>
            </a:endParaRPr>
          </a:p>
          <a:p>
            <a:pPr marL="432000" indent="-224640">
              <a:lnSpc>
                <a:spcPct val="90000"/>
              </a:lnSpc>
              <a:spcBef>
                <a:spcPts val="1417"/>
              </a:spcBef>
              <a:buClr>
                <a:srgbClr val="000000"/>
              </a:buClr>
              <a:buSzPct val="45000"/>
              <a:buFont typeface="Arial"/>
              <a:buChar char="•"/>
            </a:pPr>
            <a:r>
              <a:rPr lang="en-US" sz="2400" b="0" strike="noStrike" spc="-1" dirty="0">
                <a:solidFill>
                  <a:srgbClr val="000000"/>
                </a:solidFill>
                <a:latin typeface="Calibri"/>
                <a:ea typeface="DejaVu Sans"/>
              </a:rPr>
              <a:t>PART IX Post-Discussion “Lobby,” Q&amp;A: Jim    </a:t>
            </a:r>
            <a:endParaRPr lang="en-US" sz="2400" b="0" strike="noStrike" spc="-1" dirty="0">
              <a:latin typeface="Arial"/>
            </a:endParaRPr>
          </a:p>
          <a:p>
            <a:pPr>
              <a:lnSpc>
                <a:spcPct val="90000"/>
              </a:lnSpc>
              <a:spcBef>
                <a:spcPts val="850"/>
              </a:spcBef>
            </a:pPr>
            <a:endParaRPr lang="en-US" sz="2400" b="0" strike="noStrike" spc="-1" dirty="0">
              <a:latin typeface="Arial"/>
            </a:endParaRPr>
          </a:p>
        </p:txBody>
      </p:sp>
      <p:pic>
        <p:nvPicPr>
          <p:cNvPr id="334" name="Billede 2_0" descr="Graphical user interface, website&#10;&#10;Description automatically generated"/>
          <p:cNvPicPr/>
          <p:nvPr/>
        </p:nvPicPr>
        <p:blipFill>
          <a:blip r:embed="rId3"/>
          <a:stretch/>
        </p:blipFill>
        <p:spPr>
          <a:xfrm>
            <a:off x="8793000" y="633960"/>
            <a:ext cx="1802880" cy="2702520"/>
          </a:xfrm>
          <a:prstGeom prst="rect">
            <a:avLst/>
          </a:prstGeom>
          <a:ln w="0">
            <a:noFill/>
          </a:ln>
        </p:spPr>
      </p:pic>
      <p:pic>
        <p:nvPicPr>
          <p:cNvPr id="335" name="Picture 2_17" descr="ow to Use Conversational Storytelling Interviews for Your Dissertation: "/>
          <p:cNvPicPr/>
          <p:nvPr/>
        </p:nvPicPr>
        <p:blipFill>
          <a:blip r:embed="rId4"/>
          <a:stretch/>
        </p:blipFill>
        <p:spPr>
          <a:xfrm>
            <a:off x="8796960" y="3511440"/>
            <a:ext cx="1792080" cy="275364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CustomShape 1"/>
          <p:cNvSpPr/>
          <p:nvPr/>
        </p:nvSpPr>
        <p:spPr>
          <a:xfrm>
            <a:off x="2472120" y="160920"/>
            <a:ext cx="4934880" cy="171900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b">
            <a:normAutofit/>
          </a:bodyPr>
          <a:lstStyle/>
          <a:p>
            <a:pPr>
              <a:lnSpc>
                <a:spcPct val="90000"/>
              </a:lnSpc>
            </a:pPr>
            <a:br/>
            <a:br/>
            <a:br/>
            <a:br/>
            <a:br/>
            <a:endParaRPr lang="en-US" sz="1800" b="0" strike="noStrike" spc="-1">
              <a:latin typeface="Arial"/>
            </a:endParaRPr>
          </a:p>
        </p:txBody>
      </p:sp>
      <p:sp>
        <p:nvSpPr>
          <p:cNvPr id="337" name="CustomShape 2"/>
          <p:cNvSpPr/>
          <p:nvPr/>
        </p:nvSpPr>
        <p:spPr>
          <a:xfrm>
            <a:off x="473400" y="529920"/>
            <a:ext cx="11545920" cy="6163200"/>
          </a:xfrm>
          <a:prstGeom prst="rect">
            <a:avLst/>
          </a:prstGeom>
          <a:gradFill rotWithShape="0">
            <a:gsLst>
              <a:gs pos="0">
                <a:srgbClr val="F6F8FC"/>
              </a:gs>
              <a:gs pos="100000">
                <a:srgbClr val="ABC0E4"/>
              </a:gs>
            </a:gsLst>
            <a:lin ang="5400000"/>
          </a:gradFill>
          <a:ln w="0">
            <a:noFill/>
          </a:ln>
        </p:spPr>
        <p:style>
          <a:lnRef idx="0">
            <a:scrgbClr r="0" g="0" b="0"/>
          </a:lnRef>
          <a:fillRef idx="0">
            <a:scrgbClr r="0" g="0" b="0"/>
          </a:fillRef>
          <a:effectRef idx="0">
            <a:scrgbClr r="0" g="0" b="0"/>
          </a:effectRef>
          <a:fontRef idx="minor"/>
        </p:style>
        <p:txBody>
          <a:bodyPr lIns="68760" tIns="34200" rIns="68760" bIns="34200">
            <a:normAutofit/>
          </a:bodyPr>
          <a:lstStyle/>
          <a:p>
            <a:pPr>
              <a:lnSpc>
                <a:spcPct val="90000"/>
              </a:lnSpc>
              <a:spcBef>
                <a:spcPts val="1001"/>
              </a:spcBef>
              <a:tabLst>
                <a:tab pos="0" algn="l"/>
              </a:tabLst>
            </a:pPr>
            <a:endParaRPr lang="en-US" sz="1800" b="0" strike="noStrike" spc="-1" dirty="0">
              <a:latin typeface="Arial"/>
            </a:endParaRPr>
          </a:p>
          <a:p>
            <a:pPr>
              <a:lnSpc>
                <a:spcPct val="90000"/>
              </a:lnSpc>
              <a:spcBef>
                <a:spcPts val="1001"/>
              </a:spcBef>
              <a:tabLst>
                <a:tab pos="0" algn="l"/>
              </a:tabLst>
            </a:pPr>
            <a:endParaRPr lang="en-US" sz="1800" b="0" strike="noStrike" spc="-1" dirty="0">
              <a:latin typeface="Arial"/>
            </a:endParaRPr>
          </a:p>
          <a:p>
            <a:pPr>
              <a:lnSpc>
                <a:spcPct val="90000"/>
              </a:lnSpc>
              <a:spcBef>
                <a:spcPts val="1001"/>
              </a:spcBef>
              <a:tabLst>
                <a:tab pos="0" algn="l"/>
              </a:tabLst>
            </a:pPr>
            <a:endParaRPr lang="en-US" sz="1800" b="0" strike="noStrike" spc="-1" dirty="0">
              <a:latin typeface="Arial"/>
            </a:endParaRPr>
          </a:p>
          <a:p>
            <a:pPr>
              <a:lnSpc>
                <a:spcPct val="90000"/>
              </a:lnSpc>
              <a:spcBef>
                <a:spcPts val="1001"/>
              </a:spcBef>
              <a:tabLst>
                <a:tab pos="0" algn="l"/>
              </a:tabLst>
            </a:pPr>
            <a:endParaRPr lang="en-US" sz="1800" b="0" strike="noStrike" spc="-1" dirty="0">
              <a:latin typeface="Arial"/>
            </a:endParaRPr>
          </a:p>
          <a:p>
            <a:pPr>
              <a:lnSpc>
                <a:spcPct val="90000"/>
              </a:lnSpc>
              <a:spcBef>
                <a:spcPts val="1001"/>
              </a:spcBef>
              <a:tabLst>
                <a:tab pos="0" algn="l"/>
              </a:tabLst>
            </a:pPr>
            <a:r>
              <a:rPr lang="en-US" sz="3200" b="1" strike="noStrike" spc="-1" dirty="0">
                <a:solidFill>
                  <a:srgbClr val="000000"/>
                </a:solidFill>
                <a:latin typeface="Calibri"/>
                <a:ea typeface="DejaVu Sans"/>
              </a:rPr>
              <a:t>Lena – Last Session’s Homework: Getting your </a:t>
            </a:r>
            <a:endParaRPr lang="en-US" sz="3200" b="0" strike="noStrike" spc="-1" dirty="0">
              <a:latin typeface="Arial"/>
            </a:endParaRPr>
          </a:p>
          <a:p>
            <a:pPr>
              <a:lnSpc>
                <a:spcPct val="90000"/>
              </a:lnSpc>
              <a:spcBef>
                <a:spcPts val="1001"/>
              </a:spcBef>
              <a:tabLst>
                <a:tab pos="0" algn="l"/>
              </a:tabLst>
            </a:pPr>
            <a:r>
              <a:rPr lang="en-US" sz="3200" b="1" strike="noStrike" spc="-1" dirty="0">
                <a:solidFill>
                  <a:srgbClr val="000000"/>
                </a:solidFill>
                <a:latin typeface="Calibri"/>
                <a:ea typeface="DejaVu Sans"/>
              </a:rPr>
              <a:t>Zoomable Restorying Kit together </a:t>
            </a:r>
            <a:endParaRPr lang="en-US" sz="3200" b="0" strike="noStrike" spc="-1" dirty="0">
              <a:latin typeface="Arial"/>
            </a:endParaRPr>
          </a:p>
          <a:p>
            <a:pPr>
              <a:lnSpc>
                <a:spcPct val="90000"/>
              </a:lnSpc>
              <a:spcBef>
                <a:spcPts val="1001"/>
              </a:spcBef>
              <a:tabLst>
                <a:tab pos="0" algn="l"/>
              </a:tabLst>
            </a:pPr>
            <a:r>
              <a:rPr lang="en-US" sz="3200" b="1" strike="noStrike" spc="-1" dirty="0">
                <a:solidFill>
                  <a:srgbClr val="000000"/>
                </a:solidFill>
                <a:latin typeface="Calibri"/>
                <a:ea typeface="DejaVu Sans"/>
              </a:rPr>
              <a:t>(</a:t>
            </a:r>
            <a:r>
              <a:rPr lang="en-US" sz="3200" b="1" u="sng" strike="noStrike" spc="-1" dirty="0">
                <a:solidFill>
                  <a:srgbClr val="0563C1"/>
                </a:solidFill>
                <a:uFillTx/>
                <a:latin typeface="Calibri"/>
                <a:ea typeface="DejaVu Sans"/>
                <a:hlinkClick r:id="rId2"/>
              </a:rPr>
              <a:t>Click-Handout</a:t>
            </a:r>
            <a:r>
              <a:rPr lang="en-US" sz="3200" b="1" strike="noStrike" spc="-1" dirty="0">
                <a:solidFill>
                  <a:srgbClr val="000000"/>
                </a:solidFill>
                <a:latin typeface="Calibri"/>
                <a:ea typeface="DejaVu Sans"/>
              </a:rPr>
              <a:t> &amp; the </a:t>
            </a:r>
            <a:r>
              <a:rPr lang="en-US" sz="3200" b="1" u="sng" strike="noStrike" spc="-1" dirty="0">
                <a:solidFill>
                  <a:srgbClr val="0563C1"/>
                </a:solidFill>
                <a:uFillTx/>
                <a:latin typeface="Calibri"/>
                <a:ea typeface="DejaVu Sans"/>
                <a:hlinkClick r:id="rId3"/>
              </a:rPr>
              <a:t>Click Slides</a:t>
            </a:r>
            <a:r>
              <a:rPr lang="en-US" sz="3200" b="1" strike="noStrike" spc="-1" dirty="0">
                <a:solidFill>
                  <a:srgbClr val="000000"/>
                </a:solidFill>
                <a:latin typeface="Calibri"/>
                <a:ea typeface="DejaVu Sans"/>
              </a:rPr>
              <a:t>) 2nd Masters</a:t>
            </a:r>
            <a:endParaRPr lang="en-US" sz="3200" b="0" strike="noStrike" spc="-1" dirty="0">
              <a:latin typeface="Arial"/>
            </a:endParaRPr>
          </a:p>
          <a:p>
            <a:pPr>
              <a:lnSpc>
                <a:spcPct val="90000"/>
              </a:lnSpc>
              <a:spcBef>
                <a:spcPts val="1001"/>
              </a:spcBef>
              <a:tabLst>
                <a:tab pos="0" algn="l"/>
              </a:tabLst>
            </a:pPr>
            <a:endParaRPr lang="en-US" sz="3200" b="0" strike="noStrike" spc="-1" dirty="0">
              <a:latin typeface="Arial"/>
            </a:endParaRPr>
          </a:p>
          <a:p>
            <a:pPr>
              <a:lnSpc>
                <a:spcPct val="90000"/>
              </a:lnSpc>
              <a:spcBef>
                <a:spcPts val="1001"/>
              </a:spcBef>
              <a:tabLst>
                <a:tab pos="0" algn="l"/>
              </a:tabLst>
            </a:pPr>
            <a:r>
              <a:rPr lang="en-US" sz="3200" b="1" strike="noStrike" spc="-1" dirty="0">
                <a:solidFill>
                  <a:srgbClr val="000000"/>
                </a:solidFill>
                <a:latin typeface="Calibri"/>
                <a:ea typeface="DejaVu Sans"/>
              </a:rPr>
              <a:t>Today’s Topic is </a:t>
            </a:r>
            <a:r>
              <a:rPr lang="en-US" sz="2800" b="1" strike="noStrike" spc="-1" dirty="0">
                <a:solidFill>
                  <a:srgbClr val="000000"/>
                </a:solidFill>
                <a:latin typeface="Arial"/>
                <a:ea typeface="DejaVu Sans"/>
              </a:rPr>
              <a:t>Principle 6: Staging the BETWEEN </a:t>
            </a:r>
            <a:endParaRPr lang="en-US" sz="2800" b="0" strike="noStrike" spc="-1" dirty="0">
              <a:latin typeface="Arial"/>
            </a:endParaRPr>
          </a:p>
          <a:p>
            <a:pPr>
              <a:lnSpc>
                <a:spcPct val="90000"/>
              </a:lnSpc>
              <a:spcBef>
                <a:spcPts val="1001"/>
              </a:spcBef>
              <a:tabLst>
                <a:tab pos="0" algn="l"/>
              </a:tabLst>
            </a:pPr>
            <a:endParaRPr lang="en-US" sz="2800" b="0" strike="noStrike" spc="-1" dirty="0">
              <a:latin typeface="Arial"/>
            </a:endParaRPr>
          </a:p>
          <a:p>
            <a:pPr>
              <a:lnSpc>
                <a:spcPct val="90000"/>
              </a:lnSpc>
              <a:spcBef>
                <a:spcPts val="1001"/>
              </a:spcBef>
              <a:tabLst>
                <a:tab pos="0" algn="l"/>
              </a:tabLst>
            </a:pPr>
            <a:r>
              <a:rPr lang="en-US" sz="3200" b="1" strike="noStrike" spc="-1" dirty="0">
                <a:solidFill>
                  <a:srgbClr val="000000"/>
                </a:solidFill>
                <a:latin typeface="Calibri"/>
                <a:ea typeface="DejaVu Sans"/>
              </a:rPr>
              <a:t>You take the ‘New Story’ you helped along in restorying, and now</a:t>
            </a:r>
            <a:endParaRPr lang="en-US" sz="3200" b="0" strike="noStrike" spc="-1" dirty="0">
              <a:latin typeface="Arial"/>
            </a:endParaRPr>
          </a:p>
          <a:p>
            <a:pPr>
              <a:lnSpc>
                <a:spcPct val="90000"/>
              </a:lnSpc>
              <a:spcBef>
                <a:spcPts val="1001"/>
              </a:spcBef>
              <a:tabLst>
                <a:tab pos="0" algn="l"/>
              </a:tabLst>
            </a:pPr>
            <a:r>
              <a:rPr lang="en-US" sz="3200" b="1" strike="noStrike" spc="-1" dirty="0">
                <a:solidFill>
                  <a:srgbClr val="000000"/>
                </a:solidFill>
                <a:latin typeface="Calibri"/>
                <a:ea typeface="DejaVu Sans"/>
              </a:rPr>
              <a:t>Make it communicate in the Staging</a:t>
            </a:r>
            <a:endParaRPr lang="en-US" sz="3200" b="0" strike="noStrike" spc="-1" dirty="0">
              <a:latin typeface="Arial"/>
            </a:endParaRPr>
          </a:p>
          <a:p>
            <a:pPr>
              <a:lnSpc>
                <a:spcPct val="90000"/>
              </a:lnSpc>
              <a:spcBef>
                <a:spcPts val="1001"/>
              </a:spcBef>
              <a:tabLst>
                <a:tab pos="0" algn="l"/>
              </a:tabLst>
            </a:pPr>
            <a:endParaRPr lang="en-US" sz="3200" b="0" strike="noStrike" spc="-1" dirty="0">
              <a:latin typeface="Arial"/>
            </a:endParaRPr>
          </a:p>
          <a:p>
            <a:pPr>
              <a:lnSpc>
                <a:spcPct val="90000"/>
              </a:lnSpc>
              <a:spcBef>
                <a:spcPts val="1001"/>
              </a:spcBef>
              <a:tabLst>
                <a:tab pos="0" algn="l"/>
              </a:tabLst>
            </a:pPr>
            <a:endParaRPr lang="en-US" sz="3200" b="0" strike="noStrike" spc="-1" dirty="0">
              <a:latin typeface="Arial"/>
            </a:endParaRPr>
          </a:p>
          <a:p>
            <a:pPr>
              <a:lnSpc>
                <a:spcPct val="90000"/>
              </a:lnSpc>
              <a:spcBef>
                <a:spcPts val="1001"/>
              </a:spcBef>
              <a:tabLst>
                <a:tab pos="0" algn="l"/>
              </a:tabLst>
            </a:pPr>
            <a:endParaRPr lang="en-US" sz="3200" b="0" strike="noStrike" spc="-1" dirty="0">
              <a:latin typeface="Arial"/>
            </a:endParaRPr>
          </a:p>
        </p:txBody>
      </p:sp>
      <p:pic>
        <p:nvPicPr>
          <p:cNvPr id="338" name="Picture 4_2" descr="ath Homework – Helpful or Harmful? - KP® Mathematics : KP® Mathematics"/>
          <p:cNvPicPr/>
          <p:nvPr/>
        </p:nvPicPr>
        <p:blipFill>
          <a:blip r:embed="rId4"/>
          <a:stretch/>
        </p:blipFill>
        <p:spPr>
          <a:xfrm>
            <a:off x="796320" y="529920"/>
            <a:ext cx="2017080" cy="1244520"/>
          </a:xfrm>
          <a:prstGeom prst="rect">
            <a:avLst/>
          </a:prstGeom>
          <a:ln w="0">
            <a:noFill/>
          </a:ln>
        </p:spPr>
      </p:pic>
      <p:pic>
        <p:nvPicPr>
          <p:cNvPr id="339" name="Billede 8_6"/>
          <p:cNvPicPr/>
          <p:nvPr/>
        </p:nvPicPr>
        <p:blipFill>
          <a:blip r:embed="rId5"/>
          <a:stretch/>
        </p:blipFill>
        <p:spPr>
          <a:xfrm rot="671400">
            <a:off x="9229320" y="329760"/>
            <a:ext cx="2328120" cy="358920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2004">
              <a:srgbClr val="DEE6F4"/>
            </a:gs>
            <a:gs pos="53984">
              <a:srgbClr val="CEDAEF"/>
            </a:gs>
            <a:gs pos="36000">
              <a:srgbClr val="DBE4F3"/>
            </a:gs>
            <a:gs pos="0">
              <a:srgbClr val="F6F8FC"/>
            </a:gs>
            <a:gs pos="100000">
              <a:srgbClr val="ABC0E4"/>
            </a:gs>
          </a:gsLst>
          <a:lin ang="5400000" scaled="0"/>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A0B337-5D36-5942-B9AA-0A3593D0E87F}"/>
              </a:ext>
            </a:extLst>
          </p:cNvPr>
          <p:cNvSpPr>
            <a:spLocks noGrp="1"/>
          </p:cNvSpPr>
          <p:nvPr>
            <p:ph type="title"/>
          </p:nvPr>
        </p:nvSpPr>
        <p:spPr>
          <a:xfrm>
            <a:off x="5749872" y="802955"/>
            <a:ext cx="5959108" cy="1454051"/>
          </a:xfrm>
        </p:spPr>
        <p:txBody>
          <a:bodyPr vert="horz" lIns="91440" tIns="45720" rIns="91440" bIns="45720" rtlCol="0" anchor="ctr">
            <a:normAutofit/>
          </a:bodyPr>
          <a:lstStyle/>
          <a:p>
            <a:r>
              <a:rPr lang="en-US" sz="4100" dirty="0">
                <a:solidFill>
                  <a:srgbClr val="000000"/>
                </a:solidFill>
              </a:rPr>
              <a:t>Session 6 Nuts &amp; Bolts</a:t>
            </a:r>
          </a:p>
        </p:txBody>
      </p:sp>
      <p:sp>
        <p:nvSpPr>
          <p:cNvPr id="2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Free object clipart graphics. Needle, capscrews, nut, bricks, glue, clothes  peg, bucket, comb, candle, vase, dress, bulb, handbag images and pictures.">
            <a:extLst>
              <a:ext uri="{FF2B5EF4-FFF2-40B4-BE49-F238E27FC236}">
                <a16:creationId xmlns:a16="http://schemas.microsoft.com/office/drawing/2014/main" id="{5464F5EB-2C4B-074B-8130-9043887B8FC8}"/>
              </a:ext>
            </a:extLst>
          </p:cNvPr>
          <p:cNvPicPr/>
          <p:nvPr/>
        </p:nvPicPr>
        <p:blipFill rotWithShape="1">
          <a:blip r:embed="rId3">
            <a:alphaModFix/>
          </a:blip>
          <a:srcRect l="1743" r="12269"/>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ubtitle 2">
            <a:extLst>
              <a:ext uri="{FF2B5EF4-FFF2-40B4-BE49-F238E27FC236}">
                <a16:creationId xmlns:a16="http://schemas.microsoft.com/office/drawing/2014/main" id="{FF50F6D8-81EC-934B-97C2-C69773D5F6AC}"/>
              </a:ext>
            </a:extLst>
          </p:cNvPr>
          <p:cNvSpPr>
            <a:spLocks noGrp="1"/>
          </p:cNvSpPr>
          <p:nvPr>
            <p:ph type="subTitle"/>
          </p:nvPr>
        </p:nvSpPr>
        <p:spPr>
          <a:xfrm>
            <a:off x="5749871" y="2138766"/>
            <a:ext cx="6094105" cy="4277532"/>
          </a:xfrm>
        </p:spPr>
        <p:txBody>
          <a:bodyPr vert="horz" lIns="91440" tIns="45720" rIns="91440" bIns="45720" rtlCol="0" anchor="ctr">
            <a:normAutofit/>
          </a:bodyPr>
          <a:lstStyle/>
          <a:p>
            <a:pPr marL="0" indent="0">
              <a:spcAft>
                <a:spcPts val="601"/>
              </a:spcAft>
              <a:buNone/>
            </a:pPr>
            <a:endParaRPr lang="en-US" sz="1700" spc="-1" dirty="0">
              <a:solidFill>
                <a:srgbClr val="000000"/>
              </a:solidFill>
              <a:latin typeface="+mn-lt"/>
              <a:ea typeface="+mn-ea"/>
              <a:cs typeface="+mn-cs"/>
            </a:endParaRPr>
          </a:p>
          <a:p>
            <a:pPr marL="0" indent="0">
              <a:spcAft>
                <a:spcPts val="601"/>
              </a:spcAft>
              <a:buNone/>
            </a:pPr>
            <a:r>
              <a:rPr lang="en-US" sz="2000" spc="-1" dirty="0">
                <a:solidFill>
                  <a:srgbClr val="000000"/>
                </a:solidFill>
                <a:latin typeface="+mn-lt"/>
                <a:ea typeface="+mn-ea"/>
                <a:cs typeface="+mn-cs"/>
              </a:rPr>
              <a:t>Last week: Connecting the Dots &amp; Quasi-Objects</a:t>
            </a:r>
          </a:p>
          <a:p>
            <a:pPr marL="216000" indent="-228600">
              <a:spcAft>
                <a:spcPts val="601"/>
              </a:spcAft>
              <a:buClr>
                <a:srgbClr val="000000"/>
              </a:buClr>
              <a:buFont typeface="Arial" panose="020B0604020202020204" pitchFamily="34" charset="0"/>
              <a:buChar char="•"/>
            </a:pPr>
            <a:endParaRPr lang="en-US" sz="2000" spc="-1" dirty="0">
              <a:solidFill>
                <a:srgbClr val="000000"/>
              </a:solidFill>
              <a:latin typeface="+mn-lt"/>
              <a:ea typeface="+mn-ea"/>
              <a:cs typeface="+mn-cs"/>
            </a:endParaRPr>
          </a:p>
          <a:p>
            <a:pPr marL="216000" indent="-228600">
              <a:spcAft>
                <a:spcPts val="601"/>
              </a:spcAft>
              <a:buClr>
                <a:srgbClr val="000000"/>
              </a:buClr>
              <a:buFont typeface="Arial" panose="020B0604020202020204" pitchFamily="34" charset="0"/>
              <a:buChar char="•"/>
            </a:pPr>
            <a:r>
              <a:rPr lang="en-US" sz="2000" spc="-1" dirty="0">
                <a:solidFill>
                  <a:srgbClr val="000000"/>
                </a:solidFill>
                <a:latin typeface="+mn-lt"/>
                <a:ea typeface="+mn-ea"/>
                <a:cs typeface="+mn-cs"/>
              </a:rPr>
              <a:t>THIS WEEK: </a:t>
            </a:r>
            <a:r>
              <a:rPr lang="en-US" sz="2000" b="1" spc="-1" dirty="0">
                <a:solidFill>
                  <a:srgbClr val="000000"/>
                </a:solidFill>
                <a:latin typeface="+mn-lt"/>
                <a:ea typeface="+mn-ea"/>
                <a:cs typeface="+mn-cs"/>
              </a:rPr>
              <a:t>STAGING and Memory Aids</a:t>
            </a:r>
          </a:p>
          <a:p>
            <a:pPr marL="673200" lvl="1" indent="-228600" algn="l" rtl="0">
              <a:lnSpc>
                <a:spcPct val="90000"/>
              </a:lnSpc>
              <a:spcAft>
                <a:spcPts val="601"/>
              </a:spcAft>
              <a:buClr>
                <a:srgbClr val="000000"/>
              </a:buClr>
              <a:buFont typeface="Arial" panose="020B0604020202020204" pitchFamily="34" charset="0"/>
              <a:buChar char="•"/>
            </a:pPr>
            <a:r>
              <a:rPr lang="en-US" sz="2000" kern="1200" spc="-1" dirty="0">
                <a:solidFill>
                  <a:srgbClr val="000000"/>
                </a:solidFill>
                <a:latin typeface="+mn-lt"/>
                <a:ea typeface="+mn-ea"/>
                <a:cs typeface="+mn-cs"/>
              </a:rPr>
              <a:t>6 X 6 rule; 18 point font</a:t>
            </a:r>
          </a:p>
          <a:p>
            <a:pPr marL="673200" lvl="1" indent="-228600" algn="l" rtl="0">
              <a:lnSpc>
                <a:spcPct val="90000"/>
              </a:lnSpc>
              <a:spcAft>
                <a:spcPts val="601"/>
              </a:spcAft>
              <a:buClr>
                <a:srgbClr val="000000"/>
              </a:buClr>
              <a:buFont typeface="Arial" panose="020B0604020202020204" pitchFamily="34" charset="0"/>
              <a:buChar char="•"/>
            </a:pPr>
            <a:r>
              <a:rPr lang="en-US" sz="2000" kern="1200" spc="-1" dirty="0">
                <a:solidFill>
                  <a:srgbClr val="000000"/>
                </a:solidFill>
                <a:latin typeface="+mn-lt"/>
                <a:ea typeface="+mn-ea"/>
                <a:cs typeface="+mn-cs"/>
              </a:rPr>
              <a:t>Material Objects; Nature; Music; Art </a:t>
            </a:r>
            <a:endParaRPr lang="en-US" sz="2000" spc="-1" dirty="0">
              <a:solidFill>
                <a:srgbClr val="000000"/>
              </a:solidFill>
            </a:endParaRPr>
          </a:p>
          <a:p>
            <a:pPr marL="673200" lvl="1" indent="-228600" algn="l" rtl="0">
              <a:lnSpc>
                <a:spcPct val="90000"/>
              </a:lnSpc>
              <a:spcAft>
                <a:spcPts val="601"/>
              </a:spcAft>
              <a:buClr>
                <a:srgbClr val="000000"/>
              </a:buClr>
              <a:buFont typeface="Arial" panose="020B0604020202020204" pitchFamily="34" charset="0"/>
              <a:buChar char="•"/>
            </a:pPr>
            <a:r>
              <a:rPr lang="en-US" sz="2000" kern="1200" spc="-1" dirty="0">
                <a:solidFill>
                  <a:srgbClr val="000000"/>
                </a:solidFill>
                <a:latin typeface="+mn-lt"/>
                <a:ea typeface="+mn-ea"/>
                <a:cs typeface="+mn-cs"/>
              </a:rPr>
              <a:t>Use Physical Objects, Quasi-Objects, Action</a:t>
            </a:r>
          </a:p>
          <a:p>
            <a:pPr marL="216000">
              <a:spcAft>
                <a:spcPts val="601"/>
              </a:spcAft>
              <a:buClr>
                <a:srgbClr val="000000"/>
              </a:buClr>
            </a:pPr>
            <a:r>
              <a:rPr lang="en-US" sz="2000" spc="-1" dirty="0">
                <a:solidFill>
                  <a:srgbClr val="000000"/>
                </a:solidFill>
              </a:rPr>
              <a:t>Holmberg’s Error; The Pope Story</a:t>
            </a:r>
            <a:endParaRPr lang="en-US" sz="2000" spc="-1" dirty="0">
              <a:solidFill>
                <a:srgbClr val="000000"/>
              </a:solidFill>
              <a:latin typeface="+mn-lt"/>
              <a:ea typeface="+mn-ea"/>
              <a:cs typeface="+mn-cs"/>
            </a:endParaRPr>
          </a:p>
          <a:p>
            <a:pPr marL="0" indent="0">
              <a:spcAft>
                <a:spcPts val="601"/>
              </a:spcAft>
              <a:buClr>
                <a:srgbClr val="000000"/>
              </a:buClr>
              <a:buNone/>
            </a:pPr>
            <a:endParaRPr lang="en-US" sz="1700" spc="-1" dirty="0">
              <a:solidFill>
                <a:srgbClr val="000000"/>
              </a:solidFill>
              <a:latin typeface="+mn-lt"/>
              <a:ea typeface="+mn-ea"/>
              <a:cs typeface="+mn-cs"/>
            </a:endParaRPr>
          </a:p>
          <a:p>
            <a:pPr marL="230400" indent="-228600">
              <a:spcAft>
                <a:spcPts val="601"/>
              </a:spcAft>
              <a:buFont typeface="Arial" panose="020B0604020202020204" pitchFamily="34" charset="0"/>
              <a:buChar char="•"/>
            </a:pPr>
            <a:endParaRPr lang="en-US" sz="1700" spc="-1" dirty="0">
              <a:solidFill>
                <a:srgbClr val="000000"/>
              </a:solidFill>
              <a:latin typeface="+mn-lt"/>
              <a:ea typeface="+mn-ea"/>
              <a:cs typeface="+mn-cs"/>
            </a:endParaRPr>
          </a:p>
        </p:txBody>
      </p:sp>
    </p:spTree>
    <p:extLst>
      <p:ext uri="{BB962C8B-B14F-4D97-AF65-F5344CB8AC3E}">
        <p14:creationId xmlns:p14="http://schemas.microsoft.com/office/powerpoint/2010/main" val="3626815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21923D6-5F13-BB43-9042-53F7D81E7069}"/>
              </a:ext>
            </a:extLst>
          </p:cNvPr>
          <p:cNvSpPr>
            <a:spLocks noChangeArrowheads="1"/>
          </p:cNvSpPr>
          <p:nvPr/>
        </p:nvSpPr>
        <p:spPr bwMode="auto">
          <a:xfrm>
            <a:off x="6243430" y="826383"/>
            <a:ext cx="202091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3071444F-8ED4-D148-8E99-81250B352C2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19379" y="946111"/>
            <a:ext cx="8753241" cy="5804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29CE6-511C-9148-9DAA-72F5E3A927D9}"/>
              </a:ext>
            </a:extLst>
          </p:cNvPr>
          <p:cNvSpPr txBox="1"/>
          <p:nvPr/>
        </p:nvSpPr>
        <p:spPr>
          <a:xfrm>
            <a:off x="1454258" y="182320"/>
            <a:ext cx="9283484" cy="584775"/>
          </a:xfrm>
          <a:prstGeom prst="rect">
            <a:avLst/>
          </a:prstGeom>
          <a:noFill/>
        </p:spPr>
        <p:txBody>
          <a:bodyPr wrap="square" rtlCol="0">
            <a:spAutoFit/>
          </a:bodyPr>
          <a:lstStyle/>
          <a:p>
            <a:pPr algn="ctr"/>
            <a:r>
              <a:rPr lang="en-US" sz="3200" b="1" dirty="0"/>
              <a:t>STORYBOARD of YOUR LIFE in GRAPH FORM</a:t>
            </a:r>
          </a:p>
        </p:txBody>
      </p:sp>
    </p:spTree>
    <p:extLst>
      <p:ext uri="{BB962C8B-B14F-4D97-AF65-F5344CB8AC3E}">
        <p14:creationId xmlns:p14="http://schemas.microsoft.com/office/powerpoint/2010/main" val="1912036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5" name="CustomShape 1"/>
          <p:cNvSpPr/>
          <p:nvPr/>
        </p:nvSpPr>
        <p:spPr>
          <a:xfrm>
            <a:off x="0" y="0"/>
            <a:ext cx="1219140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56" name="Pladsholder til indhold 5_1"/>
          <p:cNvPicPr/>
          <p:nvPr/>
        </p:nvPicPr>
        <p:blipFill>
          <a:blip r:embed="rId3"/>
          <a:stretch/>
        </p:blipFill>
        <p:spPr>
          <a:xfrm>
            <a:off x="4883040" y="0"/>
            <a:ext cx="7308360" cy="3364200"/>
          </a:xfrm>
          <a:prstGeom prst="rect">
            <a:avLst/>
          </a:prstGeom>
          <a:ln w="0">
            <a:noFill/>
          </a:ln>
        </p:spPr>
      </p:pic>
      <p:pic>
        <p:nvPicPr>
          <p:cNvPr id="357" name="Pladsholder til indhold 6_1"/>
          <p:cNvPicPr/>
          <p:nvPr/>
        </p:nvPicPr>
        <p:blipFill>
          <a:blip r:embed="rId4"/>
          <a:stretch/>
        </p:blipFill>
        <p:spPr>
          <a:xfrm>
            <a:off x="4883040" y="3493080"/>
            <a:ext cx="7308360" cy="3364200"/>
          </a:xfrm>
          <a:prstGeom prst="rect">
            <a:avLst/>
          </a:prstGeom>
          <a:ln w="0">
            <a:noFill/>
          </a:ln>
        </p:spPr>
      </p:pic>
      <p:sp>
        <p:nvSpPr>
          <p:cNvPr id="358" name="CustomShape 2"/>
          <p:cNvSpPr/>
          <p:nvPr/>
        </p:nvSpPr>
        <p:spPr>
          <a:xfrm>
            <a:off x="0" y="0"/>
            <a:ext cx="6095160" cy="6857280"/>
          </a:xfrm>
          <a:custGeom>
            <a:avLst/>
            <a:gdLst/>
            <a:ahLst/>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bg1"/>
          </a:solidFill>
          <a:ln w="9525">
            <a:solidFill>
              <a:srgbClr val="EFEFEF"/>
            </a:solidFill>
          </a:ln>
          <a:effectLst>
            <a:outerShdw blurRad="50800" dist="3816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p:style>
      </p:sp>
      <p:sp>
        <p:nvSpPr>
          <p:cNvPr id="359" name="CustomShape 3"/>
          <p:cNvSpPr/>
          <p:nvPr/>
        </p:nvSpPr>
        <p:spPr>
          <a:xfrm>
            <a:off x="0" y="0"/>
            <a:ext cx="6086520" cy="6857280"/>
          </a:xfrm>
          <a:custGeom>
            <a:avLst/>
            <a:gdLst/>
            <a:ahLst/>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p:style>
      </p:sp>
      <p:sp>
        <p:nvSpPr>
          <p:cNvPr id="360" name="CustomShape 4"/>
          <p:cNvSpPr/>
          <p:nvPr/>
        </p:nvSpPr>
        <p:spPr>
          <a:xfrm>
            <a:off x="438840" y="1524600"/>
            <a:ext cx="5018400" cy="2773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en-US" sz="3400" b="1" strike="noStrike" spc="-1">
                <a:solidFill>
                  <a:srgbClr val="000000"/>
                </a:solidFill>
                <a:latin typeface="Calibri Light"/>
              </a:rPr>
              <a:t>Principle 6</a:t>
            </a:r>
            <a:br/>
            <a:r>
              <a:rPr lang="en-US" sz="3400" b="0" strike="noStrike" spc="-1">
                <a:solidFill>
                  <a:srgbClr val="000000"/>
                </a:solidFill>
                <a:latin typeface="Calibri Light"/>
              </a:rPr>
              <a:t>You must consider staging including scenography and artifacts</a:t>
            </a:r>
            <a:br/>
            <a:endParaRPr lang="en-US" sz="3400" b="0" strike="noStrike" spc="-1">
              <a:latin typeface="Arial"/>
            </a:endParaRPr>
          </a:p>
        </p:txBody>
      </p:sp>
      <p:sp>
        <p:nvSpPr>
          <p:cNvPr id="361" name="CustomShape 5"/>
          <p:cNvSpPr/>
          <p:nvPr/>
        </p:nvSpPr>
        <p:spPr>
          <a:xfrm rot="5400000">
            <a:off x="768600" y="345960"/>
            <a:ext cx="145440" cy="703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362" name="CustomShape 6"/>
          <p:cNvSpPr/>
          <p:nvPr/>
        </p:nvSpPr>
        <p:spPr>
          <a:xfrm>
            <a:off x="489240" y="4461120"/>
            <a:ext cx="5018400" cy="17640"/>
          </a:xfrm>
          <a:prstGeom prst="rect">
            <a:avLst/>
          </a:prstGeom>
          <a:solidFill>
            <a:srgbClr val="D5D5D5"/>
          </a:solidFill>
          <a:ln w="3175">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1235</Words>
  <Application>Microsoft Macintosh PowerPoint</Application>
  <PresentationFormat>Widescreen</PresentationFormat>
  <Paragraphs>207</Paragraphs>
  <Slides>24</Slides>
  <Notes>9</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24</vt:i4>
      </vt:variant>
    </vt:vector>
  </HeadingPairs>
  <TitlesOfParts>
    <vt:vector size="38" baseType="lpstr">
      <vt:lpstr>Arial</vt:lpstr>
      <vt:lpstr>Calibri</vt:lpstr>
      <vt:lpstr>Calibri Light</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Session 6 Nuts &amp; Bolts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Ann Rosile</dc:creator>
  <cp:lastModifiedBy>David Boje</cp:lastModifiedBy>
  <cp:revision>8</cp:revision>
  <dcterms:created xsi:type="dcterms:W3CDTF">2021-02-23T14:45:59Z</dcterms:created>
  <dcterms:modified xsi:type="dcterms:W3CDTF">2021-02-23T17:04:06Z</dcterms:modified>
</cp:coreProperties>
</file>