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_rels/slideMaster9.xml.rels" ContentType="application/vnd.openxmlformats-package.relationships+xml"/>
  <Override PartName="/ppt/slideMasters/_rels/slideMaster8.xml.rels" ContentType="application/vnd.openxmlformats-package.relationships+xml"/>
  <Override PartName="/ppt/slideMasters/_rels/slideMaster7.xml.rels" ContentType="application/vnd.openxmlformats-package.relationships+xml"/>
  <Override PartName="/ppt/slideMasters/_rels/slideMaster6.xml.rels" ContentType="application/vnd.openxmlformats-package.relationships+xml"/>
  <Override PartName="/ppt/slideMasters/_rels/slideMaster3.xml.rels" ContentType="application/vnd.openxmlformats-package.relationships+xml"/>
  <Override PartName="/ppt/slideMasters/_rels/slideMaster5.xml.rels" ContentType="application/vnd.openxmlformats-package.relationships+xml"/>
  <Override PartName="/ppt/slideMasters/_rels/slideMaster4.xml.rels" ContentType="application/vnd.openxmlformats-package.relationships+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9.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7.xml" ContentType="application/vnd.openxmlformats-officedocument.theme+xml"/>
  <Override PartName="/ppt/theme/theme10.xml" ContentType="application/vnd.openxmlformats-officedocument.theme+xml"/>
  <Override PartName="/ppt/notesMasters/_rels/notesMaster1.xml.rels" ContentType="application/vnd.openxmlformats-package.relationships+xml"/>
  <Override PartName="/ppt/notesMasters/notesMaster1.xml" ContentType="application/vnd.openxmlformats-officedocument.presentationml.notesMaster+xml"/>
  <Override PartName="/ppt/presentation.xml" ContentType="application/vnd.openxmlformats-officedocument.presentationml.presentation.main+xml"/>
  <Override PartName="/ppt/slideLayouts/_rels/slideLayout54.xml.rels" ContentType="application/vnd.openxmlformats-package.relationships+xml"/>
  <Override PartName="/ppt/slideLayouts/_rels/slideLayout82.xml.rels" ContentType="application/vnd.openxmlformats-package.relationships+xml"/>
  <Override PartName="/ppt/slideLayouts/_rels/slideLayout71.xml.rels" ContentType="application/vnd.openxmlformats-package.relationships+xml"/>
  <Override PartName="/ppt/slideLayouts/_rels/slideLayout74.xml.rels" ContentType="application/vnd.openxmlformats-package.relationships+xml"/>
  <Override PartName="/ppt/slideLayouts/_rels/slideLayout79.xml.rels" ContentType="application/vnd.openxmlformats-package.relationships+xml"/>
  <Override PartName="/ppt/slideLayouts/_rels/slideLayout97.xml.rels" ContentType="application/vnd.openxmlformats-package.relationships+xml"/>
  <Override PartName="/ppt/slideLayouts/_rels/slideLayout96.xml.rels" ContentType="application/vnd.openxmlformats-package.relationships+xml"/>
  <Override PartName="/ppt/slideLayouts/_rels/slideLayout88.xml.rels" ContentType="application/vnd.openxmlformats-package.relationships+xml"/>
  <Override PartName="/ppt/slideLayouts/_rels/slideLayout53.xml.rels" ContentType="application/vnd.openxmlformats-package.relationships+xml"/>
  <Override PartName="/ppt/slideLayouts/_rels/slideLayout81.xml.rels" ContentType="application/vnd.openxmlformats-package.relationships+xml"/>
  <Override PartName="/ppt/slideLayouts/_rels/slideLayout87.xml.rels" ContentType="application/vnd.openxmlformats-package.relationships+xml"/>
  <Override PartName="/ppt/slideLayouts/_rels/slideLayout86.xml.rels" ContentType="application/vnd.openxmlformats-package.relationships+xml"/>
  <Override PartName="/ppt/slideLayouts/_rels/slideLayout78.xml.rels" ContentType="application/vnd.openxmlformats-package.relationships+xml"/>
  <Override PartName="/ppt/slideLayouts/_rels/slideLayout73.xml.rels" ContentType="application/vnd.openxmlformats-package.relationships+xml"/>
  <Override PartName="/ppt/slideLayouts/_rels/slideLayout100.xml.rels" ContentType="application/vnd.openxmlformats-package.relationships+xml"/>
  <Override PartName="/ppt/slideLayouts/_rels/slideLayout85.xml.rels" ContentType="application/vnd.openxmlformats-package.relationships+xml"/>
  <Override PartName="/ppt/slideLayouts/_rels/slideLayout84.xml.rels" ContentType="application/vnd.openxmlformats-package.relationships+xml"/>
  <Override PartName="/ppt/slideLayouts/_rels/slideLayout95.xml.rels" ContentType="application/vnd.openxmlformats-package.relationships+xml"/>
  <Override PartName="/ppt/slideLayouts/_rels/slideLayout37.xml.rels" ContentType="application/vnd.openxmlformats-package.relationships+xml"/>
  <Override PartName="/ppt/slideLayouts/_rels/slideLayout76.xml.rels" ContentType="application/vnd.openxmlformats-package.relationships+xml"/>
  <Override PartName="/ppt/slideLayouts/_rels/slideLayout75.xml.rels" ContentType="application/vnd.openxmlformats-package.relationships+xml"/>
  <Override PartName="/ppt/slideLayouts/_rels/slideLayout63.xml.rels" ContentType="application/vnd.openxmlformats-package.relationships+xml"/>
  <Override PartName="/ppt/slideLayouts/_rels/slideLayout68.xml.rels" ContentType="application/vnd.openxmlformats-package.relationships+xml"/>
  <Override PartName="/ppt/slideLayouts/_rels/slideLayout4.xml.rels" ContentType="application/vnd.openxmlformats-package.relationships+xml"/>
  <Override PartName="/ppt/slideLayouts/_rels/slideLayout9.xml.rels" ContentType="application/vnd.openxmlformats-package.relationships+xml"/>
  <Override PartName="/ppt/slideLayouts/_rels/slideLayout3.xml.rels" ContentType="application/vnd.openxmlformats-package.relationships+xml"/>
  <Override PartName="/ppt/slideLayouts/_rels/slideLayout8.xml.rels" ContentType="application/vnd.openxmlformats-package.relationships+xml"/>
  <Override PartName="/ppt/slideLayouts/_rels/slideLayout1.xml.rels" ContentType="application/vnd.openxmlformats-package.relationships+xml"/>
  <Override PartName="/ppt/slideLayouts/_rels/slideLayout6.xml.rels" ContentType="application/vnd.openxmlformats-package.relationships+xml"/>
  <Override PartName="/ppt/slideLayouts/_rels/slideLayout64.xml.rels" ContentType="application/vnd.openxmlformats-package.relationships+xml"/>
  <Override PartName="/ppt/slideLayouts/_rels/slideLayout32.xml.rels" ContentType="application/vnd.openxmlformats-package.relationships+xml"/>
  <Override PartName="/ppt/slideLayouts/_rels/slideLayout62.xml.rels" ContentType="application/vnd.openxmlformats-package.relationships+xml"/>
  <Override PartName="/ppt/slideLayouts/_rels/slideLayout67.xml.rels" ContentType="application/vnd.openxmlformats-package.relationships+xml"/>
  <Override PartName="/ppt/slideLayouts/_rels/slideLayout66.xml.rels" ContentType="application/vnd.openxmlformats-package.relationships+xml"/>
  <Override PartName="/ppt/slideLayouts/_rels/slideLayout61.xml.rels" ContentType="application/vnd.openxmlformats-package.relationships+xml"/>
  <Override PartName="/ppt/slideLayouts/_rels/slideLayout60.xml.rels" ContentType="application/vnd.openxmlformats-package.relationships+xml"/>
  <Override PartName="/ppt/slideLayouts/_rels/slideLayout65.xml.rels" ContentType="application/vnd.openxmlformats-package.relationships+xml"/>
  <Override PartName="/ppt/slideLayouts/_rels/slideLayout57.xml.rels" ContentType="application/vnd.openxmlformats-package.relationships+xml"/>
  <Override PartName="/ppt/slideLayouts/_rels/slideLayout70.xml.rels" ContentType="application/vnd.openxmlformats-package.relationships+xml"/>
  <Override PartName="/ppt/slideLayouts/_rels/slideLayout46.xml.rels" ContentType="application/vnd.openxmlformats-package.relationships+xml"/>
  <Override PartName="/ppt/slideLayouts/_rels/slideLayout51.xml.rels" ContentType="application/vnd.openxmlformats-package.relationships+xml"/>
  <Override PartName="/ppt/slideLayouts/_rels/slideLayout56.xml.rels" ContentType="application/vnd.openxmlformats-package.relationships+xml"/>
  <Override PartName="/ppt/slideLayouts/_rels/slideLayout83.xml.rels" ContentType="application/vnd.openxmlformats-package.relationships+xml"/>
  <Override PartName="/ppt/slideLayouts/_rels/slideLayout50.xml.rels" ContentType="application/vnd.openxmlformats-package.relationships+xml"/>
  <Override PartName="/ppt/slideLayouts/_rels/slideLayout55.xml.rels" ContentType="application/vnd.openxmlformats-package.relationships+xml"/>
  <Override PartName="/ppt/slideLayouts/_rels/slideLayout5.xml.rels" ContentType="application/vnd.openxmlformats-package.relationships+xml"/>
  <Override PartName="/ppt/slideLayouts/_rels/slideLayout69.xml.rels" ContentType="application/vnd.openxmlformats-package.relationships+xml"/>
  <Override PartName="/ppt/slideLayouts/_rels/slideLayout52.xml.rels" ContentType="application/vnd.openxmlformats-package.relationships+xml"/>
  <Override PartName="/ppt/slideLayouts/_rels/slideLayout7.xml.rels" ContentType="application/vnd.openxmlformats-package.relationships+xml"/>
  <Override PartName="/ppt/slideLayouts/_rels/slideLayout2.xml.rels" ContentType="application/vnd.openxmlformats-package.relationships+xml"/>
  <Override PartName="/ppt/slideLayouts/_rels/slideLayout47.xml.rels" ContentType="application/vnd.openxmlformats-package.relationships+xml"/>
  <Override PartName="/ppt/slideLayouts/_rels/slideLayout26.xml.rels" ContentType="application/vnd.openxmlformats-package.relationships+xml"/>
  <Override PartName="/ppt/slideLayouts/_rels/slideLayout58.xml.rels" ContentType="application/vnd.openxmlformats-package.relationships+xml"/>
  <Override PartName="/ppt/slideLayouts/_rels/slideLayout45.xml.rels" ContentType="application/vnd.openxmlformats-package.relationships+xml"/>
  <Override PartName="/ppt/slideLayouts/_rels/slideLayout77.xml.rels" ContentType="application/vnd.openxmlformats-package.relationships+xml"/>
  <Override PartName="/ppt/slideLayouts/_rels/slideLayout72.xml.rels" ContentType="application/vnd.openxmlformats-package.relationships+xml"/>
  <Override PartName="/ppt/slideLayouts/_rels/slideLayout94.xml.rels" ContentType="application/vnd.openxmlformats-package.relationships+xml"/>
  <Override PartName="/ppt/slideLayouts/_rels/slideLayout36.xml.rels" ContentType="application/vnd.openxmlformats-package.relationships+xml"/>
  <Override PartName="/ppt/slideLayouts/_rels/slideLayout44.xml.rels" ContentType="application/vnd.openxmlformats-package.relationships+xml"/>
  <Override PartName="/ppt/slideLayouts/_rels/slideLayout35.xml.rels" ContentType="application/vnd.openxmlformats-package.relationships+xml"/>
  <Override PartName="/ppt/slideLayouts/_rels/slideLayout93.xml.rels" ContentType="application/vnd.openxmlformats-package.relationships+xml"/>
  <Override PartName="/ppt/slideLayouts/_rels/slideLayout92.xml.rels" ContentType="application/vnd.openxmlformats-package.relationships+xml"/>
  <Override PartName="/ppt/slideLayouts/_rels/slideLayout39.xml.rels" ContentType="application/vnd.openxmlformats-package.relationships+xml"/>
  <Override PartName="/ppt/slideLayouts/_rels/slideLayout34.xml.rels" ContentType="application/vnd.openxmlformats-package.relationships+xml"/>
  <Override PartName="/ppt/slideLayouts/_rels/slideLayout38.xml.rels" ContentType="application/vnd.openxmlformats-package.relationships+xml"/>
  <Override PartName="/ppt/slideLayouts/_rels/slideLayout91.xml.rels" ContentType="application/vnd.openxmlformats-package.relationships+xml"/>
  <Override PartName="/ppt/slideLayouts/_rels/slideLayout33.xml.rels" ContentType="application/vnd.openxmlformats-package.relationships+xml"/>
  <Override PartName="/ppt/slideLayouts/_rels/slideLayout43.xml.rels" ContentType="application/vnd.openxmlformats-package.relationships+xml"/>
  <Override PartName="/ppt/slideLayouts/_rels/slideLayout30.xml.rels" ContentType="application/vnd.openxmlformats-package.relationships+xml"/>
  <Override PartName="/ppt/slideLayouts/_rels/slideLayout105.xml.rels" ContentType="application/vnd.openxmlformats-package.relationships+xml"/>
  <Override PartName="/ppt/slideLayouts/_rels/slideLayout15.xml.rels" ContentType="application/vnd.openxmlformats-package.relationships+xml"/>
  <Override PartName="/ppt/slideLayouts/_rels/slideLayout10.xml.rels" ContentType="application/vnd.openxmlformats-package.relationships+xml"/>
  <Override PartName="/ppt/slideLayouts/_rels/slideLayout29.xml.rels" ContentType="application/vnd.openxmlformats-package.relationships+xml"/>
  <Override PartName="/ppt/slideLayouts/_rels/slideLayout24.xml.rels" ContentType="application/vnd.openxmlformats-package.relationships+xml"/>
  <Override PartName="/ppt/slideLayouts/_rels/slideLayout28.xml.rels" ContentType="application/vnd.openxmlformats-package.relationships+xml"/>
  <Override PartName="/ppt/slideLayouts/_rels/slideLayout23.xml.rels" ContentType="application/vnd.openxmlformats-package.relationships+xml"/>
  <Override PartName="/ppt/slideLayouts/_rels/slideLayout80.xml.rels" ContentType="application/vnd.openxmlformats-package.relationships+xml"/>
  <Override PartName="/ppt/slideLayouts/_rels/slideLayout27.xml.rels" ContentType="application/vnd.openxmlformats-package.relationships+xml"/>
  <Override PartName="/ppt/slideLayouts/_rels/slideLayout22.xml.rels" ContentType="application/vnd.openxmlformats-package.relationships+xml"/>
  <Override PartName="/ppt/slideLayouts/_rels/slideLayout20.xml.rels" ContentType="application/vnd.openxmlformats-package.relationships+xml"/>
  <Override PartName="/ppt/slideLayouts/_rels/slideLayout25.xml.rels" ContentType="application/vnd.openxmlformats-package.relationships+xml"/>
  <Override PartName="/ppt/slideLayouts/_rels/slideLayout48.xml.rels" ContentType="application/vnd.openxmlformats-package.relationships+xml"/>
  <Override PartName="/ppt/slideLayouts/_rels/slideLayout98.xml.rels" ContentType="application/vnd.openxmlformats-package.relationships+xml"/>
  <Override PartName="/ppt/slideLayouts/_rels/slideLayout42.xml.rels" ContentType="application/vnd.openxmlformats-package.relationships+xml"/>
  <Override PartName="/ppt/slideLayouts/_rels/slideLayout104.xml.rels" ContentType="application/vnd.openxmlformats-package.relationships+xml"/>
  <Override PartName="/ppt/slideLayouts/_rels/slideLayout19.xml.rels" ContentType="application/vnd.openxmlformats-package.relationships+xml"/>
  <Override PartName="/ppt/slideLayouts/_rels/slideLayout90.xml.rels" ContentType="application/vnd.openxmlformats-package.relationships+xml"/>
  <Override PartName="/ppt/slideLayouts/_rels/slideLayout89.xml.rels" ContentType="application/vnd.openxmlformats-package.relationships+xml"/>
  <Override PartName="/ppt/slideLayouts/_rels/slideLayout14.xml.rels" ContentType="application/vnd.openxmlformats-package.relationships+xml"/>
  <Override PartName="/ppt/slideLayouts/_rels/slideLayout18.xml.rels" ContentType="application/vnd.openxmlformats-package.relationships+xml"/>
  <Override PartName="/ppt/slideLayouts/_rels/slideLayout13.xml.rels" ContentType="application/vnd.openxmlformats-package.relationships+xml"/>
  <Override PartName="/ppt/slideLayouts/_rels/slideLayout41.xml.rels" ContentType="application/vnd.openxmlformats-package.relationships+xml"/>
  <Override PartName="/ppt/slideLayouts/_rels/slideLayout108.xml.rels" ContentType="application/vnd.openxmlformats-package.relationships+xml"/>
  <Override PartName="/ppt/slideLayouts/_rels/slideLayout103.xml.rels" ContentType="application/vnd.openxmlformats-package.relationships+xml"/>
  <Override PartName="/ppt/slideLayouts/_rels/slideLayout12.xml.rels" ContentType="application/vnd.openxmlformats-package.relationships+xml"/>
  <Override PartName="/ppt/slideLayouts/_rels/slideLayout17.xml.rels" ContentType="application/vnd.openxmlformats-package.relationships+xml"/>
  <Override PartName="/ppt/slideLayouts/_rels/slideLayout99.xml.rels" ContentType="application/vnd.openxmlformats-package.relationships+xml"/>
  <Override PartName="/ppt/slideLayouts/_rels/slideLayout16.xml.rels" ContentType="application/vnd.openxmlformats-package.relationships+xml"/>
  <Override PartName="/ppt/slideLayouts/_rels/slideLayout11.xml.rels" ContentType="application/vnd.openxmlformats-package.relationships+xml"/>
  <Override PartName="/ppt/slideLayouts/_rels/slideLayout40.xml.rels" ContentType="application/vnd.openxmlformats-package.relationships+xml"/>
  <Override PartName="/ppt/slideLayouts/_rels/slideLayout107.xml.rels" ContentType="application/vnd.openxmlformats-package.relationships+xml"/>
  <Override PartName="/ppt/slideLayouts/_rels/slideLayout102.xml.rels" ContentType="application/vnd.openxmlformats-package.relationships+xml"/>
  <Override PartName="/ppt/slideLayouts/_rels/slideLayout21.xml.rels" ContentType="application/vnd.openxmlformats-package.relationships+xml"/>
  <Override PartName="/ppt/slideLayouts/_rels/slideLayout106.xml.rels" ContentType="application/vnd.openxmlformats-package.relationships+xml"/>
  <Override PartName="/ppt/slideLayouts/_rels/slideLayout101.xml.rels" ContentType="application/vnd.openxmlformats-package.relationships+xml"/>
  <Override PartName="/ppt/slideLayouts/_rels/slideLayout31.xml.rels" ContentType="application/vnd.openxmlformats-package.relationships+xml"/>
  <Override PartName="/ppt/slideLayouts/_rels/slideLayout59.xml.rels" ContentType="application/vnd.openxmlformats-package.relationships+xml"/>
  <Override PartName="/ppt/slideLayouts/_rels/slideLayout49.xml.rels" ContentType="application/vnd.openxmlformats-package.relationships+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99.xml" ContentType="application/vnd.openxmlformats-officedocument.presentationml.slideLayout+xml"/>
  <Override PartName="/ppt/slideLayouts/slideLayout49.xml" ContentType="application/vnd.openxmlformats-officedocument.presentationml.slideLayout+xml"/>
  <Override PartName="/ppt/slideLayouts/slideLayout17.xml" ContentType="application/vnd.openxmlformats-officedocument.presentationml.slideLayout+xml"/>
  <Override PartName="/ppt/slideLayouts/slideLayout108.xml" ContentType="application/vnd.openxmlformats-officedocument.presentationml.slideLayout+xml"/>
  <Override PartName="/ppt/slideLayouts/slideLayout20.xml" ContentType="application/vnd.openxmlformats-officedocument.presentationml.slideLayout+xml"/>
  <Override PartName="/ppt/slideLayouts/slideLayout79.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101.xml" ContentType="application/vnd.openxmlformats-officedocument.presentationml.slideLayout+xml"/>
  <Override PartName="/ppt/slideLayouts/slideLayout10.xml" ContentType="application/vnd.openxmlformats-officedocument.presentationml.slideLayout+xml"/>
  <Override PartName="/ppt/slideLayouts/slideLayout69.xml" ContentType="application/vnd.openxmlformats-officedocument.presentationml.slideLayout+xml"/>
  <Override PartName="/ppt/slideLayouts/slideLayout102.xml" ContentType="application/vnd.openxmlformats-officedocument.presentationml.slideLayout+xml"/>
  <Override PartName="/ppt/slideLayouts/slideLayout11.xml" ContentType="application/vnd.openxmlformats-officedocument.presentationml.slideLayout+xml"/>
  <Override PartName="/ppt/slideLayouts/slideLayout103.xml" ContentType="application/vnd.openxmlformats-officedocument.presentationml.slideLayout+xml"/>
  <Override PartName="/ppt/slideLayouts/slideLayout12.xml" ContentType="application/vnd.openxmlformats-officedocument.presentationml.slideLayout+xml"/>
  <Override PartName="/ppt/slideLayouts/slideLayout104.xml" ContentType="application/vnd.openxmlformats-officedocument.presentationml.slideLayout+xml"/>
  <Override PartName="/ppt/slideLayouts/slideLayout13.xml" ContentType="application/vnd.openxmlformats-officedocument.presentationml.slideLayout+xml"/>
  <Override PartName="/ppt/slideLayouts/slideLayout105.xml" ContentType="application/vnd.openxmlformats-officedocument.presentationml.slideLayout+xml"/>
  <Override PartName="/ppt/slideLayouts/slideLayout14.xml" ContentType="application/vnd.openxmlformats-officedocument.presentationml.slideLayout+xml"/>
  <Override PartName="/ppt/slideLayouts/slideLayout106.xml" ContentType="application/vnd.openxmlformats-officedocument.presentationml.slideLayout+xml"/>
  <Override PartName="/ppt/slideLayouts/slideLayout15.xml" ContentType="application/vnd.openxmlformats-officedocument.presentationml.slideLayout+xml"/>
  <Override PartName="/ppt/slideLayouts/slideLayout90.xml" ContentType="application/vnd.openxmlformats-officedocument.presentationml.slideLayout+xml"/>
  <Override PartName="/ppt/slideLayouts/slideLayout107.xml" ContentType="application/vnd.openxmlformats-officedocument.presentationml.slideLayout+xml"/>
  <Override PartName="/ppt/slideLayouts/slideLayout16.xml" ContentType="application/vnd.openxmlformats-officedocument.presentationml.slideLayout+xml"/>
  <Override PartName="/ppt/slideLayouts/slideLayout91.xml" ContentType="application/vnd.openxmlformats-officedocument.presentationml.slideLayout+xml"/>
  <Override PartName="/ppt/slideLayouts/slideLayout98.xml" ContentType="application/vnd.openxmlformats-officedocument.presentationml.slideLayout+xml"/>
  <Override PartName="/ppt/slideLayouts/slideLayout7.xml" ContentType="application/vnd.openxmlformats-officedocument.presentationml.slideLayout+xml"/>
  <Override PartName="/ppt/slideLayouts/slideLayout48.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89.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1.xml" ContentType="application/vnd.openxmlformats-officedocument.presentationml.slideLayout+xml"/>
  <Override PartName="/ppt/slideLayouts/slideLayout92.xml" ContentType="application/vnd.openxmlformats-officedocument.presentationml.slideLayout+xml"/>
  <Override PartName="/ppt/slideLayouts/slideLayout43.xml" ContentType="application/vnd.openxmlformats-officedocument.presentationml.slideLayout+xml"/>
  <Override PartName="/ppt/slideLayouts/slideLayout2.xml" ContentType="application/vnd.openxmlformats-officedocument.presentationml.slideLayout+xml"/>
  <Override PartName="/ppt/slideLayouts/slideLayout93.xml" ContentType="application/vnd.openxmlformats-officedocument.presentationml.slideLayout+xml"/>
  <Override PartName="/ppt/slideLayouts/slideLayout44.xml" ContentType="application/vnd.openxmlformats-officedocument.presentationml.slideLayout+xml"/>
  <Override PartName="/ppt/slideLayouts/slideLayout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4.xml" ContentType="application/vnd.openxmlformats-officedocument.presentationml.slideLayout+xml"/>
  <Override PartName="/ppt/slideLayouts/slideLayout45.xml" ContentType="application/vnd.openxmlformats-officedocument.presentationml.slideLayout+xml"/>
  <Override PartName="/ppt/slideLayouts/slideLayout96.xml" ContentType="application/vnd.openxmlformats-officedocument.presentationml.slideLayout+xml"/>
  <Override PartName="/ppt/slideLayouts/slideLayout5.xml" ContentType="application/vnd.openxmlformats-officedocument.presentationml.slideLayout+xml"/>
  <Override PartName="/ppt/slideLayouts/slideLayout46.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97.xml" ContentType="application/vnd.openxmlformats-officedocument.presentationml.slideLayout+xml"/>
  <Override PartName="/ppt/slideLayouts/slideLayout6.xml" ContentType="application/vnd.openxmlformats-officedocument.presentationml.slideLayout+xml"/>
  <Override PartName="/ppt/slideLayouts/slideLayout47.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68.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72.xml" ContentType="application/vnd.openxmlformats-officedocument.presentationml.slideLayout+xml"/>
  <Override PartName="/ppt/slideLayouts/slideLayout33.xml" ContentType="application/vnd.openxmlformats-officedocument.presentationml.slideLayout+xml"/>
  <Override PartName="/ppt/slideLayouts/slideLayout100.xml" ContentType="application/vnd.openxmlformats-officedocument.presentationml.slideLayout+xml"/>
  <Override PartName="/ppt/slideLayouts/slideLayout84.xml" ContentType="application/vnd.openxmlformats-officedocument.presentationml.slideLayout+xml"/>
  <Override PartName="/ppt/slideLayouts/slideLayout66.xml" ContentType="application/vnd.openxmlformats-officedocument.presentationml.slideLayout+xml"/>
  <Override PartName="/ppt/slides/_rels/slide34.xml.rels" ContentType="application/vnd.openxmlformats-package.relationships+xml"/>
  <Override PartName="/ppt/slides/_rels/slide33.xml.rels" ContentType="application/vnd.openxmlformats-package.relationships+xml"/>
  <Override PartName="/ppt/slides/_rels/slide18.xml.rels" ContentType="application/vnd.openxmlformats-package.relationships+xml"/>
  <Override PartName="/ppt/slides/_rels/slide11.xml.rels" ContentType="application/vnd.openxmlformats-package.relationships+xml"/>
  <Override PartName="/ppt/slides/_rels/slide17.xml.rels" ContentType="application/vnd.openxmlformats-package.relationships+xml"/>
  <Override PartName="/ppt/slides/_rels/slide10.xml.rels" ContentType="application/vnd.openxmlformats-package.relationships+xml"/>
  <Override PartName="/ppt/slides/_rels/slide16.xml.rels" ContentType="application/vnd.openxmlformats-package.relationships+xml"/>
  <Override PartName="/ppt/slides/_rels/slide15.xml.rels" ContentType="application/vnd.openxmlformats-package.relationships+xml"/>
  <Override PartName="/ppt/slides/_rels/slide14.xml.rels" ContentType="application/vnd.openxmlformats-package.relationships+xml"/>
  <Override PartName="/ppt/slides/_rels/slide30.xml.rels" ContentType="application/vnd.openxmlformats-package.relationships+xml"/>
  <Override PartName="/ppt/slides/_rels/slide22.xml.rels" ContentType="application/vnd.openxmlformats-package.relationships+xml"/>
  <Override PartName="/ppt/slides/_rels/slide27.xml.rels" ContentType="application/vnd.openxmlformats-package.relationships+xml"/>
  <Override PartName="/ppt/slides/_rels/slide13.xml.rels" ContentType="application/vnd.openxmlformats-package.relationships+xml"/>
  <Override PartName="/ppt/slides/_rels/slide5.xml.rels" ContentType="application/vnd.openxmlformats-package.relationships+xml"/>
  <Override PartName="/ppt/slides/_rels/slide12.xml.rels" ContentType="application/vnd.openxmlformats-package.relationships+xml"/>
  <Override PartName="/ppt/slides/_rels/slide4.xml.rels" ContentType="application/vnd.openxmlformats-package.relationships+xml"/>
  <Override PartName="/ppt/slides/_rels/slide23.xml.rels" ContentType="application/vnd.openxmlformats-package.relationships+xml"/>
  <Override PartName="/ppt/slides/_rels/slide1.xml.rels" ContentType="application/vnd.openxmlformats-package.relationships+xml"/>
  <Override PartName="/ppt/slides/_rels/slide8.xml.rels" ContentType="application/vnd.openxmlformats-package.relationships+xml"/>
  <Override PartName="/ppt/slides/_rels/slide29.xml.rels" ContentType="application/vnd.openxmlformats-package.relationships+xml"/>
  <Override PartName="/ppt/slides/_rels/slide7.xml.rels" ContentType="application/vnd.openxmlformats-package.relationships+xml"/>
  <Override PartName="/ppt/slides/_rels/slide20.xml.rels" ContentType="application/vnd.openxmlformats-package.relationships+xml"/>
  <Override PartName="/ppt/slides/_rels/slide31.xml.rels" ContentType="application/vnd.openxmlformats-package.relationships+xml"/>
  <Override PartName="/ppt/slides/_rels/slide32.xml.rels" ContentType="application/vnd.openxmlformats-package.relationships+xml"/>
  <Override PartName="/ppt/slides/_rels/slide21.xml.rels" ContentType="application/vnd.openxmlformats-package.relationships+xml"/>
  <Override PartName="/ppt/slides/_rels/slide28.xml.rels" ContentType="application/vnd.openxmlformats-package.relationships+xml"/>
  <Override PartName="/ppt/slides/_rels/slide6.xml.rels" ContentType="application/vnd.openxmlformats-package.relationships+xml"/>
  <Override PartName="/ppt/slides/_rels/slide26.xml.rels" ContentType="application/vnd.openxmlformats-package.relationships+xml"/>
  <Override PartName="/ppt/slides/_rels/slide2.xml.rels" ContentType="application/vnd.openxmlformats-package.relationships+xml"/>
  <Override PartName="/ppt/slides/_rels/slide24.xml.rels" ContentType="application/vnd.openxmlformats-package.relationships+xml"/>
  <Override PartName="/ppt/slides/_rels/slide3.xml.rels" ContentType="application/vnd.openxmlformats-package.relationships+xml"/>
  <Override PartName="/ppt/slides/_rels/slide25.xml.rels" ContentType="application/vnd.openxmlformats-package.relationships+xml"/>
  <Override PartName="/ppt/slides/_rels/slide9.xml.rels" ContentType="application/vnd.openxmlformats-package.relationships+xml"/>
  <Override PartName="/ppt/slides/_rels/slide19.xml.rels" ContentType="application/vnd.openxmlformats-package.relationships+xml"/>
  <Override PartName="/ppt/slides/slide19.xml" ContentType="application/vnd.openxmlformats-officedocument.presentationml.slide+xml"/>
  <Override PartName="/ppt/slides/slide2.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25.xml" ContentType="application/vnd.openxmlformats-officedocument.presentationml.slide+xml"/>
  <Override PartName="/ppt/slides/slide4.xml" ContentType="application/vnd.openxmlformats-officedocument.presentationml.slide+xml"/>
  <Override PartName="/ppt/slides/slide26.xml" ContentType="application/vnd.openxmlformats-officedocument.presentationml.slide+xml"/>
  <Override PartName="/ppt/slides/slide5.xml" ContentType="application/vnd.openxmlformats-officedocument.presentationml.slide+xml"/>
  <Override PartName="/ppt/slides/slide27.xml" ContentType="application/vnd.openxmlformats-officedocument.presentationml.slide+xml"/>
  <Override PartName="/ppt/slides/slide6.xml" ContentType="application/vnd.openxmlformats-officedocument.presentationml.slide+xml"/>
  <Override PartName="/ppt/slides/slide28.xml" ContentType="application/vnd.openxmlformats-officedocument.presentationml.slide+xml"/>
  <Override PartName="/ppt/slides/slide20.xml" ContentType="application/vnd.openxmlformats-officedocument.presentationml.slide+xml"/>
  <Override PartName="/ppt/slides/slide29.xml" ContentType="application/vnd.openxmlformats-officedocument.presentationml.slide+xml"/>
  <Override PartName="/ppt/slides/slide7.xml" ContentType="application/vnd.openxmlformats-officedocument.presentationml.slide+xml"/>
  <Override PartName="/ppt/slides/slide21.xml" ContentType="application/vnd.openxmlformats-officedocument.presentationml.slide+xml"/>
  <Override PartName="/ppt/slides/slide10.xml" ContentType="application/vnd.openxmlformats-officedocument.presentationml.slide+xml"/>
  <Override PartName="/ppt/slides/slide8.xml" ContentType="application/vnd.openxmlformats-officedocument.presentationml.slide+xml"/>
  <Override PartName="/ppt/slides/slide22.xml" ContentType="application/vnd.openxmlformats-officedocument.presentationml.slide+xml"/>
  <Override PartName="/ppt/slides/slide11.xml" ContentType="application/vnd.openxmlformats-officedocument.presentationml.slide+xml"/>
  <Override PartName="/ppt/slides/slide9.xml" ContentType="application/vnd.openxmlformats-officedocument.presentationml.slide+xml"/>
  <Override PartName="/ppt/slides/slide1.xml" ContentType="application/vnd.openxmlformats-officedocument.presentationml.slide+xml"/>
  <Override PartName="/ppt/slides/slide23.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30.xml" ContentType="application/vnd.openxmlformats-officedocument.presentationml.slide+xml"/>
  <Override PartName="/ppt/slides/slide15.xml" ContentType="application/vnd.openxmlformats-officedocument.presentationml.slide+xml"/>
  <Override PartName="/ppt/slides/slide31.xml" ContentType="application/vnd.openxmlformats-officedocument.presentationml.slide+xml"/>
  <Override PartName="/ppt/slides/slide16.xml" ContentType="application/vnd.openxmlformats-officedocument.presentationml.slide+xml"/>
  <Override PartName="/ppt/slides/slide32.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_rels/presentation.xml.rels" ContentType="application/vnd.openxmlformats-package.relationships+xml"/>
  <Override PartName="/ppt/media/image11.jpeg" ContentType="image/jpeg"/>
  <Override PartName="/ppt/media/image36.jpeg" ContentType="image/jpeg"/>
  <Override PartName="/ppt/media/image2.png" ContentType="image/png"/>
  <Override PartName="/ppt/media/image30.jpeg" ContentType="image/jpeg"/>
  <Override PartName="/ppt/media/image7.jpeg" ContentType="image/jpeg"/>
  <Override PartName="/ppt/media/image23.jpeg" ContentType="image/jpeg"/>
  <Override PartName="/ppt/media/image1.tif" ContentType="image/tiff"/>
  <Override PartName="/ppt/media/image22.tif" ContentType="image/tiff"/>
  <Override PartName="/ppt/media/image3.jpeg" ContentType="image/jpeg"/>
  <Override PartName="/ppt/media/image16.png" ContentType="image/png"/>
  <Override PartName="/ppt/media/image37.tif" ContentType="image/tiff"/>
  <Override PartName="/ppt/media/image21.jpeg" ContentType="image/jpeg"/>
  <Override PartName="/ppt/media/image5.jpeg" ContentType="image/jpeg"/>
  <Override PartName="/ppt/media/image4.jpeg" ContentType="image/jpeg"/>
  <Override PartName="/ppt/media/image10.jpeg" ContentType="image/jpeg"/>
  <Override PartName="/ppt/media/image35.jpeg" ContentType="image/jpeg"/>
  <Override PartName="/ppt/media/image6.jpeg" ContentType="image/jpeg"/>
  <Override PartName="/ppt/media/image26.tif" ContentType="image/tiff"/>
  <Override PartName="/ppt/media/image12.png" ContentType="image/png"/>
  <Override PartName="/ppt/media/image25.png" ContentType="image/png"/>
  <Override PartName="/ppt/media/image8.jpeg" ContentType="image/jpeg"/>
  <Override PartName="/ppt/media/image17.png" ContentType="image/png"/>
  <Override PartName="/ppt/media/image15.jpeg" ContentType="image/jpeg"/>
  <Override PartName="/ppt/media/image28.tif" ContentType="image/tiff"/>
  <Override PartName="/ppt/media/image18.gif" ContentType="image/gif"/>
  <Override PartName="/ppt/media/image40.png" ContentType="image/png"/>
  <Override PartName="/ppt/media/image20.tif" ContentType="image/tiff"/>
  <Override PartName="/ppt/media/image19.png" ContentType="image/png"/>
  <Override PartName="/ppt/media/image9.jpeg" ContentType="image/jpeg"/>
  <Override PartName="/ppt/media/image27.tif" ContentType="image/tiff"/>
  <Override PartName="/ppt/media/image14.jpeg" ContentType="image/jpeg"/>
  <Override PartName="/ppt/media/image31.jpeg" ContentType="image/jpeg"/>
  <Override PartName="/ppt/media/image24.tif" ContentType="image/tiff"/>
  <Override PartName="/ppt/media/image32.jpeg" ContentType="image/jpeg"/>
  <Override PartName="/ppt/media/image29.png" ContentType="image/png"/>
  <Override PartName="/ppt/media/image38.jpeg" ContentType="image/jpeg"/>
  <Override PartName="/ppt/media/image33.jpeg" ContentType="image/jpeg"/>
  <Override PartName="/ppt/media/image34.jpeg" ContentType="image/jpeg"/>
  <Override PartName="/ppt/media/image39.jpeg" ContentType="image/jpeg"/>
  <Override PartName="/ppt/media/image13.jpeg" ContentType="image/jpeg"/>
  <Override PartName="/ppt/media/image41.png" ContentType="image/png"/>
  <Override PartName="/ppt/notesSlides/_rels/notesSlide29.xml.rels" ContentType="application/vnd.openxmlformats-package.relationships+xml"/>
  <Override PartName="/ppt/notesSlides/_rels/notesSlide10.xml.rels" ContentType="application/vnd.openxmlformats-package.relationships+xml"/>
  <Override PartName="/ppt/notesSlides/_rels/notesSlide11.xml.rels" ContentType="application/vnd.openxmlformats-package.relationships+xml"/>
  <Override PartName="/ppt/notesSlides/_rels/notesSlide13.xml.rels" ContentType="application/vnd.openxmlformats-package.relationships+xml"/>
  <Override PartName="/ppt/notesSlides/_rels/notesSlide9.xml.rels" ContentType="application/vnd.openxmlformats-package.relationships+xml"/>
  <Override PartName="/ppt/notesSlides/_rels/notesSlide1.xml.rels" ContentType="application/vnd.openxmlformats-package.relationships+xml"/>
  <Override PartName="/ppt/notesSlides/_rels/notesSlide8.xml.rels" ContentType="application/vnd.openxmlformats-package.relationships+xml"/>
  <Override PartName="/ppt/notesSlides/_rels/notesSlide5.xml.rels" ContentType="application/vnd.openxmlformats-package.relationships+xml"/>
  <Override PartName="/ppt/notesSlides/_rels/notesSlide4.xml.rels" ContentType="application/vnd.openxmlformats-package.relationships+xml"/>
  <Override PartName="/ppt/notesSlides/_rels/notesSlide23.xml.rels" ContentType="application/vnd.openxmlformats-package.relationships+xml"/>
  <Override PartName="/ppt/notesSlides/_rels/notesSlide6.xml.rels" ContentType="application/vnd.openxmlformats-package.relationships+xml"/>
  <Override PartName="/ppt/notesSlides/_rels/notesSlide2.xml.rels" ContentType="application/vnd.openxmlformats-package.relationships+xml"/>
  <Override PartName="/ppt/notesSlides/notesSlide1.xml" ContentType="application/vnd.openxmlformats-officedocument.presentationml.notesSlide+xml"/>
  <Override PartName="/ppt/notesSlides/notesSlide6.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Slides/notesSlide11.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5.xml" ContentType="application/vnd.openxmlformats-officedocument.presentationml.notesSlide+xml"/>
  <Override PartName="/ppt/notesSlides/notesSlide29.xml" ContentType="application/vnd.openxmlformats-officedocument.presentationml.notesSlide+xml"/>
  <Override PartName="/ppt/notesSlides/notesSlide10.xml" ContentType="application/vnd.openxmlformats-officedocument.presentationml.notesSlide+xml"/>
  <Override PartName="/ppt/notesSlides/notesSlide23.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 id="2147483739" r:id="rId9"/>
    <p:sldMasterId id="2147483752" r:id="rId10"/>
  </p:sldMasterIdLst>
  <p:notesMasterIdLst>
    <p:notesMasterId r:id="rId11"/>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Lst>
  <p:sldSz cx="9144000" cy="6858000"/>
  <p:notesSz cx="7772400" cy="100584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notesMaster" Target="notesMasters/notesMaster1.xml"/><Relationship Id="rId12" Type="http://schemas.openxmlformats.org/officeDocument/2006/relationships/slide" Target="slides/slide1.xml"/><Relationship Id="rId13" Type="http://schemas.openxmlformats.org/officeDocument/2006/relationships/slide" Target="slides/slide2.xml"/><Relationship Id="rId14" Type="http://schemas.openxmlformats.org/officeDocument/2006/relationships/slide" Target="slides/slide3.xml"/><Relationship Id="rId15" Type="http://schemas.openxmlformats.org/officeDocument/2006/relationships/slide" Target="slides/slide4.xml"/><Relationship Id="rId16" Type="http://schemas.openxmlformats.org/officeDocument/2006/relationships/slide" Target="slides/slide5.xml"/><Relationship Id="rId17" Type="http://schemas.openxmlformats.org/officeDocument/2006/relationships/slide" Target="slides/slide6.xml"/><Relationship Id="rId18" Type="http://schemas.openxmlformats.org/officeDocument/2006/relationships/slide" Target="slides/slide7.xml"/><Relationship Id="rId19" Type="http://schemas.openxmlformats.org/officeDocument/2006/relationships/slide" Target="slides/slide8.xml"/><Relationship Id="rId20" Type="http://schemas.openxmlformats.org/officeDocument/2006/relationships/slide" Target="slides/slide9.xml"/><Relationship Id="rId21" Type="http://schemas.openxmlformats.org/officeDocument/2006/relationships/slide" Target="slides/slide10.xml"/><Relationship Id="rId22" Type="http://schemas.openxmlformats.org/officeDocument/2006/relationships/slide" Target="slides/slide11.xml"/><Relationship Id="rId23" Type="http://schemas.openxmlformats.org/officeDocument/2006/relationships/slide" Target="slides/slide12.xml"/><Relationship Id="rId24" Type="http://schemas.openxmlformats.org/officeDocument/2006/relationships/slide" Target="slides/slide13.xml"/><Relationship Id="rId25" Type="http://schemas.openxmlformats.org/officeDocument/2006/relationships/slide" Target="slides/slide14.xml"/><Relationship Id="rId26" Type="http://schemas.openxmlformats.org/officeDocument/2006/relationships/slide" Target="slides/slide15.xml"/><Relationship Id="rId27" Type="http://schemas.openxmlformats.org/officeDocument/2006/relationships/slide" Target="slides/slide16.xml"/><Relationship Id="rId28" Type="http://schemas.openxmlformats.org/officeDocument/2006/relationships/slide" Target="slides/slide17.xml"/><Relationship Id="rId29" Type="http://schemas.openxmlformats.org/officeDocument/2006/relationships/slide" Target="slides/slide18.xml"/><Relationship Id="rId30" Type="http://schemas.openxmlformats.org/officeDocument/2006/relationships/slide" Target="slides/slide19.xml"/><Relationship Id="rId31" Type="http://schemas.openxmlformats.org/officeDocument/2006/relationships/slide" Target="slides/slide20.xml"/><Relationship Id="rId32" Type="http://schemas.openxmlformats.org/officeDocument/2006/relationships/slide" Target="slides/slide21.xml"/><Relationship Id="rId33" Type="http://schemas.openxmlformats.org/officeDocument/2006/relationships/slide" Target="slides/slide22.xml"/><Relationship Id="rId34" Type="http://schemas.openxmlformats.org/officeDocument/2006/relationships/slide" Target="slides/slide23.xml"/><Relationship Id="rId35" Type="http://schemas.openxmlformats.org/officeDocument/2006/relationships/slide" Target="slides/slide24.xml"/><Relationship Id="rId36" Type="http://schemas.openxmlformats.org/officeDocument/2006/relationships/slide" Target="slides/slide25.xml"/><Relationship Id="rId37" Type="http://schemas.openxmlformats.org/officeDocument/2006/relationships/slide" Target="slides/slide26.xml"/><Relationship Id="rId38" Type="http://schemas.openxmlformats.org/officeDocument/2006/relationships/slide" Target="slides/slide27.xml"/><Relationship Id="rId39" Type="http://schemas.openxmlformats.org/officeDocument/2006/relationships/slide" Target="slides/slide28.xml"/><Relationship Id="rId40" Type="http://schemas.openxmlformats.org/officeDocument/2006/relationships/slide" Target="slides/slide29.xml"/><Relationship Id="rId41" Type="http://schemas.openxmlformats.org/officeDocument/2006/relationships/slide" Target="slides/slide30.xml"/><Relationship Id="rId42" Type="http://schemas.openxmlformats.org/officeDocument/2006/relationships/slide" Target="slides/slide31.xml"/><Relationship Id="rId43" Type="http://schemas.openxmlformats.org/officeDocument/2006/relationships/slide" Target="slides/slide32.xml"/><Relationship Id="rId44" Type="http://schemas.openxmlformats.org/officeDocument/2006/relationships/slide" Target="slides/slide33.xml"/><Relationship Id="rId45" Type="http://schemas.openxmlformats.org/officeDocument/2006/relationships/slide" Target="slides/slide34.xml"/>
</Relationships>
</file>

<file path=ppt/notesMasters/_rels/notesMaster1.xml.rels><?xml version="1.0" encoding="UTF-8"?>
<Relationships xmlns="http://schemas.openxmlformats.org/package/2006/relationships"><Relationship Id="rId1" Type="http://schemas.openxmlformats.org/officeDocument/2006/relationships/theme" Target="../theme/theme10.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3" name="PlaceHolder 1"/>
          <p:cNvSpPr>
            <a:spLocks noGrp="1"/>
          </p:cNvSpPr>
          <p:nvPr>
            <p:ph type="sldImg"/>
          </p:nvPr>
        </p:nvSpPr>
        <p:spPr>
          <a:xfrm>
            <a:off x="533520" y="764280"/>
            <a:ext cx="6704640" cy="3771360"/>
          </a:xfrm>
          <a:prstGeom prst="rect">
            <a:avLst/>
          </a:prstGeom>
        </p:spPr>
        <p:txBody>
          <a:bodyPr lIns="0" rIns="0" tIns="0" bIns="0" anchor="ctr">
            <a:noAutofit/>
          </a:bodyPr>
          <a:p>
            <a:pPr algn="ctr"/>
            <a:r>
              <a:rPr b="0" lang="en-US" sz="4400" spc="-1" strike="noStrike">
                <a:latin typeface="Arial"/>
              </a:rPr>
              <a:t>Click to move the slide</a:t>
            </a:r>
            <a:endParaRPr b="0" lang="en-US" sz="4400" spc="-1" strike="noStrike">
              <a:latin typeface="Arial"/>
            </a:endParaRPr>
          </a:p>
        </p:txBody>
      </p:sp>
      <p:sp>
        <p:nvSpPr>
          <p:cNvPr id="344" name="PlaceHolder 2"/>
          <p:cNvSpPr>
            <a:spLocks noGrp="1"/>
          </p:cNvSpPr>
          <p:nvPr>
            <p:ph type="body"/>
          </p:nvPr>
        </p:nvSpPr>
        <p:spPr>
          <a:xfrm>
            <a:off x="777240" y="4777560"/>
            <a:ext cx="6217560" cy="4525920"/>
          </a:xfrm>
          <a:prstGeom prst="rect">
            <a:avLst/>
          </a:prstGeom>
        </p:spPr>
        <p:txBody>
          <a:bodyPr lIns="0" rIns="0" tIns="0" bIns="0">
            <a:noAutofit/>
          </a:bodyPr>
          <a:p>
            <a:r>
              <a:rPr b="0" lang="en-US" sz="2000" spc="-1" strike="noStrike">
                <a:latin typeface="Arial"/>
              </a:rPr>
              <a:t>Click to edit the notes format</a:t>
            </a:r>
            <a:endParaRPr b="0" lang="en-US" sz="2000" spc="-1" strike="noStrike">
              <a:latin typeface="Arial"/>
            </a:endParaRPr>
          </a:p>
        </p:txBody>
      </p:sp>
      <p:sp>
        <p:nvSpPr>
          <p:cNvPr id="345" name="PlaceHolder 3"/>
          <p:cNvSpPr>
            <a:spLocks noGrp="1"/>
          </p:cNvSpPr>
          <p:nvPr>
            <p:ph type="hdr"/>
          </p:nvPr>
        </p:nvSpPr>
        <p:spPr>
          <a:xfrm>
            <a:off x="0" y="0"/>
            <a:ext cx="3372840" cy="502560"/>
          </a:xfrm>
          <a:prstGeom prst="rect">
            <a:avLst/>
          </a:prstGeom>
        </p:spPr>
        <p:txBody>
          <a:bodyPr lIns="0" rIns="0" tIns="0" bIns="0">
            <a:noAutofit/>
          </a:bodyPr>
          <a:p>
            <a:r>
              <a:rPr b="0" lang="en-US" sz="1400" spc="-1" strike="noStrike">
                <a:latin typeface="Times New Roman"/>
              </a:rPr>
              <a:t>&lt;header&gt;</a:t>
            </a:r>
            <a:endParaRPr b="0" lang="en-US" sz="1400" spc="-1" strike="noStrike">
              <a:latin typeface="Times New Roman"/>
            </a:endParaRPr>
          </a:p>
        </p:txBody>
      </p:sp>
      <p:sp>
        <p:nvSpPr>
          <p:cNvPr id="346" name="PlaceHolder 4"/>
          <p:cNvSpPr>
            <a:spLocks noGrp="1"/>
          </p:cNvSpPr>
          <p:nvPr>
            <p:ph type="dt"/>
          </p:nvPr>
        </p:nvSpPr>
        <p:spPr>
          <a:xfrm>
            <a:off x="4399200" y="0"/>
            <a:ext cx="3372840" cy="502560"/>
          </a:xfrm>
          <a:prstGeom prst="rect">
            <a:avLst/>
          </a:prstGeom>
        </p:spPr>
        <p:txBody>
          <a:bodyPr lIns="0" rIns="0" tIns="0" bIns="0">
            <a:noAutofit/>
          </a:bodyPr>
          <a:p>
            <a:pPr algn="r"/>
            <a:r>
              <a:rPr b="0" lang="en-US" sz="1400" spc="-1" strike="noStrike">
                <a:latin typeface="Times New Roman"/>
              </a:rPr>
              <a:t>&lt;date/time&gt;</a:t>
            </a:r>
            <a:endParaRPr b="0" lang="en-US" sz="1400" spc="-1" strike="noStrike">
              <a:latin typeface="Times New Roman"/>
            </a:endParaRPr>
          </a:p>
        </p:txBody>
      </p:sp>
      <p:sp>
        <p:nvSpPr>
          <p:cNvPr id="347" name="PlaceHolder 5"/>
          <p:cNvSpPr>
            <a:spLocks noGrp="1"/>
          </p:cNvSpPr>
          <p:nvPr>
            <p:ph type="ftr"/>
          </p:nvPr>
        </p:nvSpPr>
        <p:spPr>
          <a:xfrm>
            <a:off x="0" y="9555480"/>
            <a:ext cx="3372840" cy="502560"/>
          </a:xfrm>
          <a:prstGeom prst="rect">
            <a:avLst/>
          </a:prstGeom>
        </p:spPr>
        <p:txBody>
          <a:bodyPr lIns="0" rIns="0" tIns="0" bIns="0" anchor="b">
            <a:noAutofit/>
          </a:bodyPr>
          <a:p>
            <a:r>
              <a:rPr b="0" lang="en-US" sz="1400" spc="-1" strike="noStrike">
                <a:latin typeface="Times New Roman"/>
              </a:rPr>
              <a:t>&lt;footer&gt;</a:t>
            </a:r>
            <a:endParaRPr b="0" lang="en-US" sz="1400" spc="-1" strike="noStrike">
              <a:latin typeface="Times New Roman"/>
            </a:endParaRPr>
          </a:p>
        </p:txBody>
      </p:sp>
      <p:sp>
        <p:nvSpPr>
          <p:cNvPr id="348" name="PlaceHolder 6"/>
          <p:cNvSpPr>
            <a:spLocks noGrp="1"/>
          </p:cNvSpPr>
          <p:nvPr>
            <p:ph type="sldNum"/>
          </p:nvPr>
        </p:nvSpPr>
        <p:spPr>
          <a:xfrm>
            <a:off x="4399200" y="9555480"/>
            <a:ext cx="3372840" cy="502560"/>
          </a:xfrm>
          <a:prstGeom prst="rect">
            <a:avLst/>
          </a:prstGeom>
        </p:spPr>
        <p:txBody>
          <a:bodyPr lIns="0" rIns="0" tIns="0" bIns="0" anchor="b">
            <a:noAutofit/>
          </a:bodyPr>
          <a:p>
            <a:pPr algn="r"/>
            <a:fld id="{3FBFFDAF-FE80-448D-9632-25F2A8DE7099}" type="slidenum">
              <a:rPr b="0" lang="en-US" sz="1400" spc="-1" strike="noStrike">
                <a:latin typeface="Times New Roman"/>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
</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1" name="PlaceHolder 1"/>
          <p:cNvSpPr>
            <a:spLocks noGrp="1"/>
          </p:cNvSpPr>
          <p:nvPr>
            <p:ph type="sldImg"/>
          </p:nvPr>
        </p:nvSpPr>
        <p:spPr>
          <a:xfrm>
            <a:off x="1623960" y="1257480"/>
            <a:ext cx="4523400" cy="3393000"/>
          </a:xfrm>
          <a:prstGeom prst="rect">
            <a:avLst/>
          </a:prstGeom>
        </p:spPr>
      </p:sp>
      <p:sp>
        <p:nvSpPr>
          <p:cNvPr id="462" name="PlaceHolder 2"/>
          <p:cNvSpPr>
            <a:spLocks noGrp="1"/>
          </p:cNvSpPr>
          <p:nvPr>
            <p:ph type="body"/>
          </p:nvPr>
        </p:nvSpPr>
        <p:spPr>
          <a:xfrm>
            <a:off x="777960" y="4840200"/>
            <a:ext cx="6215040" cy="3959280"/>
          </a:xfrm>
          <a:prstGeom prst="rect">
            <a:avLst/>
          </a:prstGeom>
        </p:spPr>
        <p:txBody>
          <a:bodyPr lIns="0" rIns="0" tIns="0" bIns="0">
            <a:noAutofit/>
          </a:bodyPr>
          <a:p>
            <a:pPr marL="216000" indent="-214920">
              <a:lnSpc>
                <a:spcPct val="100000"/>
              </a:lnSpc>
              <a:tabLst>
                <a:tab algn="l" pos="0"/>
              </a:tabLst>
            </a:pPr>
            <a:r>
              <a:rPr b="0" lang="da-DK" sz="2000" spc="-1" strike="noStrike">
                <a:latin typeface="Arial"/>
              </a:rPr>
              <a:t>Just go over this slide</a:t>
            </a:r>
            <a:endParaRPr b="0" lang="en-US" sz="2000" spc="-1" strike="noStrike">
              <a:latin typeface="Arial"/>
            </a:endParaRPr>
          </a:p>
        </p:txBody>
      </p:sp>
      <p:sp>
        <p:nvSpPr>
          <p:cNvPr id="463" name="CustomShape 3"/>
          <p:cNvSpPr/>
          <p:nvPr/>
        </p:nvSpPr>
        <p:spPr>
          <a:xfrm>
            <a:off x="4402080" y="9553680"/>
            <a:ext cx="3367080" cy="50328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pPr>
            <a:fld id="{39742300-8ECB-4652-BE9A-169A6DE6AFB7}" type="slidenum">
              <a:rPr b="0" lang="en-US" sz="1200" spc="-1" strike="noStrike">
                <a:solidFill>
                  <a:srgbClr val="000000"/>
                </a:solidFill>
                <a:latin typeface="+mn-lt"/>
                <a:ea typeface="+mn-ea"/>
              </a:rPr>
              <a:t>32</a:t>
            </a:fld>
            <a:endParaRPr b="0" lang="en-US" sz="1200" spc="-1" strike="noStrike">
              <a:latin typeface="Arial"/>
            </a:endParaRPr>
          </a:p>
        </p:txBody>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1" name="PlaceHolder 1"/>
          <p:cNvSpPr>
            <a:spLocks noGrp="1"/>
          </p:cNvSpPr>
          <p:nvPr>
            <p:ph type="sldImg"/>
          </p:nvPr>
        </p:nvSpPr>
        <p:spPr>
          <a:xfrm>
            <a:off x="1370160" y="763560"/>
            <a:ext cx="5029560" cy="3771000"/>
          </a:xfrm>
          <a:prstGeom prst="rect">
            <a:avLst/>
          </a:prstGeom>
        </p:spPr>
      </p:sp>
      <p:sp>
        <p:nvSpPr>
          <p:cNvPr id="482" name="PlaceHolder 2"/>
          <p:cNvSpPr>
            <a:spLocks noGrp="1"/>
          </p:cNvSpPr>
          <p:nvPr>
            <p:ph type="body"/>
          </p:nvPr>
        </p:nvSpPr>
        <p:spPr>
          <a:xfrm>
            <a:off x="777240" y="4777560"/>
            <a:ext cx="6216480" cy="4524840"/>
          </a:xfrm>
          <a:prstGeom prst="rect">
            <a:avLst/>
          </a:prstGeom>
        </p:spPr>
        <p:txBody>
          <a:bodyPr lIns="0" rIns="0" tIns="0" bIns="0">
            <a:noAutofit/>
          </a:bodyPr>
          <a:p>
            <a:endParaRPr b="0" lang="en-US" sz="2000" spc="-1" strike="noStrike">
              <a:latin typeface="Arial"/>
            </a:endParaRPr>
          </a:p>
        </p:txBody>
      </p:sp>
      <p:sp>
        <p:nvSpPr>
          <p:cNvPr id="483" name="CustomShape 3"/>
          <p:cNvSpPr/>
          <p:nvPr/>
        </p:nvSpPr>
        <p:spPr>
          <a:xfrm>
            <a:off x="4399200" y="9555480"/>
            <a:ext cx="3371760" cy="501480"/>
          </a:xfrm>
          <a:prstGeom prst="rect">
            <a:avLst/>
          </a:prstGeom>
          <a:noFill/>
          <a:ln w="0">
            <a:noFill/>
          </a:ln>
        </p:spPr>
        <p:style>
          <a:lnRef idx="0"/>
          <a:fillRef idx="0"/>
          <a:effectRef idx="0"/>
          <a:fontRef idx="minor"/>
        </p:style>
        <p:txBody>
          <a:bodyPr lIns="0" rIns="0" tIns="0" bIns="0" anchor="b">
            <a:noAutofit/>
          </a:bodyPr>
          <a:p>
            <a:pPr>
              <a:lnSpc>
                <a:spcPct val="100000"/>
              </a:lnSpc>
            </a:pPr>
            <a:fld id="{28FC86EB-F07C-4099-A139-2525B98C2A06}" type="slidenum">
              <a:rPr b="0" lang="da-DK" sz="1800" spc="-1" strike="noStrike">
                <a:solidFill>
                  <a:srgbClr val="000000"/>
                </a:solidFill>
                <a:latin typeface="+mn-lt"/>
                <a:ea typeface="+mn-ea"/>
              </a:rPr>
              <a:t>&lt;number&gt;</a:t>
            </a:fld>
            <a:endParaRPr b="0" lang="en-US" sz="1800" spc="-1" strike="noStrike">
              <a:latin typeface="Arial"/>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4" name="PlaceHolder 1"/>
          <p:cNvSpPr>
            <a:spLocks noGrp="1"/>
          </p:cNvSpPr>
          <p:nvPr>
            <p:ph type="sldImg"/>
          </p:nvPr>
        </p:nvSpPr>
        <p:spPr>
          <a:xfrm>
            <a:off x="1370160" y="763560"/>
            <a:ext cx="5029560" cy="3771000"/>
          </a:xfrm>
          <a:prstGeom prst="rect">
            <a:avLst/>
          </a:prstGeom>
        </p:spPr>
      </p:sp>
      <p:sp>
        <p:nvSpPr>
          <p:cNvPr id="485" name="PlaceHolder 2"/>
          <p:cNvSpPr>
            <a:spLocks noGrp="1"/>
          </p:cNvSpPr>
          <p:nvPr>
            <p:ph type="body"/>
          </p:nvPr>
        </p:nvSpPr>
        <p:spPr>
          <a:xfrm>
            <a:off x="777240" y="4777560"/>
            <a:ext cx="6216480" cy="4524840"/>
          </a:xfrm>
          <a:prstGeom prst="rect">
            <a:avLst/>
          </a:prstGeom>
        </p:spPr>
        <p:txBody>
          <a:bodyPr lIns="0" rIns="0" tIns="0" bIns="0">
            <a:noAutofit/>
          </a:bodyPr>
          <a:p>
            <a:endParaRPr b="0" lang="en-US" sz="2000" spc="-1" strike="noStrike">
              <a:latin typeface="Arial"/>
            </a:endParaRPr>
          </a:p>
        </p:txBody>
      </p:sp>
      <p:sp>
        <p:nvSpPr>
          <p:cNvPr id="486" name="CustomShape 3"/>
          <p:cNvSpPr/>
          <p:nvPr/>
        </p:nvSpPr>
        <p:spPr>
          <a:xfrm>
            <a:off x="4399200" y="9555480"/>
            <a:ext cx="3371760" cy="501480"/>
          </a:xfrm>
          <a:prstGeom prst="rect">
            <a:avLst/>
          </a:prstGeom>
          <a:noFill/>
          <a:ln w="0">
            <a:noFill/>
          </a:ln>
        </p:spPr>
        <p:style>
          <a:lnRef idx="0"/>
          <a:fillRef idx="0"/>
          <a:effectRef idx="0"/>
          <a:fontRef idx="minor"/>
        </p:style>
        <p:txBody>
          <a:bodyPr lIns="0" rIns="0" tIns="0" bIns="0" anchor="b">
            <a:noAutofit/>
          </a:bodyPr>
          <a:p>
            <a:pPr>
              <a:lnSpc>
                <a:spcPct val="100000"/>
              </a:lnSpc>
            </a:pPr>
            <a:fld id="{8DF06DE0-0636-479C-B0F0-CCC9E9D7F00E}" type="slidenum">
              <a:rPr b="0" lang="da-DK" sz="1800" spc="-1" strike="noStrike">
                <a:solidFill>
                  <a:srgbClr val="000000"/>
                </a:solidFill>
                <a:latin typeface="+mn-lt"/>
                <a:ea typeface="+mn-ea"/>
              </a:rPr>
              <a:t>&lt;number&gt;</a:t>
            </a:fld>
            <a:endParaRPr b="0" lang="en-US" sz="1800" spc="-1" strike="noStrike">
              <a:latin typeface="Arial"/>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7" name="PlaceHolder 1"/>
          <p:cNvSpPr>
            <a:spLocks noGrp="1"/>
          </p:cNvSpPr>
          <p:nvPr>
            <p:ph type="sldImg"/>
          </p:nvPr>
        </p:nvSpPr>
        <p:spPr>
          <a:xfrm>
            <a:off x="1623960" y="1257480"/>
            <a:ext cx="4523400" cy="3393000"/>
          </a:xfrm>
          <a:prstGeom prst="rect">
            <a:avLst/>
          </a:prstGeom>
        </p:spPr>
      </p:sp>
      <p:sp>
        <p:nvSpPr>
          <p:cNvPr id="488" name="PlaceHolder 2"/>
          <p:cNvSpPr>
            <a:spLocks noGrp="1"/>
          </p:cNvSpPr>
          <p:nvPr>
            <p:ph type="body"/>
          </p:nvPr>
        </p:nvSpPr>
        <p:spPr>
          <a:xfrm>
            <a:off x="777960" y="4840200"/>
            <a:ext cx="6215040" cy="3959280"/>
          </a:xfrm>
          <a:prstGeom prst="rect">
            <a:avLst/>
          </a:prstGeom>
        </p:spPr>
        <p:txBody>
          <a:bodyPr lIns="0" rIns="0" tIns="0" bIns="0">
            <a:noAutofit/>
          </a:bodyPr>
          <a:p>
            <a:pPr marL="216000" indent="-214920">
              <a:lnSpc>
                <a:spcPct val="100000"/>
              </a:lnSpc>
              <a:tabLst>
                <a:tab algn="l" pos="0"/>
              </a:tabLst>
            </a:pPr>
            <a:r>
              <a:rPr b="0" lang="da-DK" sz="2000" spc="-1" strike="noStrike">
                <a:latin typeface="Arial"/>
              </a:rPr>
              <a:t>To travel back from space and integrate it into our own life. TS is when the are connection between head and heart. SAY MORE ABOUT THAT…..</a:t>
            </a:r>
            <a:endParaRPr b="0" lang="en-US" sz="2000" spc="-1" strike="noStrike">
              <a:latin typeface="Arial"/>
            </a:endParaRPr>
          </a:p>
        </p:txBody>
      </p:sp>
      <p:sp>
        <p:nvSpPr>
          <p:cNvPr id="489" name="CustomShape 3"/>
          <p:cNvSpPr/>
          <p:nvPr/>
        </p:nvSpPr>
        <p:spPr>
          <a:xfrm>
            <a:off x="4402080" y="9553680"/>
            <a:ext cx="3367080" cy="50328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pPr>
            <a:fld id="{0EF35D8D-17A4-4C8E-A50C-4E085712A631}" type="slidenum">
              <a:rPr b="0" lang="en-US" sz="1200" spc="-1" strike="noStrike">
                <a:solidFill>
                  <a:srgbClr val="000000"/>
                </a:solidFill>
                <a:latin typeface="+mn-lt"/>
                <a:ea typeface="+mn-ea"/>
              </a:rPr>
              <a:t>&lt;number&gt;</a:t>
            </a:fld>
            <a:endParaRPr b="0" lang="en-US" sz="1200" spc="-1" strike="noStrike">
              <a:latin typeface="Arial"/>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4" name="PlaceHolder 1"/>
          <p:cNvSpPr>
            <a:spLocks noGrp="1"/>
          </p:cNvSpPr>
          <p:nvPr>
            <p:ph type="sldImg"/>
          </p:nvPr>
        </p:nvSpPr>
        <p:spPr>
          <a:xfrm>
            <a:off x="777240" y="1257120"/>
            <a:ext cx="6212160" cy="3390840"/>
          </a:xfrm>
          <a:prstGeom prst="rect">
            <a:avLst/>
          </a:prstGeom>
        </p:spPr>
      </p:sp>
      <p:sp>
        <p:nvSpPr>
          <p:cNvPr id="465" name="PlaceHolder 2"/>
          <p:cNvSpPr>
            <a:spLocks noGrp="1"/>
          </p:cNvSpPr>
          <p:nvPr>
            <p:ph type="body"/>
          </p:nvPr>
        </p:nvSpPr>
        <p:spPr>
          <a:xfrm>
            <a:off x="777240" y="4840560"/>
            <a:ext cx="6211800" cy="3954600"/>
          </a:xfrm>
          <a:prstGeom prst="rect">
            <a:avLst/>
          </a:prstGeom>
        </p:spPr>
        <p:txBody>
          <a:bodyPr lIns="0" rIns="0" tIns="0" bIns="0">
            <a:noAutofit/>
          </a:bodyPr>
          <a:p>
            <a:endParaRPr b="0" lang="en-US" sz="2000" spc="-1" strike="noStrike">
              <a:latin typeface="Arial"/>
            </a:endParaRPr>
          </a:p>
        </p:txBody>
      </p:sp>
      <p:sp>
        <p:nvSpPr>
          <p:cNvPr id="466" name="CustomShape 3"/>
          <p:cNvSpPr/>
          <p:nvPr/>
        </p:nvSpPr>
        <p:spPr>
          <a:xfrm>
            <a:off x="4402440" y="9553680"/>
            <a:ext cx="3362040" cy="49860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pPr>
            <a:fld id="{123D6BD7-EC8B-4980-803C-F6EED9486EDF}" type="slidenum">
              <a:rPr b="0" lang="en-US" sz="1200" spc="-1" strike="noStrike">
                <a:solidFill>
                  <a:srgbClr val="000000"/>
                </a:solidFill>
                <a:latin typeface="Times New Roman"/>
                <a:ea typeface="+mn-ea"/>
              </a:rPr>
              <a:t>&lt;number&gt;</a:t>
            </a:fld>
            <a:endParaRPr b="0" lang="en-US" sz="1200" spc="-1" strike="noStrike">
              <a:latin typeface="Arial"/>
            </a:endParaRPr>
          </a:p>
        </p:txBody>
      </p:sp>
    </p:spTree>
  </p:cSld>
</p:notes>
</file>

<file path=ppt/notesSlides/notesSlide2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0" name="PlaceHolder 1"/>
          <p:cNvSpPr>
            <a:spLocks noGrp="1"/>
          </p:cNvSpPr>
          <p:nvPr>
            <p:ph type="sldImg"/>
          </p:nvPr>
        </p:nvSpPr>
        <p:spPr>
          <a:xfrm>
            <a:off x="1370160" y="763560"/>
            <a:ext cx="5029560" cy="3771000"/>
          </a:xfrm>
          <a:prstGeom prst="rect">
            <a:avLst/>
          </a:prstGeom>
        </p:spPr>
      </p:sp>
      <p:sp>
        <p:nvSpPr>
          <p:cNvPr id="491" name="PlaceHolder 2"/>
          <p:cNvSpPr>
            <a:spLocks noGrp="1"/>
          </p:cNvSpPr>
          <p:nvPr>
            <p:ph type="body"/>
          </p:nvPr>
        </p:nvSpPr>
        <p:spPr>
          <a:xfrm>
            <a:off x="777240" y="4777560"/>
            <a:ext cx="6216480" cy="4524840"/>
          </a:xfrm>
          <a:prstGeom prst="rect">
            <a:avLst/>
          </a:prstGeom>
        </p:spPr>
        <p:txBody>
          <a:bodyPr lIns="0" rIns="0" tIns="0" bIns="0">
            <a:noAutofit/>
          </a:bodyPr>
          <a:p>
            <a:endParaRPr b="0" lang="en-US" sz="2000" spc="-1" strike="noStrike">
              <a:latin typeface="Arial"/>
            </a:endParaRPr>
          </a:p>
        </p:txBody>
      </p:sp>
      <p:sp>
        <p:nvSpPr>
          <p:cNvPr id="492" name="CustomShape 3"/>
          <p:cNvSpPr/>
          <p:nvPr/>
        </p:nvSpPr>
        <p:spPr>
          <a:xfrm>
            <a:off x="4399200" y="9555480"/>
            <a:ext cx="3371760" cy="501480"/>
          </a:xfrm>
          <a:prstGeom prst="rect">
            <a:avLst/>
          </a:prstGeom>
          <a:noFill/>
          <a:ln w="0">
            <a:noFill/>
          </a:ln>
        </p:spPr>
        <p:style>
          <a:lnRef idx="0"/>
          <a:fillRef idx="0"/>
          <a:effectRef idx="0"/>
          <a:fontRef idx="minor"/>
        </p:style>
        <p:txBody>
          <a:bodyPr lIns="0" rIns="0" tIns="0" bIns="0" anchor="b">
            <a:noAutofit/>
          </a:bodyPr>
          <a:p>
            <a:pPr algn="r">
              <a:lnSpc>
                <a:spcPct val="100000"/>
              </a:lnSpc>
            </a:pPr>
            <a:fld id="{A64D694E-714F-452D-B59D-1FC05960AB16}" type="slidenum">
              <a:rPr b="0" lang="en-US" sz="1400" spc="-1" strike="noStrike">
                <a:solidFill>
                  <a:srgbClr val="000000"/>
                </a:solidFill>
                <a:latin typeface="Times New Roman"/>
                <a:ea typeface="+mn-ea"/>
              </a:rPr>
              <a:t>&lt;number&gt;</a:t>
            </a:fld>
            <a:endParaRPr b="0" lang="en-US" sz="1400" spc="-1" strike="noStrike">
              <a:latin typeface="Arial"/>
            </a:endParaRPr>
          </a:p>
        </p:txBody>
      </p:sp>
    </p:spTree>
  </p:cSld>
</p:notes>
</file>

<file path=ppt/notesSlides/notesSlide2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3" name="PlaceHolder 1"/>
          <p:cNvSpPr>
            <a:spLocks noGrp="1"/>
          </p:cNvSpPr>
          <p:nvPr>
            <p:ph type="sldImg"/>
          </p:nvPr>
        </p:nvSpPr>
        <p:spPr>
          <a:xfrm>
            <a:off x="870120" y="1257480"/>
            <a:ext cx="6031440" cy="3393000"/>
          </a:xfrm>
          <a:prstGeom prst="rect">
            <a:avLst/>
          </a:prstGeom>
        </p:spPr>
      </p:sp>
      <p:sp>
        <p:nvSpPr>
          <p:cNvPr id="494" name="PlaceHolder 2"/>
          <p:cNvSpPr>
            <a:spLocks noGrp="1"/>
          </p:cNvSpPr>
          <p:nvPr>
            <p:ph type="body"/>
          </p:nvPr>
        </p:nvSpPr>
        <p:spPr>
          <a:xfrm>
            <a:off x="777960" y="4840200"/>
            <a:ext cx="6215040" cy="3959280"/>
          </a:xfrm>
          <a:prstGeom prst="rect">
            <a:avLst/>
          </a:prstGeom>
        </p:spPr>
        <p:txBody>
          <a:bodyPr lIns="0" rIns="0" tIns="0" bIns="0">
            <a:noAutofit/>
          </a:bodyPr>
          <a:p>
            <a:pPr marL="216000" indent="-214920">
              <a:lnSpc>
                <a:spcPct val="100000"/>
              </a:lnSpc>
              <a:tabLst>
                <a:tab algn="l" pos="0"/>
              </a:tabLst>
            </a:pPr>
            <a:r>
              <a:rPr b="0" lang="da-DK" sz="2000" spc="-1" strike="noStrike">
                <a:latin typeface="Arial"/>
              </a:rPr>
              <a:t>Now we want you to start your journey we us. The first exercise is about principle one and we want you to reflect on your situation in the begining of your journey and what can support you ahead</a:t>
            </a:r>
            <a:endParaRPr b="0" lang="en-US" sz="2000" spc="-1" strike="noStrike">
              <a:latin typeface="Arial"/>
            </a:endParaRPr>
          </a:p>
        </p:txBody>
      </p:sp>
      <p:sp>
        <p:nvSpPr>
          <p:cNvPr id="495" name="CustomShape 3"/>
          <p:cNvSpPr/>
          <p:nvPr/>
        </p:nvSpPr>
        <p:spPr>
          <a:xfrm>
            <a:off x="4402080" y="9553680"/>
            <a:ext cx="3367080" cy="50328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pPr>
            <a:fld id="{78377CE7-84CC-4082-8BD1-10F765B5CD2A}" type="slidenum">
              <a:rPr b="0" lang="en-US" sz="1200" spc="-1" strike="noStrike">
                <a:solidFill>
                  <a:srgbClr val="000000"/>
                </a:solidFill>
                <a:latin typeface="+mn-lt"/>
                <a:ea typeface="+mn-ea"/>
              </a:rPr>
              <a:t>&lt;number&gt;</a:t>
            </a:fld>
            <a:endParaRPr b="0" lang="en-US" sz="1200" spc="-1" strike="noStrike">
              <a:latin typeface="Arial"/>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7" name="PlaceHolder 1"/>
          <p:cNvSpPr>
            <a:spLocks noGrp="1"/>
          </p:cNvSpPr>
          <p:nvPr>
            <p:ph type="sldImg"/>
          </p:nvPr>
        </p:nvSpPr>
        <p:spPr>
          <a:xfrm>
            <a:off x="604440" y="839880"/>
            <a:ext cx="7593840" cy="4145400"/>
          </a:xfrm>
          <a:prstGeom prst="rect">
            <a:avLst/>
          </a:prstGeom>
        </p:spPr>
      </p:sp>
      <p:sp>
        <p:nvSpPr>
          <p:cNvPr id="468" name="PlaceHolder 2"/>
          <p:cNvSpPr>
            <a:spLocks noGrp="1"/>
          </p:cNvSpPr>
          <p:nvPr>
            <p:ph type="body"/>
          </p:nvPr>
        </p:nvSpPr>
        <p:spPr>
          <a:xfrm>
            <a:off x="777240" y="4840560"/>
            <a:ext cx="6212880" cy="3955680"/>
          </a:xfrm>
          <a:prstGeom prst="rect">
            <a:avLst/>
          </a:prstGeom>
        </p:spPr>
        <p:txBody>
          <a:bodyPr lIns="0" rIns="0" tIns="0" bIns="0">
            <a:noAutofit/>
          </a:bodyPr>
          <a:p>
            <a:endParaRPr b="0" lang="en-US" sz="2000" spc="-1" strike="noStrike">
              <a:latin typeface="Arial"/>
            </a:endParaRPr>
          </a:p>
        </p:txBody>
      </p:sp>
      <p:sp>
        <p:nvSpPr>
          <p:cNvPr id="469" name="CustomShape 3"/>
          <p:cNvSpPr/>
          <p:nvPr/>
        </p:nvSpPr>
        <p:spPr>
          <a:xfrm>
            <a:off x="4402440" y="9553680"/>
            <a:ext cx="3363120" cy="49968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pPr>
            <a:fld id="{D824DFD0-2387-44F4-BE8F-CA08DB632681}" type="slidenum">
              <a:rPr b="0" lang="en-US" sz="1400" spc="-1" strike="noStrike">
                <a:solidFill>
                  <a:srgbClr val="000000"/>
                </a:solidFill>
                <a:latin typeface="Times New Roman"/>
                <a:ea typeface="+mn-ea"/>
              </a:rPr>
              <a:t>&lt;number&gt;</a:t>
            </a:fld>
            <a:endParaRPr b="0" lang="en-US" sz="1400" spc="-1" strike="noStrike">
              <a:latin typeface="Arial"/>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0" name="PlaceHolder 1"/>
          <p:cNvSpPr>
            <a:spLocks noGrp="1"/>
          </p:cNvSpPr>
          <p:nvPr>
            <p:ph type="sldImg"/>
          </p:nvPr>
        </p:nvSpPr>
        <p:spPr>
          <a:xfrm>
            <a:off x="1370160" y="763560"/>
            <a:ext cx="5029560" cy="3771000"/>
          </a:xfrm>
          <a:prstGeom prst="rect">
            <a:avLst/>
          </a:prstGeom>
        </p:spPr>
      </p:sp>
      <p:sp>
        <p:nvSpPr>
          <p:cNvPr id="471" name="PlaceHolder 2"/>
          <p:cNvSpPr>
            <a:spLocks noGrp="1"/>
          </p:cNvSpPr>
          <p:nvPr>
            <p:ph type="body"/>
          </p:nvPr>
        </p:nvSpPr>
        <p:spPr>
          <a:xfrm>
            <a:off x="777240" y="4777560"/>
            <a:ext cx="6216480" cy="4524840"/>
          </a:xfrm>
          <a:prstGeom prst="rect">
            <a:avLst/>
          </a:prstGeom>
        </p:spPr>
        <p:txBody>
          <a:bodyPr lIns="0" rIns="0" tIns="0" bIns="0">
            <a:noAutofit/>
          </a:bodyPr>
          <a:p>
            <a:pPr marL="216000" indent="-215280">
              <a:lnSpc>
                <a:spcPct val="100000"/>
              </a:lnSpc>
              <a:tabLst>
                <a:tab algn="l" pos="0"/>
              </a:tabLst>
            </a:pPr>
            <a:r>
              <a:rPr b="0" lang="da-DK" sz="1800" spc="-1" strike="noStrike">
                <a:solidFill>
                  <a:srgbClr val="000000"/>
                </a:solidFill>
                <a:latin typeface="Arial"/>
                <a:ea typeface="DejaVu Sans"/>
              </a:rPr>
              <a:t>Story inspired from interview with Maiken Bork Clausen who buy educations for</a:t>
            </a:r>
            <a:endParaRPr b="0" lang="en-US" sz="1800" spc="-1" strike="noStrike">
              <a:latin typeface="Arial"/>
            </a:endParaRPr>
          </a:p>
          <a:p>
            <a:pPr marL="216000" indent="-215280">
              <a:lnSpc>
                <a:spcPct val="100000"/>
              </a:lnSpc>
              <a:tabLst>
                <a:tab algn="l" pos="0"/>
              </a:tabLst>
            </a:pPr>
            <a:r>
              <a:rPr b="0" lang="da-DK" sz="1800" spc="-1" strike="noStrike">
                <a:solidFill>
                  <a:srgbClr val="000000"/>
                </a:solidFill>
                <a:latin typeface="Arial"/>
                <a:ea typeface="DejaVu Sans"/>
              </a:rPr>
              <a:t>the staff in the Danish Parlament.</a:t>
            </a:r>
            <a:endParaRPr b="0" lang="en-US" sz="1800" spc="-1" strike="noStrike">
              <a:latin typeface="Arial"/>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2" name="PlaceHolder 1"/>
          <p:cNvSpPr>
            <a:spLocks noGrp="1"/>
          </p:cNvSpPr>
          <p:nvPr>
            <p:ph type="sldImg"/>
          </p:nvPr>
        </p:nvSpPr>
        <p:spPr>
          <a:xfrm>
            <a:off x="1623960" y="1257480"/>
            <a:ext cx="4523400" cy="3393000"/>
          </a:xfrm>
          <a:prstGeom prst="rect">
            <a:avLst/>
          </a:prstGeom>
        </p:spPr>
      </p:sp>
      <p:sp>
        <p:nvSpPr>
          <p:cNvPr id="473" name="PlaceHolder 2"/>
          <p:cNvSpPr>
            <a:spLocks noGrp="1"/>
          </p:cNvSpPr>
          <p:nvPr>
            <p:ph type="body"/>
          </p:nvPr>
        </p:nvSpPr>
        <p:spPr>
          <a:xfrm>
            <a:off x="777960" y="4840200"/>
            <a:ext cx="6215040" cy="3959280"/>
          </a:xfrm>
          <a:prstGeom prst="rect">
            <a:avLst/>
          </a:prstGeom>
        </p:spPr>
        <p:txBody>
          <a:bodyPr lIns="0" rIns="0" tIns="0" bIns="0">
            <a:noAutofit/>
          </a:bodyPr>
          <a:p>
            <a:pPr marL="216000" indent="-214920">
              <a:lnSpc>
                <a:spcPct val="100000"/>
              </a:lnSpc>
              <a:tabLst>
                <a:tab algn="l" pos="0"/>
              </a:tabLst>
            </a:pPr>
            <a:r>
              <a:rPr b="0" lang="en-US" sz="2000" spc="-1" strike="noStrike">
                <a:latin typeface="Arial"/>
              </a:rPr>
              <a:t>See Ch. 1, especially p. 16-18 in True Storytelling book for more details.</a:t>
            </a:r>
            <a:endParaRPr b="0" lang="en-US" sz="2000" spc="-1" strike="noStrike">
              <a:latin typeface="Arial"/>
            </a:endParaRPr>
          </a:p>
        </p:txBody>
      </p:sp>
      <p:sp>
        <p:nvSpPr>
          <p:cNvPr id="474" name="CustomShape 3"/>
          <p:cNvSpPr/>
          <p:nvPr/>
        </p:nvSpPr>
        <p:spPr>
          <a:xfrm>
            <a:off x="4402080" y="9553680"/>
            <a:ext cx="3367080" cy="50328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pPr>
            <a:fld id="{899DC26F-82DC-4BA2-BFF5-A879ADE4F182}" type="slidenum">
              <a:rPr b="0" lang="da-DK" sz="1200" spc="-1" strike="noStrike">
                <a:solidFill>
                  <a:srgbClr val="000000"/>
                </a:solidFill>
                <a:latin typeface="Times New Roman"/>
                <a:ea typeface="+mn-ea"/>
              </a:rPr>
              <a:t>&lt;number&gt;</a:t>
            </a:fld>
            <a:endParaRPr b="0" lang="en-US" sz="1200" spc="-1" strike="noStrike">
              <a:latin typeface="Arial"/>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5" name="PlaceHolder 1"/>
          <p:cNvSpPr>
            <a:spLocks noGrp="1"/>
          </p:cNvSpPr>
          <p:nvPr>
            <p:ph type="sldImg"/>
          </p:nvPr>
        </p:nvSpPr>
        <p:spPr>
          <a:xfrm>
            <a:off x="1370160" y="763560"/>
            <a:ext cx="5029560" cy="3771000"/>
          </a:xfrm>
          <a:prstGeom prst="rect">
            <a:avLst/>
          </a:prstGeom>
        </p:spPr>
      </p:sp>
      <p:sp>
        <p:nvSpPr>
          <p:cNvPr id="476" name="PlaceHolder 2"/>
          <p:cNvSpPr>
            <a:spLocks noGrp="1"/>
          </p:cNvSpPr>
          <p:nvPr>
            <p:ph type="body"/>
          </p:nvPr>
        </p:nvSpPr>
        <p:spPr>
          <a:xfrm>
            <a:off x="777240" y="4777560"/>
            <a:ext cx="6216480" cy="4524840"/>
          </a:xfrm>
          <a:prstGeom prst="rect">
            <a:avLst/>
          </a:prstGeom>
        </p:spPr>
        <p:txBody>
          <a:bodyPr lIns="0" rIns="0" tIns="0" bIns="0">
            <a:noAutofit/>
          </a:bodyPr>
          <a:p>
            <a:endParaRPr b="0" lang="en-US" sz="2000" spc="-1" strike="noStrike">
              <a:latin typeface="Arial"/>
            </a:endParaRPr>
          </a:p>
        </p:txBody>
      </p:sp>
      <p:sp>
        <p:nvSpPr>
          <p:cNvPr id="477" name="CustomShape 3"/>
          <p:cNvSpPr/>
          <p:nvPr/>
        </p:nvSpPr>
        <p:spPr>
          <a:xfrm>
            <a:off x="4399200" y="9555480"/>
            <a:ext cx="3371760" cy="501480"/>
          </a:xfrm>
          <a:prstGeom prst="rect">
            <a:avLst/>
          </a:prstGeom>
          <a:noFill/>
          <a:ln w="0">
            <a:noFill/>
          </a:ln>
        </p:spPr>
        <p:style>
          <a:lnRef idx="0"/>
          <a:fillRef idx="0"/>
          <a:effectRef idx="0"/>
          <a:fontRef idx="minor"/>
        </p:style>
        <p:txBody>
          <a:bodyPr lIns="0" rIns="0" tIns="0" bIns="0" anchor="b">
            <a:noAutofit/>
          </a:bodyPr>
          <a:p>
            <a:pPr algn="r">
              <a:lnSpc>
                <a:spcPct val="100000"/>
              </a:lnSpc>
            </a:pPr>
            <a:fld id="{09E6860B-FDDB-4293-A2C0-A2BA2888B7EB}" type="slidenum">
              <a:rPr b="0" lang="en-US" sz="1400" spc="-1" strike="noStrike">
                <a:solidFill>
                  <a:srgbClr val="000000"/>
                </a:solidFill>
                <a:latin typeface="Times New Roman"/>
                <a:ea typeface="+mn-ea"/>
              </a:rPr>
              <a:t>&lt;number&gt;</a:t>
            </a:fld>
            <a:endParaRPr b="0" lang="en-US" sz="1400" spc="-1" strike="noStrike">
              <a:latin typeface="Arial"/>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8" name="PlaceHolder 1"/>
          <p:cNvSpPr>
            <a:spLocks noGrp="1"/>
          </p:cNvSpPr>
          <p:nvPr>
            <p:ph type="sldImg"/>
          </p:nvPr>
        </p:nvSpPr>
        <p:spPr>
          <a:xfrm>
            <a:off x="1370160" y="763560"/>
            <a:ext cx="5029560" cy="3771000"/>
          </a:xfrm>
          <a:prstGeom prst="rect">
            <a:avLst/>
          </a:prstGeom>
        </p:spPr>
      </p:sp>
      <p:sp>
        <p:nvSpPr>
          <p:cNvPr id="479" name="PlaceHolder 2"/>
          <p:cNvSpPr>
            <a:spLocks noGrp="1"/>
          </p:cNvSpPr>
          <p:nvPr>
            <p:ph type="body"/>
          </p:nvPr>
        </p:nvSpPr>
        <p:spPr>
          <a:xfrm>
            <a:off x="777240" y="4777560"/>
            <a:ext cx="6216480" cy="4524840"/>
          </a:xfrm>
          <a:prstGeom prst="rect">
            <a:avLst/>
          </a:prstGeom>
        </p:spPr>
        <p:txBody>
          <a:bodyPr lIns="0" rIns="0" tIns="0" bIns="0">
            <a:noAutofit/>
          </a:bodyPr>
          <a:p>
            <a:endParaRPr b="0" lang="en-US" sz="2000" spc="-1" strike="noStrike">
              <a:latin typeface="Arial"/>
            </a:endParaRPr>
          </a:p>
        </p:txBody>
      </p:sp>
      <p:sp>
        <p:nvSpPr>
          <p:cNvPr id="480" name="CustomShape 3"/>
          <p:cNvSpPr/>
          <p:nvPr/>
        </p:nvSpPr>
        <p:spPr>
          <a:xfrm>
            <a:off x="4399200" y="9555480"/>
            <a:ext cx="3371760" cy="501480"/>
          </a:xfrm>
          <a:prstGeom prst="rect">
            <a:avLst/>
          </a:prstGeom>
          <a:noFill/>
          <a:ln w="0">
            <a:noFill/>
          </a:ln>
        </p:spPr>
        <p:style>
          <a:lnRef idx="0"/>
          <a:fillRef idx="0"/>
          <a:effectRef idx="0"/>
          <a:fontRef idx="minor"/>
        </p:style>
        <p:txBody>
          <a:bodyPr lIns="0" rIns="0" tIns="0" bIns="0" anchor="b">
            <a:noAutofit/>
          </a:bodyPr>
          <a:p>
            <a:pPr>
              <a:lnSpc>
                <a:spcPct val="100000"/>
              </a:lnSpc>
            </a:pPr>
            <a:fld id="{1CD5E427-6FF6-479B-BF78-B681DBCAFEA3}" type="slidenum">
              <a:rPr b="0" lang="da-DK" sz="1800" spc="-1" strike="noStrike">
                <a:solidFill>
                  <a:srgbClr val="000000"/>
                </a:solidFill>
                <a:latin typeface="+mn-lt"/>
                <a:ea typeface="+mn-ea"/>
              </a:rPr>
              <a:t>&lt;number&gt;</a:t>
            </a:fld>
            <a:endParaRPr b="0" lang="en-US" sz="18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0.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1.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2.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3.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4.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5.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6.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9.xml.rels><?xml version="1.0" encoding="UTF-8"?>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24" name="PlaceHolder 2"/>
          <p:cNvSpPr>
            <a:spLocks noGrp="1"/>
          </p:cNvSpPr>
          <p:nvPr>
            <p:ph type="body"/>
          </p:nvPr>
        </p:nvSpPr>
        <p:spPr>
          <a:xfrm>
            <a:off x="457200" y="1604520"/>
            <a:ext cx="8228880" cy="1896840"/>
          </a:xfrm>
          <a:prstGeom prst="rect">
            <a:avLst/>
          </a:prstGeom>
        </p:spPr>
        <p:txBody>
          <a:bodyPr lIns="0" rIns="0" tIns="0" bIns="0">
            <a:normAutofit/>
          </a:bodyPr>
          <a:p>
            <a:endParaRPr b="0" lang="en-US" sz="3200" spc="-1" strike="noStrike">
              <a:latin typeface="Arial"/>
            </a:endParaRPr>
          </a:p>
        </p:txBody>
      </p:sp>
      <p:sp>
        <p:nvSpPr>
          <p:cNvPr id="25" name="PlaceHolder 3"/>
          <p:cNvSpPr>
            <a:spLocks noGrp="1"/>
          </p:cNvSpPr>
          <p:nvPr>
            <p:ph type="body"/>
          </p:nvPr>
        </p:nvSpPr>
        <p:spPr>
          <a:xfrm>
            <a:off x="457200" y="3682080"/>
            <a:ext cx="822888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10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11"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312" name="PlaceHolder 2"/>
          <p:cNvSpPr>
            <a:spLocks noGrp="1"/>
          </p:cNvSpPr>
          <p:nvPr>
            <p:ph type="body"/>
          </p:nvPr>
        </p:nvSpPr>
        <p:spPr>
          <a:xfrm>
            <a:off x="457200" y="1604520"/>
            <a:ext cx="4015440" cy="3976920"/>
          </a:xfrm>
          <a:prstGeom prst="rect">
            <a:avLst/>
          </a:prstGeom>
        </p:spPr>
        <p:txBody>
          <a:bodyPr lIns="0" rIns="0" tIns="0" bIns="0">
            <a:normAutofit/>
          </a:bodyPr>
          <a:p>
            <a:endParaRPr b="0" lang="en-US" sz="3200" spc="-1" strike="noStrike">
              <a:latin typeface="Arial"/>
            </a:endParaRPr>
          </a:p>
        </p:txBody>
      </p:sp>
      <p:sp>
        <p:nvSpPr>
          <p:cNvPr id="313" name="PlaceHolder 3"/>
          <p:cNvSpPr>
            <a:spLocks noGrp="1"/>
          </p:cNvSpPr>
          <p:nvPr>
            <p:ph type="body"/>
          </p:nvPr>
        </p:nvSpPr>
        <p:spPr>
          <a:xfrm>
            <a:off x="4673880" y="1604520"/>
            <a:ext cx="4015440" cy="3976920"/>
          </a:xfrm>
          <a:prstGeom prst="rect">
            <a:avLst/>
          </a:prstGeom>
        </p:spPr>
        <p:txBody>
          <a:bodyPr lIns="0" rIns="0" tIns="0" bIns="0">
            <a:normAutofit/>
          </a:bodyPr>
          <a:p>
            <a:endParaRPr b="0" lang="en-US" sz="3200" spc="-1" strike="noStrike">
              <a:latin typeface="Arial"/>
            </a:endParaRPr>
          </a:p>
        </p:txBody>
      </p:sp>
    </p:spTree>
  </p:cSld>
</p:sldLayout>
</file>

<file path=ppt/slideLayouts/slideLayout10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14"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10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15" name="PlaceHolder 1"/>
          <p:cNvSpPr>
            <a:spLocks noGrp="1"/>
          </p:cNvSpPr>
          <p:nvPr>
            <p:ph type="subTitle"/>
          </p:nvPr>
        </p:nvSpPr>
        <p:spPr>
          <a:xfrm>
            <a:off x="1143000" y="1122480"/>
            <a:ext cx="6856920" cy="1106352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0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16"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317" name="PlaceHolder 2"/>
          <p:cNvSpPr>
            <a:spLocks noGrp="1"/>
          </p:cNvSpPr>
          <p:nvPr>
            <p:ph type="body"/>
          </p:nvPr>
        </p:nvSpPr>
        <p:spPr>
          <a:xfrm>
            <a:off x="457200" y="1604520"/>
            <a:ext cx="4015440" cy="1896840"/>
          </a:xfrm>
          <a:prstGeom prst="rect">
            <a:avLst/>
          </a:prstGeom>
        </p:spPr>
        <p:txBody>
          <a:bodyPr lIns="0" rIns="0" tIns="0" bIns="0">
            <a:normAutofit/>
          </a:bodyPr>
          <a:p>
            <a:endParaRPr b="0" lang="en-US" sz="3200" spc="-1" strike="noStrike">
              <a:latin typeface="Arial"/>
            </a:endParaRPr>
          </a:p>
        </p:txBody>
      </p:sp>
      <p:sp>
        <p:nvSpPr>
          <p:cNvPr id="318" name="PlaceHolder 3"/>
          <p:cNvSpPr>
            <a:spLocks noGrp="1"/>
          </p:cNvSpPr>
          <p:nvPr>
            <p:ph type="body"/>
          </p:nvPr>
        </p:nvSpPr>
        <p:spPr>
          <a:xfrm>
            <a:off x="4673880" y="1604520"/>
            <a:ext cx="4015440" cy="3976920"/>
          </a:xfrm>
          <a:prstGeom prst="rect">
            <a:avLst/>
          </a:prstGeom>
        </p:spPr>
        <p:txBody>
          <a:bodyPr lIns="0" rIns="0" tIns="0" bIns="0">
            <a:normAutofit/>
          </a:bodyPr>
          <a:p>
            <a:endParaRPr b="0" lang="en-US" sz="3200" spc="-1" strike="noStrike">
              <a:latin typeface="Arial"/>
            </a:endParaRPr>
          </a:p>
        </p:txBody>
      </p:sp>
      <p:sp>
        <p:nvSpPr>
          <p:cNvPr id="319" name="PlaceHolder 4"/>
          <p:cNvSpPr>
            <a:spLocks noGrp="1"/>
          </p:cNvSpPr>
          <p:nvPr>
            <p:ph type="body"/>
          </p:nvPr>
        </p:nvSpPr>
        <p:spPr>
          <a:xfrm>
            <a:off x="457200" y="3682080"/>
            <a:ext cx="40154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10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20"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321" name="PlaceHolder 2"/>
          <p:cNvSpPr>
            <a:spLocks noGrp="1"/>
          </p:cNvSpPr>
          <p:nvPr>
            <p:ph type="body"/>
          </p:nvPr>
        </p:nvSpPr>
        <p:spPr>
          <a:xfrm>
            <a:off x="457200" y="1604520"/>
            <a:ext cx="4015440" cy="3976920"/>
          </a:xfrm>
          <a:prstGeom prst="rect">
            <a:avLst/>
          </a:prstGeom>
        </p:spPr>
        <p:txBody>
          <a:bodyPr lIns="0" rIns="0" tIns="0" bIns="0">
            <a:normAutofit/>
          </a:bodyPr>
          <a:p>
            <a:endParaRPr b="0" lang="en-US" sz="3200" spc="-1" strike="noStrike">
              <a:latin typeface="Arial"/>
            </a:endParaRPr>
          </a:p>
        </p:txBody>
      </p:sp>
      <p:sp>
        <p:nvSpPr>
          <p:cNvPr id="322" name="PlaceHolder 3"/>
          <p:cNvSpPr>
            <a:spLocks noGrp="1"/>
          </p:cNvSpPr>
          <p:nvPr>
            <p:ph type="body"/>
          </p:nvPr>
        </p:nvSpPr>
        <p:spPr>
          <a:xfrm>
            <a:off x="4673880" y="1604520"/>
            <a:ext cx="4015440" cy="1896840"/>
          </a:xfrm>
          <a:prstGeom prst="rect">
            <a:avLst/>
          </a:prstGeom>
        </p:spPr>
        <p:txBody>
          <a:bodyPr lIns="0" rIns="0" tIns="0" bIns="0">
            <a:normAutofit/>
          </a:bodyPr>
          <a:p>
            <a:endParaRPr b="0" lang="en-US" sz="3200" spc="-1" strike="noStrike">
              <a:latin typeface="Arial"/>
            </a:endParaRPr>
          </a:p>
        </p:txBody>
      </p:sp>
      <p:sp>
        <p:nvSpPr>
          <p:cNvPr id="323" name="PlaceHolder 4"/>
          <p:cNvSpPr>
            <a:spLocks noGrp="1"/>
          </p:cNvSpPr>
          <p:nvPr>
            <p:ph type="body"/>
          </p:nvPr>
        </p:nvSpPr>
        <p:spPr>
          <a:xfrm>
            <a:off x="4673880" y="3682080"/>
            <a:ext cx="40154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10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24"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325" name="PlaceHolder 2"/>
          <p:cNvSpPr>
            <a:spLocks noGrp="1"/>
          </p:cNvSpPr>
          <p:nvPr>
            <p:ph type="body"/>
          </p:nvPr>
        </p:nvSpPr>
        <p:spPr>
          <a:xfrm>
            <a:off x="457200" y="1604520"/>
            <a:ext cx="4015440" cy="1896840"/>
          </a:xfrm>
          <a:prstGeom prst="rect">
            <a:avLst/>
          </a:prstGeom>
        </p:spPr>
        <p:txBody>
          <a:bodyPr lIns="0" rIns="0" tIns="0" bIns="0">
            <a:normAutofit/>
          </a:bodyPr>
          <a:p>
            <a:endParaRPr b="0" lang="en-US" sz="3200" spc="-1" strike="noStrike">
              <a:latin typeface="Arial"/>
            </a:endParaRPr>
          </a:p>
        </p:txBody>
      </p:sp>
      <p:sp>
        <p:nvSpPr>
          <p:cNvPr id="326" name="PlaceHolder 3"/>
          <p:cNvSpPr>
            <a:spLocks noGrp="1"/>
          </p:cNvSpPr>
          <p:nvPr>
            <p:ph type="body"/>
          </p:nvPr>
        </p:nvSpPr>
        <p:spPr>
          <a:xfrm>
            <a:off x="4673880" y="1604520"/>
            <a:ext cx="4015440" cy="1896840"/>
          </a:xfrm>
          <a:prstGeom prst="rect">
            <a:avLst/>
          </a:prstGeom>
        </p:spPr>
        <p:txBody>
          <a:bodyPr lIns="0" rIns="0" tIns="0" bIns="0">
            <a:normAutofit/>
          </a:bodyPr>
          <a:p>
            <a:endParaRPr b="0" lang="en-US" sz="3200" spc="-1" strike="noStrike">
              <a:latin typeface="Arial"/>
            </a:endParaRPr>
          </a:p>
        </p:txBody>
      </p:sp>
      <p:sp>
        <p:nvSpPr>
          <p:cNvPr id="327" name="PlaceHolder 4"/>
          <p:cNvSpPr>
            <a:spLocks noGrp="1"/>
          </p:cNvSpPr>
          <p:nvPr>
            <p:ph type="body"/>
          </p:nvPr>
        </p:nvSpPr>
        <p:spPr>
          <a:xfrm>
            <a:off x="457200" y="3682080"/>
            <a:ext cx="822888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10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28"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329" name="PlaceHolder 2"/>
          <p:cNvSpPr>
            <a:spLocks noGrp="1"/>
          </p:cNvSpPr>
          <p:nvPr>
            <p:ph type="body"/>
          </p:nvPr>
        </p:nvSpPr>
        <p:spPr>
          <a:xfrm>
            <a:off x="457200" y="1604520"/>
            <a:ext cx="8228880" cy="1896840"/>
          </a:xfrm>
          <a:prstGeom prst="rect">
            <a:avLst/>
          </a:prstGeom>
        </p:spPr>
        <p:txBody>
          <a:bodyPr lIns="0" rIns="0" tIns="0" bIns="0">
            <a:normAutofit/>
          </a:bodyPr>
          <a:p>
            <a:endParaRPr b="0" lang="en-US" sz="3200" spc="-1" strike="noStrike">
              <a:latin typeface="Arial"/>
            </a:endParaRPr>
          </a:p>
        </p:txBody>
      </p:sp>
      <p:sp>
        <p:nvSpPr>
          <p:cNvPr id="330" name="PlaceHolder 3"/>
          <p:cNvSpPr>
            <a:spLocks noGrp="1"/>
          </p:cNvSpPr>
          <p:nvPr>
            <p:ph type="body"/>
          </p:nvPr>
        </p:nvSpPr>
        <p:spPr>
          <a:xfrm>
            <a:off x="457200" y="3682080"/>
            <a:ext cx="822888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10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31"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332" name="PlaceHolder 2"/>
          <p:cNvSpPr>
            <a:spLocks noGrp="1"/>
          </p:cNvSpPr>
          <p:nvPr>
            <p:ph type="body"/>
          </p:nvPr>
        </p:nvSpPr>
        <p:spPr>
          <a:xfrm>
            <a:off x="457200" y="1604520"/>
            <a:ext cx="4015440" cy="1896840"/>
          </a:xfrm>
          <a:prstGeom prst="rect">
            <a:avLst/>
          </a:prstGeom>
        </p:spPr>
        <p:txBody>
          <a:bodyPr lIns="0" rIns="0" tIns="0" bIns="0">
            <a:normAutofit/>
          </a:bodyPr>
          <a:p>
            <a:endParaRPr b="0" lang="en-US" sz="3200" spc="-1" strike="noStrike">
              <a:latin typeface="Arial"/>
            </a:endParaRPr>
          </a:p>
        </p:txBody>
      </p:sp>
      <p:sp>
        <p:nvSpPr>
          <p:cNvPr id="333" name="PlaceHolder 3"/>
          <p:cNvSpPr>
            <a:spLocks noGrp="1"/>
          </p:cNvSpPr>
          <p:nvPr>
            <p:ph type="body"/>
          </p:nvPr>
        </p:nvSpPr>
        <p:spPr>
          <a:xfrm>
            <a:off x="4673880" y="1604520"/>
            <a:ext cx="4015440" cy="1896840"/>
          </a:xfrm>
          <a:prstGeom prst="rect">
            <a:avLst/>
          </a:prstGeom>
        </p:spPr>
        <p:txBody>
          <a:bodyPr lIns="0" rIns="0" tIns="0" bIns="0">
            <a:normAutofit/>
          </a:bodyPr>
          <a:p>
            <a:endParaRPr b="0" lang="en-US" sz="3200" spc="-1" strike="noStrike">
              <a:latin typeface="Arial"/>
            </a:endParaRPr>
          </a:p>
        </p:txBody>
      </p:sp>
      <p:sp>
        <p:nvSpPr>
          <p:cNvPr id="334" name="PlaceHolder 4"/>
          <p:cNvSpPr>
            <a:spLocks noGrp="1"/>
          </p:cNvSpPr>
          <p:nvPr>
            <p:ph type="body"/>
          </p:nvPr>
        </p:nvSpPr>
        <p:spPr>
          <a:xfrm>
            <a:off x="457200" y="3682080"/>
            <a:ext cx="4015440" cy="1896840"/>
          </a:xfrm>
          <a:prstGeom prst="rect">
            <a:avLst/>
          </a:prstGeom>
        </p:spPr>
        <p:txBody>
          <a:bodyPr lIns="0" rIns="0" tIns="0" bIns="0">
            <a:normAutofit/>
          </a:bodyPr>
          <a:p>
            <a:endParaRPr b="0" lang="en-US" sz="3200" spc="-1" strike="noStrike">
              <a:latin typeface="Arial"/>
            </a:endParaRPr>
          </a:p>
        </p:txBody>
      </p:sp>
      <p:sp>
        <p:nvSpPr>
          <p:cNvPr id="335" name="PlaceHolder 5"/>
          <p:cNvSpPr>
            <a:spLocks noGrp="1"/>
          </p:cNvSpPr>
          <p:nvPr>
            <p:ph type="body"/>
          </p:nvPr>
        </p:nvSpPr>
        <p:spPr>
          <a:xfrm>
            <a:off x="4673880" y="3682080"/>
            <a:ext cx="40154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10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36"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337" name="PlaceHolder 2"/>
          <p:cNvSpPr>
            <a:spLocks noGrp="1"/>
          </p:cNvSpPr>
          <p:nvPr>
            <p:ph type="body"/>
          </p:nvPr>
        </p:nvSpPr>
        <p:spPr>
          <a:xfrm>
            <a:off x="457200" y="1604520"/>
            <a:ext cx="2649600" cy="1896840"/>
          </a:xfrm>
          <a:prstGeom prst="rect">
            <a:avLst/>
          </a:prstGeom>
        </p:spPr>
        <p:txBody>
          <a:bodyPr lIns="0" rIns="0" tIns="0" bIns="0">
            <a:normAutofit/>
          </a:bodyPr>
          <a:p>
            <a:endParaRPr b="0" lang="en-US" sz="3200" spc="-1" strike="noStrike">
              <a:latin typeface="Arial"/>
            </a:endParaRPr>
          </a:p>
        </p:txBody>
      </p:sp>
      <p:sp>
        <p:nvSpPr>
          <p:cNvPr id="338" name="PlaceHolder 3"/>
          <p:cNvSpPr>
            <a:spLocks noGrp="1"/>
          </p:cNvSpPr>
          <p:nvPr>
            <p:ph type="body"/>
          </p:nvPr>
        </p:nvSpPr>
        <p:spPr>
          <a:xfrm>
            <a:off x="3239640" y="1604520"/>
            <a:ext cx="2649600" cy="1896840"/>
          </a:xfrm>
          <a:prstGeom prst="rect">
            <a:avLst/>
          </a:prstGeom>
        </p:spPr>
        <p:txBody>
          <a:bodyPr lIns="0" rIns="0" tIns="0" bIns="0">
            <a:normAutofit/>
          </a:bodyPr>
          <a:p>
            <a:endParaRPr b="0" lang="en-US" sz="3200" spc="-1" strike="noStrike">
              <a:latin typeface="Arial"/>
            </a:endParaRPr>
          </a:p>
        </p:txBody>
      </p:sp>
      <p:sp>
        <p:nvSpPr>
          <p:cNvPr id="339" name="PlaceHolder 4"/>
          <p:cNvSpPr>
            <a:spLocks noGrp="1"/>
          </p:cNvSpPr>
          <p:nvPr>
            <p:ph type="body"/>
          </p:nvPr>
        </p:nvSpPr>
        <p:spPr>
          <a:xfrm>
            <a:off x="6022080" y="1604520"/>
            <a:ext cx="2649600" cy="1896840"/>
          </a:xfrm>
          <a:prstGeom prst="rect">
            <a:avLst/>
          </a:prstGeom>
        </p:spPr>
        <p:txBody>
          <a:bodyPr lIns="0" rIns="0" tIns="0" bIns="0">
            <a:normAutofit/>
          </a:bodyPr>
          <a:p>
            <a:endParaRPr b="0" lang="en-US" sz="3200" spc="-1" strike="noStrike">
              <a:latin typeface="Arial"/>
            </a:endParaRPr>
          </a:p>
        </p:txBody>
      </p:sp>
      <p:sp>
        <p:nvSpPr>
          <p:cNvPr id="340" name="PlaceHolder 5"/>
          <p:cNvSpPr>
            <a:spLocks noGrp="1"/>
          </p:cNvSpPr>
          <p:nvPr>
            <p:ph type="body"/>
          </p:nvPr>
        </p:nvSpPr>
        <p:spPr>
          <a:xfrm>
            <a:off x="457200" y="3682080"/>
            <a:ext cx="2649600" cy="1896840"/>
          </a:xfrm>
          <a:prstGeom prst="rect">
            <a:avLst/>
          </a:prstGeom>
        </p:spPr>
        <p:txBody>
          <a:bodyPr lIns="0" rIns="0" tIns="0" bIns="0">
            <a:normAutofit/>
          </a:bodyPr>
          <a:p>
            <a:endParaRPr b="0" lang="en-US" sz="3200" spc="-1" strike="noStrike">
              <a:latin typeface="Arial"/>
            </a:endParaRPr>
          </a:p>
        </p:txBody>
      </p:sp>
      <p:sp>
        <p:nvSpPr>
          <p:cNvPr id="341" name="PlaceHolder 6"/>
          <p:cNvSpPr>
            <a:spLocks noGrp="1"/>
          </p:cNvSpPr>
          <p:nvPr>
            <p:ph type="body"/>
          </p:nvPr>
        </p:nvSpPr>
        <p:spPr>
          <a:xfrm>
            <a:off x="3239640" y="3682080"/>
            <a:ext cx="2649600" cy="1896840"/>
          </a:xfrm>
          <a:prstGeom prst="rect">
            <a:avLst/>
          </a:prstGeom>
        </p:spPr>
        <p:txBody>
          <a:bodyPr lIns="0" rIns="0" tIns="0" bIns="0">
            <a:normAutofit/>
          </a:bodyPr>
          <a:p>
            <a:endParaRPr b="0" lang="en-US" sz="3200" spc="-1" strike="noStrike">
              <a:latin typeface="Arial"/>
            </a:endParaRPr>
          </a:p>
        </p:txBody>
      </p:sp>
      <p:sp>
        <p:nvSpPr>
          <p:cNvPr id="342" name="PlaceHolder 7"/>
          <p:cNvSpPr>
            <a:spLocks noGrp="1"/>
          </p:cNvSpPr>
          <p:nvPr>
            <p:ph type="body"/>
          </p:nvPr>
        </p:nvSpPr>
        <p:spPr>
          <a:xfrm>
            <a:off x="6022080" y="3682080"/>
            <a:ext cx="26496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27" name="PlaceHolder 2"/>
          <p:cNvSpPr>
            <a:spLocks noGrp="1"/>
          </p:cNvSpPr>
          <p:nvPr>
            <p:ph type="body"/>
          </p:nvPr>
        </p:nvSpPr>
        <p:spPr>
          <a:xfrm>
            <a:off x="457200" y="1604520"/>
            <a:ext cx="4015440" cy="1896840"/>
          </a:xfrm>
          <a:prstGeom prst="rect">
            <a:avLst/>
          </a:prstGeom>
        </p:spPr>
        <p:txBody>
          <a:bodyPr lIns="0" rIns="0" tIns="0" bIns="0">
            <a:normAutofit/>
          </a:bodyPr>
          <a:p>
            <a:endParaRPr b="0" lang="en-US" sz="3200" spc="-1" strike="noStrike">
              <a:latin typeface="Arial"/>
            </a:endParaRPr>
          </a:p>
        </p:txBody>
      </p:sp>
      <p:sp>
        <p:nvSpPr>
          <p:cNvPr id="28" name="PlaceHolder 3"/>
          <p:cNvSpPr>
            <a:spLocks noGrp="1"/>
          </p:cNvSpPr>
          <p:nvPr>
            <p:ph type="body"/>
          </p:nvPr>
        </p:nvSpPr>
        <p:spPr>
          <a:xfrm>
            <a:off x="4673880" y="1604520"/>
            <a:ext cx="4015440" cy="1896840"/>
          </a:xfrm>
          <a:prstGeom prst="rect">
            <a:avLst/>
          </a:prstGeom>
        </p:spPr>
        <p:txBody>
          <a:bodyPr lIns="0" rIns="0" tIns="0" bIns="0">
            <a:normAutofit/>
          </a:bodyPr>
          <a:p>
            <a:endParaRPr b="0" lang="en-US" sz="3200" spc="-1" strike="noStrike">
              <a:latin typeface="Arial"/>
            </a:endParaRPr>
          </a:p>
        </p:txBody>
      </p:sp>
      <p:sp>
        <p:nvSpPr>
          <p:cNvPr id="29" name="PlaceHolder 4"/>
          <p:cNvSpPr>
            <a:spLocks noGrp="1"/>
          </p:cNvSpPr>
          <p:nvPr>
            <p:ph type="body"/>
          </p:nvPr>
        </p:nvSpPr>
        <p:spPr>
          <a:xfrm>
            <a:off x="457200" y="3682080"/>
            <a:ext cx="4015440" cy="1896840"/>
          </a:xfrm>
          <a:prstGeom prst="rect">
            <a:avLst/>
          </a:prstGeom>
        </p:spPr>
        <p:txBody>
          <a:bodyPr lIns="0" rIns="0" tIns="0" bIns="0">
            <a:normAutofit/>
          </a:bodyPr>
          <a:p>
            <a:endParaRPr b="0" lang="en-US" sz="3200" spc="-1" strike="noStrike">
              <a:latin typeface="Arial"/>
            </a:endParaRPr>
          </a:p>
        </p:txBody>
      </p:sp>
      <p:sp>
        <p:nvSpPr>
          <p:cNvPr id="30" name="PlaceHolder 5"/>
          <p:cNvSpPr>
            <a:spLocks noGrp="1"/>
          </p:cNvSpPr>
          <p:nvPr>
            <p:ph type="body"/>
          </p:nvPr>
        </p:nvSpPr>
        <p:spPr>
          <a:xfrm>
            <a:off x="4673880" y="3682080"/>
            <a:ext cx="40154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32" name="PlaceHolder 2"/>
          <p:cNvSpPr>
            <a:spLocks noGrp="1"/>
          </p:cNvSpPr>
          <p:nvPr>
            <p:ph type="body"/>
          </p:nvPr>
        </p:nvSpPr>
        <p:spPr>
          <a:xfrm>
            <a:off x="457200" y="1604520"/>
            <a:ext cx="2649600" cy="1896840"/>
          </a:xfrm>
          <a:prstGeom prst="rect">
            <a:avLst/>
          </a:prstGeom>
        </p:spPr>
        <p:txBody>
          <a:bodyPr lIns="0" rIns="0" tIns="0" bIns="0">
            <a:normAutofit/>
          </a:bodyPr>
          <a:p>
            <a:endParaRPr b="0" lang="en-US" sz="3200" spc="-1" strike="noStrike">
              <a:latin typeface="Arial"/>
            </a:endParaRPr>
          </a:p>
        </p:txBody>
      </p:sp>
      <p:sp>
        <p:nvSpPr>
          <p:cNvPr id="33" name="PlaceHolder 3"/>
          <p:cNvSpPr>
            <a:spLocks noGrp="1"/>
          </p:cNvSpPr>
          <p:nvPr>
            <p:ph type="body"/>
          </p:nvPr>
        </p:nvSpPr>
        <p:spPr>
          <a:xfrm>
            <a:off x="3239640" y="1604520"/>
            <a:ext cx="2649600" cy="1896840"/>
          </a:xfrm>
          <a:prstGeom prst="rect">
            <a:avLst/>
          </a:prstGeom>
        </p:spPr>
        <p:txBody>
          <a:bodyPr lIns="0" rIns="0" tIns="0" bIns="0">
            <a:normAutofit/>
          </a:bodyPr>
          <a:p>
            <a:endParaRPr b="0" lang="en-US" sz="3200" spc="-1" strike="noStrike">
              <a:latin typeface="Arial"/>
            </a:endParaRPr>
          </a:p>
        </p:txBody>
      </p:sp>
      <p:sp>
        <p:nvSpPr>
          <p:cNvPr id="34" name="PlaceHolder 4"/>
          <p:cNvSpPr>
            <a:spLocks noGrp="1"/>
          </p:cNvSpPr>
          <p:nvPr>
            <p:ph type="body"/>
          </p:nvPr>
        </p:nvSpPr>
        <p:spPr>
          <a:xfrm>
            <a:off x="6022080" y="1604520"/>
            <a:ext cx="2649600" cy="1896840"/>
          </a:xfrm>
          <a:prstGeom prst="rect">
            <a:avLst/>
          </a:prstGeom>
        </p:spPr>
        <p:txBody>
          <a:bodyPr lIns="0" rIns="0" tIns="0" bIns="0">
            <a:normAutofit/>
          </a:bodyPr>
          <a:p>
            <a:endParaRPr b="0" lang="en-US" sz="3200" spc="-1" strike="noStrike">
              <a:latin typeface="Arial"/>
            </a:endParaRPr>
          </a:p>
        </p:txBody>
      </p:sp>
      <p:sp>
        <p:nvSpPr>
          <p:cNvPr id="35" name="PlaceHolder 5"/>
          <p:cNvSpPr>
            <a:spLocks noGrp="1"/>
          </p:cNvSpPr>
          <p:nvPr>
            <p:ph type="body"/>
          </p:nvPr>
        </p:nvSpPr>
        <p:spPr>
          <a:xfrm>
            <a:off x="457200" y="3682080"/>
            <a:ext cx="2649600" cy="1896840"/>
          </a:xfrm>
          <a:prstGeom prst="rect">
            <a:avLst/>
          </a:prstGeom>
        </p:spPr>
        <p:txBody>
          <a:bodyPr lIns="0" rIns="0" tIns="0" bIns="0">
            <a:normAutofit/>
          </a:bodyPr>
          <a:p>
            <a:endParaRPr b="0" lang="en-US" sz="3200" spc="-1" strike="noStrike">
              <a:latin typeface="Arial"/>
            </a:endParaRPr>
          </a:p>
        </p:txBody>
      </p:sp>
      <p:sp>
        <p:nvSpPr>
          <p:cNvPr id="36" name="PlaceHolder 6"/>
          <p:cNvSpPr>
            <a:spLocks noGrp="1"/>
          </p:cNvSpPr>
          <p:nvPr>
            <p:ph type="body"/>
          </p:nvPr>
        </p:nvSpPr>
        <p:spPr>
          <a:xfrm>
            <a:off x="3239640" y="3682080"/>
            <a:ext cx="2649600" cy="1896840"/>
          </a:xfrm>
          <a:prstGeom prst="rect">
            <a:avLst/>
          </a:prstGeom>
        </p:spPr>
        <p:txBody>
          <a:bodyPr lIns="0" rIns="0" tIns="0" bIns="0">
            <a:normAutofit/>
          </a:bodyPr>
          <a:p>
            <a:endParaRPr b="0" lang="en-US" sz="3200" spc="-1" strike="noStrike">
              <a:latin typeface="Arial"/>
            </a:endParaRPr>
          </a:p>
        </p:txBody>
      </p:sp>
      <p:sp>
        <p:nvSpPr>
          <p:cNvPr id="37" name="PlaceHolder 7"/>
          <p:cNvSpPr>
            <a:spLocks noGrp="1"/>
          </p:cNvSpPr>
          <p:nvPr>
            <p:ph type="body"/>
          </p:nvPr>
        </p:nvSpPr>
        <p:spPr>
          <a:xfrm>
            <a:off x="6022080" y="3682080"/>
            <a:ext cx="26496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41" name="PlaceHolder 2"/>
          <p:cNvSpPr>
            <a:spLocks noGrp="1"/>
          </p:cNvSpPr>
          <p:nvPr>
            <p:ph type="subTitle"/>
          </p:nvPr>
        </p:nvSpPr>
        <p:spPr>
          <a:xfrm>
            <a:off x="457200" y="1604520"/>
            <a:ext cx="8228880" cy="397692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43" name="PlaceHolder 2"/>
          <p:cNvSpPr>
            <a:spLocks noGrp="1"/>
          </p:cNvSpPr>
          <p:nvPr>
            <p:ph type="body"/>
          </p:nvPr>
        </p:nvSpPr>
        <p:spPr>
          <a:xfrm>
            <a:off x="457200" y="1604520"/>
            <a:ext cx="8228880" cy="3976920"/>
          </a:xfrm>
          <a:prstGeom prst="rect">
            <a:avLst/>
          </a:prstGeom>
        </p:spPr>
        <p:txBody>
          <a:bodyPr lIns="0" rIns="0" tIns="0" bIns="0">
            <a:normAutofit/>
          </a:bodyPr>
          <a:p>
            <a:endParaRPr b="0" lang="en-US"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45" name="PlaceHolder 2"/>
          <p:cNvSpPr>
            <a:spLocks noGrp="1"/>
          </p:cNvSpPr>
          <p:nvPr>
            <p:ph type="body"/>
          </p:nvPr>
        </p:nvSpPr>
        <p:spPr>
          <a:xfrm>
            <a:off x="457200" y="1604520"/>
            <a:ext cx="4015440" cy="3976920"/>
          </a:xfrm>
          <a:prstGeom prst="rect">
            <a:avLst/>
          </a:prstGeom>
        </p:spPr>
        <p:txBody>
          <a:bodyPr lIns="0" rIns="0" tIns="0" bIns="0">
            <a:normAutofit/>
          </a:bodyPr>
          <a:p>
            <a:endParaRPr b="0" lang="en-US" sz="3200" spc="-1" strike="noStrike">
              <a:latin typeface="Arial"/>
            </a:endParaRPr>
          </a:p>
        </p:txBody>
      </p:sp>
      <p:sp>
        <p:nvSpPr>
          <p:cNvPr id="46" name="PlaceHolder 3"/>
          <p:cNvSpPr>
            <a:spLocks noGrp="1"/>
          </p:cNvSpPr>
          <p:nvPr>
            <p:ph type="body"/>
          </p:nvPr>
        </p:nvSpPr>
        <p:spPr>
          <a:xfrm>
            <a:off x="4673880" y="1604520"/>
            <a:ext cx="4015440" cy="3976920"/>
          </a:xfrm>
          <a:prstGeom prst="rect">
            <a:avLst/>
          </a:prstGeom>
        </p:spPr>
        <p:txBody>
          <a:bodyPr lIns="0" rIns="0" tIns="0" bIns="0">
            <a:normAutofit/>
          </a:bodyPr>
          <a:p>
            <a:endParaRPr b="0" lang="en-US"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1143000" y="1122480"/>
            <a:ext cx="6856920" cy="1106352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50" name="PlaceHolder 2"/>
          <p:cNvSpPr>
            <a:spLocks noGrp="1"/>
          </p:cNvSpPr>
          <p:nvPr>
            <p:ph type="body"/>
          </p:nvPr>
        </p:nvSpPr>
        <p:spPr>
          <a:xfrm>
            <a:off x="457200" y="1604520"/>
            <a:ext cx="4015440" cy="1896840"/>
          </a:xfrm>
          <a:prstGeom prst="rect">
            <a:avLst/>
          </a:prstGeom>
        </p:spPr>
        <p:txBody>
          <a:bodyPr lIns="0" rIns="0" tIns="0" bIns="0">
            <a:normAutofit/>
          </a:bodyPr>
          <a:p>
            <a:endParaRPr b="0" lang="en-US" sz="3200" spc="-1" strike="noStrike">
              <a:latin typeface="Arial"/>
            </a:endParaRPr>
          </a:p>
        </p:txBody>
      </p:sp>
      <p:sp>
        <p:nvSpPr>
          <p:cNvPr id="51" name="PlaceHolder 3"/>
          <p:cNvSpPr>
            <a:spLocks noGrp="1"/>
          </p:cNvSpPr>
          <p:nvPr>
            <p:ph type="body"/>
          </p:nvPr>
        </p:nvSpPr>
        <p:spPr>
          <a:xfrm>
            <a:off x="4673880" y="1604520"/>
            <a:ext cx="4015440" cy="3976920"/>
          </a:xfrm>
          <a:prstGeom prst="rect">
            <a:avLst/>
          </a:prstGeom>
        </p:spPr>
        <p:txBody>
          <a:bodyPr lIns="0" rIns="0" tIns="0" bIns="0">
            <a:normAutofit/>
          </a:bodyPr>
          <a:p>
            <a:endParaRPr b="0" lang="en-US" sz="3200" spc="-1" strike="noStrike">
              <a:latin typeface="Arial"/>
            </a:endParaRPr>
          </a:p>
        </p:txBody>
      </p:sp>
      <p:sp>
        <p:nvSpPr>
          <p:cNvPr id="52" name="PlaceHolder 4"/>
          <p:cNvSpPr>
            <a:spLocks noGrp="1"/>
          </p:cNvSpPr>
          <p:nvPr>
            <p:ph type="body"/>
          </p:nvPr>
        </p:nvSpPr>
        <p:spPr>
          <a:xfrm>
            <a:off x="457200" y="3682080"/>
            <a:ext cx="40154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3" name="PlaceHolder 2"/>
          <p:cNvSpPr>
            <a:spLocks noGrp="1"/>
          </p:cNvSpPr>
          <p:nvPr>
            <p:ph type="subTitle"/>
          </p:nvPr>
        </p:nvSpPr>
        <p:spPr>
          <a:xfrm>
            <a:off x="457200" y="1604520"/>
            <a:ext cx="8228880" cy="397692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54" name="PlaceHolder 2"/>
          <p:cNvSpPr>
            <a:spLocks noGrp="1"/>
          </p:cNvSpPr>
          <p:nvPr>
            <p:ph type="body"/>
          </p:nvPr>
        </p:nvSpPr>
        <p:spPr>
          <a:xfrm>
            <a:off x="457200" y="1604520"/>
            <a:ext cx="4015440" cy="3976920"/>
          </a:xfrm>
          <a:prstGeom prst="rect">
            <a:avLst/>
          </a:prstGeom>
        </p:spPr>
        <p:txBody>
          <a:bodyPr lIns="0" rIns="0" tIns="0" bIns="0">
            <a:normAutofit/>
          </a:bodyPr>
          <a:p>
            <a:endParaRPr b="0" lang="en-US" sz="3200" spc="-1" strike="noStrike">
              <a:latin typeface="Arial"/>
            </a:endParaRPr>
          </a:p>
        </p:txBody>
      </p:sp>
      <p:sp>
        <p:nvSpPr>
          <p:cNvPr id="55" name="PlaceHolder 3"/>
          <p:cNvSpPr>
            <a:spLocks noGrp="1"/>
          </p:cNvSpPr>
          <p:nvPr>
            <p:ph type="body"/>
          </p:nvPr>
        </p:nvSpPr>
        <p:spPr>
          <a:xfrm>
            <a:off x="4673880" y="1604520"/>
            <a:ext cx="4015440" cy="1896840"/>
          </a:xfrm>
          <a:prstGeom prst="rect">
            <a:avLst/>
          </a:prstGeom>
        </p:spPr>
        <p:txBody>
          <a:bodyPr lIns="0" rIns="0" tIns="0" bIns="0">
            <a:normAutofit/>
          </a:bodyPr>
          <a:p>
            <a:endParaRPr b="0" lang="en-US" sz="3200" spc="-1" strike="noStrike">
              <a:latin typeface="Arial"/>
            </a:endParaRPr>
          </a:p>
        </p:txBody>
      </p:sp>
      <p:sp>
        <p:nvSpPr>
          <p:cNvPr id="56" name="PlaceHolder 4"/>
          <p:cNvSpPr>
            <a:spLocks noGrp="1"/>
          </p:cNvSpPr>
          <p:nvPr>
            <p:ph type="body"/>
          </p:nvPr>
        </p:nvSpPr>
        <p:spPr>
          <a:xfrm>
            <a:off x="4673880" y="3682080"/>
            <a:ext cx="40154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58" name="PlaceHolder 2"/>
          <p:cNvSpPr>
            <a:spLocks noGrp="1"/>
          </p:cNvSpPr>
          <p:nvPr>
            <p:ph type="body"/>
          </p:nvPr>
        </p:nvSpPr>
        <p:spPr>
          <a:xfrm>
            <a:off x="457200" y="1604520"/>
            <a:ext cx="4015440" cy="1896840"/>
          </a:xfrm>
          <a:prstGeom prst="rect">
            <a:avLst/>
          </a:prstGeom>
        </p:spPr>
        <p:txBody>
          <a:bodyPr lIns="0" rIns="0" tIns="0" bIns="0">
            <a:normAutofit/>
          </a:bodyPr>
          <a:p>
            <a:endParaRPr b="0" lang="en-US" sz="3200" spc="-1" strike="noStrike">
              <a:latin typeface="Arial"/>
            </a:endParaRPr>
          </a:p>
        </p:txBody>
      </p:sp>
      <p:sp>
        <p:nvSpPr>
          <p:cNvPr id="59" name="PlaceHolder 3"/>
          <p:cNvSpPr>
            <a:spLocks noGrp="1"/>
          </p:cNvSpPr>
          <p:nvPr>
            <p:ph type="body"/>
          </p:nvPr>
        </p:nvSpPr>
        <p:spPr>
          <a:xfrm>
            <a:off x="4673880" y="1604520"/>
            <a:ext cx="4015440" cy="1896840"/>
          </a:xfrm>
          <a:prstGeom prst="rect">
            <a:avLst/>
          </a:prstGeom>
        </p:spPr>
        <p:txBody>
          <a:bodyPr lIns="0" rIns="0" tIns="0" bIns="0">
            <a:normAutofit/>
          </a:bodyPr>
          <a:p>
            <a:endParaRPr b="0" lang="en-US" sz="3200" spc="-1" strike="noStrike">
              <a:latin typeface="Arial"/>
            </a:endParaRPr>
          </a:p>
        </p:txBody>
      </p:sp>
      <p:sp>
        <p:nvSpPr>
          <p:cNvPr id="60" name="PlaceHolder 4"/>
          <p:cNvSpPr>
            <a:spLocks noGrp="1"/>
          </p:cNvSpPr>
          <p:nvPr>
            <p:ph type="body"/>
          </p:nvPr>
        </p:nvSpPr>
        <p:spPr>
          <a:xfrm>
            <a:off x="457200" y="3682080"/>
            <a:ext cx="822888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62" name="PlaceHolder 2"/>
          <p:cNvSpPr>
            <a:spLocks noGrp="1"/>
          </p:cNvSpPr>
          <p:nvPr>
            <p:ph type="body"/>
          </p:nvPr>
        </p:nvSpPr>
        <p:spPr>
          <a:xfrm>
            <a:off x="457200" y="1604520"/>
            <a:ext cx="8228880" cy="1896840"/>
          </a:xfrm>
          <a:prstGeom prst="rect">
            <a:avLst/>
          </a:prstGeom>
        </p:spPr>
        <p:txBody>
          <a:bodyPr lIns="0" rIns="0" tIns="0" bIns="0">
            <a:normAutofit/>
          </a:bodyPr>
          <a:p>
            <a:endParaRPr b="0" lang="en-US" sz="3200" spc="-1" strike="noStrike">
              <a:latin typeface="Arial"/>
            </a:endParaRPr>
          </a:p>
        </p:txBody>
      </p:sp>
      <p:sp>
        <p:nvSpPr>
          <p:cNvPr id="63" name="PlaceHolder 3"/>
          <p:cNvSpPr>
            <a:spLocks noGrp="1"/>
          </p:cNvSpPr>
          <p:nvPr>
            <p:ph type="body"/>
          </p:nvPr>
        </p:nvSpPr>
        <p:spPr>
          <a:xfrm>
            <a:off x="457200" y="3682080"/>
            <a:ext cx="822888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65" name="PlaceHolder 2"/>
          <p:cNvSpPr>
            <a:spLocks noGrp="1"/>
          </p:cNvSpPr>
          <p:nvPr>
            <p:ph type="body"/>
          </p:nvPr>
        </p:nvSpPr>
        <p:spPr>
          <a:xfrm>
            <a:off x="457200" y="1604520"/>
            <a:ext cx="4015440" cy="1896840"/>
          </a:xfrm>
          <a:prstGeom prst="rect">
            <a:avLst/>
          </a:prstGeom>
        </p:spPr>
        <p:txBody>
          <a:bodyPr lIns="0" rIns="0" tIns="0" bIns="0">
            <a:normAutofit/>
          </a:bodyPr>
          <a:p>
            <a:endParaRPr b="0" lang="en-US" sz="3200" spc="-1" strike="noStrike">
              <a:latin typeface="Arial"/>
            </a:endParaRPr>
          </a:p>
        </p:txBody>
      </p:sp>
      <p:sp>
        <p:nvSpPr>
          <p:cNvPr id="66" name="PlaceHolder 3"/>
          <p:cNvSpPr>
            <a:spLocks noGrp="1"/>
          </p:cNvSpPr>
          <p:nvPr>
            <p:ph type="body"/>
          </p:nvPr>
        </p:nvSpPr>
        <p:spPr>
          <a:xfrm>
            <a:off x="4673880" y="1604520"/>
            <a:ext cx="4015440" cy="1896840"/>
          </a:xfrm>
          <a:prstGeom prst="rect">
            <a:avLst/>
          </a:prstGeom>
        </p:spPr>
        <p:txBody>
          <a:bodyPr lIns="0" rIns="0" tIns="0" bIns="0">
            <a:normAutofit/>
          </a:bodyPr>
          <a:p>
            <a:endParaRPr b="0" lang="en-US" sz="3200" spc="-1" strike="noStrike">
              <a:latin typeface="Arial"/>
            </a:endParaRPr>
          </a:p>
        </p:txBody>
      </p:sp>
      <p:sp>
        <p:nvSpPr>
          <p:cNvPr id="67" name="PlaceHolder 4"/>
          <p:cNvSpPr>
            <a:spLocks noGrp="1"/>
          </p:cNvSpPr>
          <p:nvPr>
            <p:ph type="body"/>
          </p:nvPr>
        </p:nvSpPr>
        <p:spPr>
          <a:xfrm>
            <a:off x="457200" y="3682080"/>
            <a:ext cx="4015440" cy="1896840"/>
          </a:xfrm>
          <a:prstGeom prst="rect">
            <a:avLst/>
          </a:prstGeom>
        </p:spPr>
        <p:txBody>
          <a:bodyPr lIns="0" rIns="0" tIns="0" bIns="0">
            <a:normAutofit/>
          </a:bodyPr>
          <a:p>
            <a:endParaRPr b="0" lang="en-US" sz="3200" spc="-1" strike="noStrike">
              <a:latin typeface="Arial"/>
            </a:endParaRPr>
          </a:p>
        </p:txBody>
      </p:sp>
      <p:sp>
        <p:nvSpPr>
          <p:cNvPr id="68" name="PlaceHolder 5"/>
          <p:cNvSpPr>
            <a:spLocks noGrp="1"/>
          </p:cNvSpPr>
          <p:nvPr>
            <p:ph type="body"/>
          </p:nvPr>
        </p:nvSpPr>
        <p:spPr>
          <a:xfrm>
            <a:off x="4673880" y="3682080"/>
            <a:ext cx="40154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70" name="PlaceHolder 2"/>
          <p:cNvSpPr>
            <a:spLocks noGrp="1"/>
          </p:cNvSpPr>
          <p:nvPr>
            <p:ph type="body"/>
          </p:nvPr>
        </p:nvSpPr>
        <p:spPr>
          <a:xfrm>
            <a:off x="457200" y="1604520"/>
            <a:ext cx="2649600" cy="1896840"/>
          </a:xfrm>
          <a:prstGeom prst="rect">
            <a:avLst/>
          </a:prstGeom>
        </p:spPr>
        <p:txBody>
          <a:bodyPr lIns="0" rIns="0" tIns="0" bIns="0">
            <a:normAutofit/>
          </a:bodyPr>
          <a:p>
            <a:endParaRPr b="0" lang="en-US" sz="3200" spc="-1" strike="noStrike">
              <a:latin typeface="Arial"/>
            </a:endParaRPr>
          </a:p>
        </p:txBody>
      </p:sp>
      <p:sp>
        <p:nvSpPr>
          <p:cNvPr id="71" name="PlaceHolder 3"/>
          <p:cNvSpPr>
            <a:spLocks noGrp="1"/>
          </p:cNvSpPr>
          <p:nvPr>
            <p:ph type="body"/>
          </p:nvPr>
        </p:nvSpPr>
        <p:spPr>
          <a:xfrm>
            <a:off x="3239640" y="1604520"/>
            <a:ext cx="2649600" cy="1896840"/>
          </a:xfrm>
          <a:prstGeom prst="rect">
            <a:avLst/>
          </a:prstGeom>
        </p:spPr>
        <p:txBody>
          <a:bodyPr lIns="0" rIns="0" tIns="0" bIns="0">
            <a:normAutofit/>
          </a:bodyPr>
          <a:p>
            <a:endParaRPr b="0" lang="en-US" sz="3200" spc="-1" strike="noStrike">
              <a:latin typeface="Arial"/>
            </a:endParaRPr>
          </a:p>
        </p:txBody>
      </p:sp>
      <p:sp>
        <p:nvSpPr>
          <p:cNvPr id="72" name="PlaceHolder 4"/>
          <p:cNvSpPr>
            <a:spLocks noGrp="1"/>
          </p:cNvSpPr>
          <p:nvPr>
            <p:ph type="body"/>
          </p:nvPr>
        </p:nvSpPr>
        <p:spPr>
          <a:xfrm>
            <a:off x="6022080" y="1604520"/>
            <a:ext cx="2649600" cy="1896840"/>
          </a:xfrm>
          <a:prstGeom prst="rect">
            <a:avLst/>
          </a:prstGeom>
        </p:spPr>
        <p:txBody>
          <a:bodyPr lIns="0" rIns="0" tIns="0" bIns="0">
            <a:normAutofit/>
          </a:bodyPr>
          <a:p>
            <a:endParaRPr b="0" lang="en-US" sz="3200" spc="-1" strike="noStrike">
              <a:latin typeface="Arial"/>
            </a:endParaRPr>
          </a:p>
        </p:txBody>
      </p:sp>
      <p:sp>
        <p:nvSpPr>
          <p:cNvPr id="73" name="PlaceHolder 5"/>
          <p:cNvSpPr>
            <a:spLocks noGrp="1"/>
          </p:cNvSpPr>
          <p:nvPr>
            <p:ph type="body"/>
          </p:nvPr>
        </p:nvSpPr>
        <p:spPr>
          <a:xfrm>
            <a:off x="457200" y="3682080"/>
            <a:ext cx="2649600" cy="1896840"/>
          </a:xfrm>
          <a:prstGeom prst="rect">
            <a:avLst/>
          </a:prstGeom>
        </p:spPr>
        <p:txBody>
          <a:bodyPr lIns="0" rIns="0" tIns="0" bIns="0">
            <a:normAutofit/>
          </a:bodyPr>
          <a:p>
            <a:endParaRPr b="0" lang="en-US" sz="3200" spc="-1" strike="noStrike">
              <a:latin typeface="Arial"/>
            </a:endParaRPr>
          </a:p>
        </p:txBody>
      </p:sp>
      <p:sp>
        <p:nvSpPr>
          <p:cNvPr id="74" name="PlaceHolder 6"/>
          <p:cNvSpPr>
            <a:spLocks noGrp="1"/>
          </p:cNvSpPr>
          <p:nvPr>
            <p:ph type="body"/>
          </p:nvPr>
        </p:nvSpPr>
        <p:spPr>
          <a:xfrm>
            <a:off x="3239640" y="3682080"/>
            <a:ext cx="2649600" cy="1896840"/>
          </a:xfrm>
          <a:prstGeom prst="rect">
            <a:avLst/>
          </a:prstGeom>
        </p:spPr>
        <p:txBody>
          <a:bodyPr lIns="0" rIns="0" tIns="0" bIns="0">
            <a:normAutofit/>
          </a:bodyPr>
          <a:p>
            <a:endParaRPr b="0" lang="en-US" sz="3200" spc="-1" strike="noStrike">
              <a:latin typeface="Arial"/>
            </a:endParaRPr>
          </a:p>
        </p:txBody>
      </p:sp>
      <p:sp>
        <p:nvSpPr>
          <p:cNvPr id="75" name="PlaceHolder 7"/>
          <p:cNvSpPr>
            <a:spLocks noGrp="1"/>
          </p:cNvSpPr>
          <p:nvPr>
            <p:ph type="body"/>
          </p:nvPr>
        </p:nvSpPr>
        <p:spPr>
          <a:xfrm>
            <a:off x="6022080" y="3682080"/>
            <a:ext cx="26496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78"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79" name="PlaceHolder 2"/>
          <p:cNvSpPr>
            <a:spLocks noGrp="1"/>
          </p:cNvSpPr>
          <p:nvPr>
            <p:ph type="subTitle"/>
          </p:nvPr>
        </p:nvSpPr>
        <p:spPr>
          <a:xfrm>
            <a:off x="457200" y="1604520"/>
            <a:ext cx="8228880" cy="397692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81" name="PlaceHolder 2"/>
          <p:cNvSpPr>
            <a:spLocks noGrp="1"/>
          </p:cNvSpPr>
          <p:nvPr>
            <p:ph type="body"/>
          </p:nvPr>
        </p:nvSpPr>
        <p:spPr>
          <a:xfrm>
            <a:off x="457200" y="1604520"/>
            <a:ext cx="8228880" cy="3976920"/>
          </a:xfrm>
          <a:prstGeom prst="rect">
            <a:avLst/>
          </a:prstGeom>
        </p:spPr>
        <p:txBody>
          <a:bodyPr lIns="0" rIns="0" tIns="0" bIns="0">
            <a:normAutofit/>
          </a:bodyPr>
          <a:p>
            <a:endParaRPr b="0" lang="en-US"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83" name="PlaceHolder 2"/>
          <p:cNvSpPr>
            <a:spLocks noGrp="1"/>
          </p:cNvSpPr>
          <p:nvPr>
            <p:ph type="body"/>
          </p:nvPr>
        </p:nvSpPr>
        <p:spPr>
          <a:xfrm>
            <a:off x="457200" y="1604520"/>
            <a:ext cx="4015440" cy="3976920"/>
          </a:xfrm>
          <a:prstGeom prst="rect">
            <a:avLst/>
          </a:prstGeom>
        </p:spPr>
        <p:txBody>
          <a:bodyPr lIns="0" rIns="0" tIns="0" bIns="0">
            <a:normAutofit/>
          </a:bodyPr>
          <a:p>
            <a:endParaRPr b="0" lang="en-US" sz="3200" spc="-1" strike="noStrike">
              <a:latin typeface="Arial"/>
            </a:endParaRPr>
          </a:p>
        </p:txBody>
      </p:sp>
      <p:sp>
        <p:nvSpPr>
          <p:cNvPr id="84" name="PlaceHolder 3"/>
          <p:cNvSpPr>
            <a:spLocks noGrp="1"/>
          </p:cNvSpPr>
          <p:nvPr>
            <p:ph type="body"/>
          </p:nvPr>
        </p:nvSpPr>
        <p:spPr>
          <a:xfrm>
            <a:off x="4673880" y="1604520"/>
            <a:ext cx="4015440" cy="3976920"/>
          </a:xfrm>
          <a:prstGeom prst="rect">
            <a:avLst/>
          </a:prstGeom>
        </p:spPr>
        <p:txBody>
          <a:bodyPr lIns="0" rIns="0" tIns="0" bIns="0">
            <a:normAutofit/>
          </a:bodyPr>
          <a:p>
            <a:endParaRPr b="0" lang="en-US"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85"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5" name="PlaceHolder 2"/>
          <p:cNvSpPr>
            <a:spLocks noGrp="1"/>
          </p:cNvSpPr>
          <p:nvPr>
            <p:ph type="body"/>
          </p:nvPr>
        </p:nvSpPr>
        <p:spPr>
          <a:xfrm>
            <a:off x="457200" y="1604520"/>
            <a:ext cx="8228880" cy="3976920"/>
          </a:xfrm>
          <a:prstGeom prst="rect">
            <a:avLst/>
          </a:prstGeom>
        </p:spPr>
        <p:txBody>
          <a:bodyPr lIns="0" rIns="0" tIns="0" bIns="0">
            <a:normAutofit/>
          </a:bodyPr>
          <a:p>
            <a:endParaRPr b="0" lang="en-US"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86" name="PlaceHolder 1"/>
          <p:cNvSpPr>
            <a:spLocks noGrp="1"/>
          </p:cNvSpPr>
          <p:nvPr>
            <p:ph type="subTitle"/>
          </p:nvPr>
        </p:nvSpPr>
        <p:spPr>
          <a:xfrm>
            <a:off x="1143000" y="1122480"/>
            <a:ext cx="6856920" cy="1106352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88" name="PlaceHolder 2"/>
          <p:cNvSpPr>
            <a:spLocks noGrp="1"/>
          </p:cNvSpPr>
          <p:nvPr>
            <p:ph type="body"/>
          </p:nvPr>
        </p:nvSpPr>
        <p:spPr>
          <a:xfrm>
            <a:off x="457200" y="1604520"/>
            <a:ext cx="4015440" cy="1896840"/>
          </a:xfrm>
          <a:prstGeom prst="rect">
            <a:avLst/>
          </a:prstGeom>
        </p:spPr>
        <p:txBody>
          <a:bodyPr lIns="0" rIns="0" tIns="0" bIns="0">
            <a:normAutofit/>
          </a:bodyPr>
          <a:p>
            <a:endParaRPr b="0" lang="en-US" sz="3200" spc="-1" strike="noStrike">
              <a:latin typeface="Arial"/>
            </a:endParaRPr>
          </a:p>
        </p:txBody>
      </p:sp>
      <p:sp>
        <p:nvSpPr>
          <p:cNvPr id="89" name="PlaceHolder 3"/>
          <p:cNvSpPr>
            <a:spLocks noGrp="1"/>
          </p:cNvSpPr>
          <p:nvPr>
            <p:ph type="body"/>
          </p:nvPr>
        </p:nvSpPr>
        <p:spPr>
          <a:xfrm>
            <a:off x="4673880" y="1604520"/>
            <a:ext cx="4015440" cy="3976920"/>
          </a:xfrm>
          <a:prstGeom prst="rect">
            <a:avLst/>
          </a:prstGeom>
        </p:spPr>
        <p:txBody>
          <a:bodyPr lIns="0" rIns="0" tIns="0" bIns="0">
            <a:normAutofit/>
          </a:bodyPr>
          <a:p>
            <a:endParaRPr b="0" lang="en-US" sz="3200" spc="-1" strike="noStrike">
              <a:latin typeface="Arial"/>
            </a:endParaRPr>
          </a:p>
        </p:txBody>
      </p:sp>
      <p:sp>
        <p:nvSpPr>
          <p:cNvPr id="90" name="PlaceHolder 4"/>
          <p:cNvSpPr>
            <a:spLocks noGrp="1"/>
          </p:cNvSpPr>
          <p:nvPr>
            <p:ph type="body"/>
          </p:nvPr>
        </p:nvSpPr>
        <p:spPr>
          <a:xfrm>
            <a:off x="457200" y="3682080"/>
            <a:ext cx="40154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92" name="PlaceHolder 2"/>
          <p:cNvSpPr>
            <a:spLocks noGrp="1"/>
          </p:cNvSpPr>
          <p:nvPr>
            <p:ph type="body"/>
          </p:nvPr>
        </p:nvSpPr>
        <p:spPr>
          <a:xfrm>
            <a:off x="457200" y="1604520"/>
            <a:ext cx="4015440" cy="3976920"/>
          </a:xfrm>
          <a:prstGeom prst="rect">
            <a:avLst/>
          </a:prstGeom>
        </p:spPr>
        <p:txBody>
          <a:bodyPr lIns="0" rIns="0" tIns="0" bIns="0">
            <a:normAutofit/>
          </a:bodyPr>
          <a:p>
            <a:endParaRPr b="0" lang="en-US" sz="3200" spc="-1" strike="noStrike">
              <a:latin typeface="Arial"/>
            </a:endParaRPr>
          </a:p>
        </p:txBody>
      </p:sp>
      <p:sp>
        <p:nvSpPr>
          <p:cNvPr id="93" name="PlaceHolder 3"/>
          <p:cNvSpPr>
            <a:spLocks noGrp="1"/>
          </p:cNvSpPr>
          <p:nvPr>
            <p:ph type="body"/>
          </p:nvPr>
        </p:nvSpPr>
        <p:spPr>
          <a:xfrm>
            <a:off x="4673880" y="1604520"/>
            <a:ext cx="4015440" cy="1896840"/>
          </a:xfrm>
          <a:prstGeom prst="rect">
            <a:avLst/>
          </a:prstGeom>
        </p:spPr>
        <p:txBody>
          <a:bodyPr lIns="0" rIns="0" tIns="0" bIns="0">
            <a:normAutofit/>
          </a:bodyPr>
          <a:p>
            <a:endParaRPr b="0" lang="en-US" sz="3200" spc="-1" strike="noStrike">
              <a:latin typeface="Arial"/>
            </a:endParaRPr>
          </a:p>
        </p:txBody>
      </p:sp>
      <p:sp>
        <p:nvSpPr>
          <p:cNvPr id="94" name="PlaceHolder 4"/>
          <p:cNvSpPr>
            <a:spLocks noGrp="1"/>
          </p:cNvSpPr>
          <p:nvPr>
            <p:ph type="body"/>
          </p:nvPr>
        </p:nvSpPr>
        <p:spPr>
          <a:xfrm>
            <a:off x="4673880" y="3682080"/>
            <a:ext cx="40154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96" name="PlaceHolder 2"/>
          <p:cNvSpPr>
            <a:spLocks noGrp="1"/>
          </p:cNvSpPr>
          <p:nvPr>
            <p:ph type="body"/>
          </p:nvPr>
        </p:nvSpPr>
        <p:spPr>
          <a:xfrm>
            <a:off x="457200" y="1604520"/>
            <a:ext cx="4015440" cy="1896840"/>
          </a:xfrm>
          <a:prstGeom prst="rect">
            <a:avLst/>
          </a:prstGeom>
        </p:spPr>
        <p:txBody>
          <a:bodyPr lIns="0" rIns="0" tIns="0" bIns="0">
            <a:normAutofit/>
          </a:bodyPr>
          <a:p>
            <a:endParaRPr b="0" lang="en-US" sz="3200" spc="-1" strike="noStrike">
              <a:latin typeface="Arial"/>
            </a:endParaRPr>
          </a:p>
        </p:txBody>
      </p:sp>
      <p:sp>
        <p:nvSpPr>
          <p:cNvPr id="97" name="PlaceHolder 3"/>
          <p:cNvSpPr>
            <a:spLocks noGrp="1"/>
          </p:cNvSpPr>
          <p:nvPr>
            <p:ph type="body"/>
          </p:nvPr>
        </p:nvSpPr>
        <p:spPr>
          <a:xfrm>
            <a:off x="4673880" y="1604520"/>
            <a:ext cx="4015440" cy="1896840"/>
          </a:xfrm>
          <a:prstGeom prst="rect">
            <a:avLst/>
          </a:prstGeom>
        </p:spPr>
        <p:txBody>
          <a:bodyPr lIns="0" rIns="0" tIns="0" bIns="0">
            <a:normAutofit/>
          </a:bodyPr>
          <a:p>
            <a:endParaRPr b="0" lang="en-US" sz="3200" spc="-1" strike="noStrike">
              <a:latin typeface="Arial"/>
            </a:endParaRPr>
          </a:p>
        </p:txBody>
      </p:sp>
      <p:sp>
        <p:nvSpPr>
          <p:cNvPr id="98" name="PlaceHolder 4"/>
          <p:cNvSpPr>
            <a:spLocks noGrp="1"/>
          </p:cNvSpPr>
          <p:nvPr>
            <p:ph type="body"/>
          </p:nvPr>
        </p:nvSpPr>
        <p:spPr>
          <a:xfrm>
            <a:off x="457200" y="3682080"/>
            <a:ext cx="822888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100" name="PlaceHolder 2"/>
          <p:cNvSpPr>
            <a:spLocks noGrp="1"/>
          </p:cNvSpPr>
          <p:nvPr>
            <p:ph type="body"/>
          </p:nvPr>
        </p:nvSpPr>
        <p:spPr>
          <a:xfrm>
            <a:off x="457200" y="1604520"/>
            <a:ext cx="8228880" cy="1896840"/>
          </a:xfrm>
          <a:prstGeom prst="rect">
            <a:avLst/>
          </a:prstGeom>
        </p:spPr>
        <p:txBody>
          <a:bodyPr lIns="0" rIns="0" tIns="0" bIns="0">
            <a:normAutofit/>
          </a:bodyPr>
          <a:p>
            <a:endParaRPr b="0" lang="en-US" sz="3200" spc="-1" strike="noStrike">
              <a:latin typeface="Arial"/>
            </a:endParaRPr>
          </a:p>
        </p:txBody>
      </p:sp>
      <p:sp>
        <p:nvSpPr>
          <p:cNvPr id="101" name="PlaceHolder 3"/>
          <p:cNvSpPr>
            <a:spLocks noGrp="1"/>
          </p:cNvSpPr>
          <p:nvPr>
            <p:ph type="body"/>
          </p:nvPr>
        </p:nvSpPr>
        <p:spPr>
          <a:xfrm>
            <a:off x="457200" y="3682080"/>
            <a:ext cx="822888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103" name="PlaceHolder 2"/>
          <p:cNvSpPr>
            <a:spLocks noGrp="1"/>
          </p:cNvSpPr>
          <p:nvPr>
            <p:ph type="body"/>
          </p:nvPr>
        </p:nvSpPr>
        <p:spPr>
          <a:xfrm>
            <a:off x="457200" y="1604520"/>
            <a:ext cx="4015440" cy="1896840"/>
          </a:xfrm>
          <a:prstGeom prst="rect">
            <a:avLst/>
          </a:prstGeom>
        </p:spPr>
        <p:txBody>
          <a:bodyPr lIns="0" rIns="0" tIns="0" bIns="0">
            <a:normAutofit/>
          </a:bodyPr>
          <a:p>
            <a:endParaRPr b="0" lang="en-US" sz="3200" spc="-1" strike="noStrike">
              <a:latin typeface="Arial"/>
            </a:endParaRPr>
          </a:p>
        </p:txBody>
      </p:sp>
      <p:sp>
        <p:nvSpPr>
          <p:cNvPr id="104" name="PlaceHolder 3"/>
          <p:cNvSpPr>
            <a:spLocks noGrp="1"/>
          </p:cNvSpPr>
          <p:nvPr>
            <p:ph type="body"/>
          </p:nvPr>
        </p:nvSpPr>
        <p:spPr>
          <a:xfrm>
            <a:off x="4673880" y="1604520"/>
            <a:ext cx="4015440" cy="1896840"/>
          </a:xfrm>
          <a:prstGeom prst="rect">
            <a:avLst/>
          </a:prstGeom>
        </p:spPr>
        <p:txBody>
          <a:bodyPr lIns="0" rIns="0" tIns="0" bIns="0">
            <a:normAutofit/>
          </a:bodyPr>
          <a:p>
            <a:endParaRPr b="0" lang="en-US" sz="3200" spc="-1" strike="noStrike">
              <a:latin typeface="Arial"/>
            </a:endParaRPr>
          </a:p>
        </p:txBody>
      </p:sp>
      <p:sp>
        <p:nvSpPr>
          <p:cNvPr id="105" name="PlaceHolder 4"/>
          <p:cNvSpPr>
            <a:spLocks noGrp="1"/>
          </p:cNvSpPr>
          <p:nvPr>
            <p:ph type="body"/>
          </p:nvPr>
        </p:nvSpPr>
        <p:spPr>
          <a:xfrm>
            <a:off x="457200" y="3682080"/>
            <a:ext cx="4015440" cy="1896840"/>
          </a:xfrm>
          <a:prstGeom prst="rect">
            <a:avLst/>
          </a:prstGeom>
        </p:spPr>
        <p:txBody>
          <a:bodyPr lIns="0" rIns="0" tIns="0" bIns="0">
            <a:normAutofit/>
          </a:bodyPr>
          <a:p>
            <a:endParaRPr b="0" lang="en-US" sz="3200" spc="-1" strike="noStrike">
              <a:latin typeface="Arial"/>
            </a:endParaRPr>
          </a:p>
        </p:txBody>
      </p:sp>
      <p:sp>
        <p:nvSpPr>
          <p:cNvPr id="106" name="PlaceHolder 5"/>
          <p:cNvSpPr>
            <a:spLocks noGrp="1"/>
          </p:cNvSpPr>
          <p:nvPr>
            <p:ph type="body"/>
          </p:nvPr>
        </p:nvSpPr>
        <p:spPr>
          <a:xfrm>
            <a:off x="4673880" y="3682080"/>
            <a:ext cx="40154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108" name="PlaceHolder 2"/>
          <p:cNvSpPr>
            <a:spLocks noGrp="1"/>
          </p:cNvSpPr>
          <p:nvPr>
            <p:ph type="body"/>
          </p:nvPr>
        </p:nvSpPr>
        <p:spPr>
          <a:xfrm>
            <a:off x="457200" y="1604520"/>
            <a:ext cx="2649600" cy="1896840"/>
          </a:xfrm>
          <a:prstGeom prst="rect">
            <a:avLst/>
          </a:prstGeom>
        </p:spPr>
        <p:txBody>
          <a:bodyPr lIns="0" rIns="0" tIns="0" bIns="0">
            <a:normAutofit/>
          </a:bodyPr>
          <a:p>
            <a:endParaRPr b="0" lang="en-US" sz="3200" spc="-1" strike="noStrike">
              <a:latin typeface="Arial"/>
            </a:endParaRPr>
          </a:p>
        </p:txBody>
      </p:sp>
      <p:sp>
        <p:nvSpPr>
          <p:cNvPr id="109" name="PlaceHolder 3"/>
          <p:cNvSpPr>
            <a:spLocks noGrp="1"/>
          </p:cNvSpPr>
          <p:nvPr>
            <p:ph type="body"/>
          </p:nvPr>
        </p:nvSpPr>
        <p:spPr>
          <a:xfrm>
            <a:off x="3239640" y="1604520"/>
            <a:ext cx="2649600" cy="1896840"/>
          </a:xfrm>
          <a:prstGeom prst="rect">
            <a:avLst/>
          </a:prstGeom>
        </p:spPr>
        <p:txBody>
          <a:bodyPr lIns="0" rIns="0" tIns="0" bIns="0">
            <a:normAutofit/>
          </a:bodyPr>
          <a:p>
            <a:endParaRPr b="0" lang="en-US" sz="3200" spc="-1" strike="noStrike">
              <a:latin typeface="Arial"/>
            </a:endParaRPr>
          </a:p>
        </p:txBody>
      </p:sp>
      <p:sp>
        <p:nvSpPr>
          <p:cNvPr id="110" name="PlaceHolder 4"/>
          <p:cNvSpPr>
            <a:spLocks noGrp="1"/>
          </p:cNvSpPr>
          <p:nvPr>
            <p:ph type="body"/>
          </p:nvPr>
        </p:nvSpPr>
        <p:spPr>
          <a:xfrm>
            <a:off x="6022080" y="1604520"/>
            <a:ext cx="2649600" cy="1896840"/>
          </a:xfrm>
          <a:prstGeom prst="rect">
            <a:avLst/>
          </a:prstGeom>
        </p:spPr>
        <p:txBody>
          <a:bodyPr lIns="0" rIns="0" tIns="0" bIns="0">
            <a:normAutofit/>
          </a:bodyPr>
          <a:p>
            <a:endParaRPr b="0" lang="en-US" sz="3200" spc="-1" strike="noStrike">
              <a:latin typeface="Arial"/>
            </a:endParaRPr>
          </a:p>
        </p:txBody>
      </p:sp>
      <p:sp>
        <p:nvSpPr>
          <p:cNvPr id="111" name="PlaceHolder 5"/>
          <p:cNvSpPr>
            <a:spLocks noGrp="1"/>
          </p:cNvSpPr>
          <p:nvPr>
            <p:ph type="body"/>
          </p:nvPr>
        </p:nvSpPr>
        <p:spPr>
          <a:xfrm>
            <a:off x="457200" y="3682080"/>
            <a:ext cx="2649600" cy="1896840"/>
          </a:xfrm>
          <a:prstGeom prst="rect">
            <a:avLst/>
          </a:prstGeom>
        </p:spPr>
        <p:txBody>
          <a:bodyPr lIns="0" rIns="0" tIns="0" bIns="0">
            <a:normAutofit/>
          </a:bodyPr>
          <a:p>
            <a:endParaRPr b="0" lang="en-US" sz="3200" spc="-1" strike="noStrike">
              <a:latin typeface="Arial"/>
            </a:endParaRPr>
          </a:p>
        </p:txBody>
      </p:sp>
      <p:sp>
        <p:nvSpPr>
          <p:cNvPr id="112" name="PlaceHolder 6"/>
          <p:cNvSpPr>
            <a:spLocks noGrp="1"/>
          </p:cNvSpPr>
          <p:nvPr>
            <p:ph type="body"/>
          </p:nvPr>
        </p:nvSpPr>
        <p:spPr>
          <a:xfrm>
            <a:off x="3239640" y="3682080"/>
            <a:ext cx="2649600" cy="1896840"/>
          </a:xfrm>
          <a:prstGeom prst="rect">
            <a:avLst/>
          </a:prstGeom>
        </p:spPr>
        <p:txBody>
          <a:bodyPr lIns="0" rIns="0" tIns="0" bIns="0">
            <a:normAutofit/>
          </a:bodyPr>
          <a:p>
            <a:endParaRPr b="0" lang="en-US" sz="3200" spc="-1" strike="noStrike">
              <a:latin typeface="Arial"/>
            </a:endParaRPr>
          </a:p>
        </p:txBody>
      </p:sp>
      <p:sp>
        <p:nvSpPr>
          <p:cNvPr id="113" name="PlaceHolder 7"/>
          <p:cNvSpPr>
            <a:spLocks noGrp="1"/>
          </p:cNvSpPr>
          <p:nvPr>
            <p:ph type="body"/>
          </p:nvPr>
        </p:nvSpPr>
        <p:spPr>
          <a:xfrm>
            <a:off x="6022080" y="3682080"/>
            <a:ext cx="26496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16"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117" name="PlaceHolder 2"/>
          <p:cNvSpPr>
            <a:spLocks noGrp="1"/>
          </p:cNvSpPr>
          <p:nvPr>
            <p:ph type="subTitle"/>
          </p:nvPr>
        </p:nvSpPr>
        <p:spPr>
          <a:xfrm>
            <a:off x="457200" y="1604520"/>
            <a:ext cx="8228880" cy="397692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119" name="PlaceHolder 2"/>
          <p:cNvSpPr>
            <a:spLocks noGrp="1"/>
          </p:cNvSpPr>
          <p:nvPr>
            <p:ph type="body"/>
          </p:nvPr>
        </p:nvSpPr>
        <p:spPr>
          <a:xfrm>
            <a:off x="457200" y="1604520"/>
            <a:ext cx="8228880" cy="3976920"/>
          </a:xfrm>
          <a:prstGeom prst="rect">
            <a:avLst/>
          </a:prstGeom>
        </p:spPr>
        <p:txBody>
          <a:bodyPr lIns="0" rIns="0" tIns="0" bIns="0">
            <a:normAutofit/>
          </a:bodyPr>
          <a:p>
            <a:endParaRPr b="0" lang="en-US"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7" name="PlaceHolder 2"/>
          <p:cNvSpPr>
            <a:spLocks noGrp="1"/>
          </p:cNvSpPr>
          <p:nvPr>
            <p:ph type="body"/>
          </p:nvPr>
        </p:nvSpPr>
        <p:spPr>
          <a:xfrm>
            <a:off x="457200" y="1604520"/>
            <a:ext cx="4015440" cy="3976920"/>
          </a:xfrm>
          <a:prstGeom prst="rect">
            <a:avLst/>
          </a:prstGeom>
        </p:spPr>
        <p:txBody>
          <a:bodyPr lIns="0" rIns="0" tIns="0" bIns="0">
            <a:normAutofit/>
          </a:bodyPr>
          <a:p>
            <a:endParaRPr b="0" lang="en-US" sz="3200" spc="-1" strike="noStrike">
              <a:latin typeface="Arial"/>
            </a:endParaRPr>
          </a:p>
        </p:txBody>
      </p:sp>
      <p:sp>
        <p:nvSpPr>
          <p:cNvPr id="8" name="PlaceHolder 3"/>
          <p:cNvSpPr>
            <a:spLocks noGrp="1"/>
          </p:cNvSpPr>
          <p:nvPr>
            <p:ph type="body"/>
          </p:nvPr>
        </p:nvSpPr>
        <p:spPr>
          <a:xfrm>
            <a:off x="4673880" y="1604520"/>
            <a:ext cx="4015440" cy="3976920"/>
          </a:xfrm>
          <a:prstGeom prst="rect">
            <a:avLst/>
          </a:prstGeom>
        </p:spPr>
        <p:txBody>
          <a:bodyPr lIns="0" rIns="0" tIns="0" bIns="0">
            <a:normAutofit/>
          </a:bodyPr>
          <a:p>
            <a:endParaRPr b="0" lang="en-US"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20"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121" name="PlaceHolder 2"/>
          <p:cNvSpPr>
            <a:spLocks noGrp="1"/>
          </p:cNvSpPr>
          <p:nvPr>
            <p:ph type="body"/>
          </p:nvPr>
        </p:nvSpPr>
        <p:spPr>
          <a:xfrm>
            <a:off x="457200" y="1604520"/>
            <a:ext cx="4015440" cy="3976920"/>
          </a:xfrm>
          <a:prstGeom prst="rect">
            <a:avLst/>
          </a:prstGeom>
        </p:spPr>
        <p:txBody>
          <a:bodyPr lIns="0" rIns="0" tIns="0" bIns="0">
            <a:normAutofit/>
          </a:bodyPr>
          <a:p>
            <a:endParaRPr b="0" lang="en-US" sz="3200" spc="-1" strike="noStrike">
              <a:latin typeface="Arial"/>
            </a:endParaRPr>
          </a:p>
        </p:txBody>
      </p:sp>
      <p:sp>
        <p:nvSpPr>
          <p:cNvPr id="122" name="PlaceHolder 3"/>
          <p:cNvSpPr>
            <a:spLocks noGrp="1"/>
          </p:cNvSpPr>
          <p:nvPr>
            <p:ph type="body"/>
          </p:nvPr>
        </p:nvSpPr>
        <p:spPr>
          <a:xfrm>
            <a:off x="4673880" y="1604520"/>
            <a:ext cx="4015440" cy="3976920"/>
          </a:xfrm>
          <a:prstGeom prst="rect">
            <a:avLst/>
          </a:prstGeom>
        </p:spPr>
        <p:txBody>
          <a:bodyPr lIns="0" rIns="0" tIns="0" bIns="0">
            <a:normAutofit/>
          </a:bodyPr>
          <a:p>
            <a:endParaRPr b="0" lang="en-US"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3"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24" name="PlaceHolder 1"/>
          <p:cNvSpPr>
            <a:spLocks noGrp="1"/>
          </p:cNvSpPr>
          <p:nvPr>
            <p:ph type="subTitle"/>
          </p:nvPr>
        </p:nvSpPr>
        <p:spPr>
          <a:xfrm>
            <a:off x="1143000" y="1122480"/>
            <a:ext cx="6856920" cy="1106352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25"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126" name="PlaceHolder 2"/>
          <p:cNvSpPr>
            <a:spLocks noGrp="1"/>
          </p:cNvSpPr>
          <p:nvPr>
            <p:ph type="body"/>
          </p:nvPr>
        </p:nvSpPr>
        <p:spPr>
          <a:xfrm>
            <a:off x="457200" y="1604520"/>
            <a:ext cx="4015440" cy="1896840"/>
          </a:xfrm>
          <a:prstGeom prst="rect">
            <a:avLst/>
          </a:prstGeom>
        </p:spPr>
        <p:txBody>
          <a:bodyPr lIns="0" rIns="0" tIns="0" bIns="0">
            <a:normAutofit/>
          </a:bodyPr>
          <a:p>
            <a:endParaRPr b="0" lang="en-US" sz="3200" spc="-1" strike="noStrike">
              <a:latin typeface="Arial"/>
            </a:endParaRPr>
          </a:p>
        </p:txBody>
      </p:sp>
      <p:sp>
        <p:nvSpPr>
          <p:cNvPr id="127" name="PlaceHolder 3"/>
          <p:cNvSpPr>
            <a:spLocks noGrp="1"/>
          </p:cNvSpPr>
          <p:nvPr>
            <p:ph type="body"/>
          </p:nvPr>
        </p:nvSpPr>
        <p:spPr>
          <a:xfrm>
            <a:off x="4673880" y="1604520"/>
            <a:ext cx="4015440" cy="3976920"/>
          </a:xfrm>
          <a:prstGeom prst="rect">
            <a:avLst/>
          </a:prstGeom>
        </p:spPr>
        <p:txBody>
          <a:bodyPr lIns="0" rIns="0" tIns="0" bIns="0">
            <a:normAutofit/>
          </a:bodyPr>
          <a:p>
            <a:endParaRPr b="0" lang="en-US" sz="3200" spc="-1" strike="noStrike">
              <a:latin typeface="Arial"/>
            </a:endParaRPr>
          </a:p>
        </p:txBody>
      </p:sp>
      <p:sp>
        <p:nvSpPr>
          <p:cNvPr id="128" name="PlaceHolder 4"/>
          <p:cNvSpPr>
            <a:spLocks noGrp="1"/>
          </p:cNvSpPr>
          <p:nvPr>
            <p:ph type="body"/>
          </p:nvPr>
        </p:nvSpPr>
        <p:spPr>
          <a:xfrm>
            <a:off x="457200" y="3682080"/>
            <a:ext cx="40154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29"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130" name="PlaceHolder 2"/>
          <p:cNvSpPr>
            <a:spLocks noGrp="1"/>
          </p:cNvSpPr>
          <p:nvPr>
            <p:ph type="body"/>
          </p:nvPr>
        </p:nvSpPr>
        <p:spPr>
          <a:xfrm>
            <a:off x="457200" y="1604520"/>
            <a:ext cx="4015440" cy="3976920"/>
          </a:xfrm>
          <a:prstGeom prst="rect">
            <a:avLst/>
          </a:prstGeom>
        </p:spPr>
        <p:txBody>
          <a:bodyPr lIns="0" rIns="0" tIns="0" bIns="0">
            <a:normAutofit/>
          </a:bodyPr>
          <a:p>
            <a:endParaRPr b="0" lang="en-US" sz="3200" spc="-1" strike="noStrike">
              <a:latin typeface="Arial"/>
            </a:endParaRPr>
          </a:p>
        </p:txBody>
      </p:sp>
      <p:sp>
        <p:nvSpPr>
          <p:cNvPr id="131" name="PlaceHolder 3"/>
          <p:cNvSpPr>
            <a:spLocks noGrp="1"/>
          </p:cNvSpPr>
          <p:nvPr>
            <p:ph type="body"/>
          </p:nvPr>
        </p:nvSpPr>
        <p:spPr>
          <a:xfrm>
            <a:off x="4673880" y="1604520"/>
            <a:ext cx="4015440" cy="1896840"/>
          </a:xfrm>
          <a:prstGeom prst="rect">
            <a:avLst/>
          </a:prstGeom>
        </p:spPr>
        <p:txBody>
          <a:bodyPr lIns="0" rIns="0" tIns="0" bIns="0">
            <a:normAutofit/>
          </a:bodyPr>
          <a:p>
            <a:endParaRPr b="0" lang="en-US" sz="3200" spc="-1" strike="noStrike">
              <a:latin typeface="Arial"/>
            </a:endParaRPr>
          </a:p>
        </p:txBody>
      </p:sp>
      <p:sp>
        <p:nvSpPr>
          <p:cNvPr id="132" name="PlaceHolder 4"/>
          <p:cNvSpPr>
            <a:spLocks noGrp="1"/>
          </p:cNvSpPr>
          <p:nvPr>
            <p:ph type="body"/>
          </p:nvPr>
        </p:nvSpPr>
        <p:spPr>
          <a:xfrm>
            <a:off x="4673880" y="3682080"/>
            <a:ext cx="40154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134" name="PlaceHolder 2"/>
          <p:cNvSpPr>
            <a:spLocks noGrp="1"/>
          </p:cNvSpPr>
          <p:nvPr>
            <p:ph type="body"/>
          </p:nvPr>
        </p:nvSpPr>
        <p:spPr>
          <a:xfrm>
            <a:off x="457200" y="1604520"/>
            <a:ext cx="4015440" cy="1896840"/>
          </a:xfrm>
          <a:prstGeom prst="rect">
            <a:avLst/>
          </a:prstGeom>
        </p:spPr>
        <p:txBody>
          <a:bodyPr lIns="0" rIns="0" tIns="0" bIns="0">
            <a:normAutofit/>
          </a:bodyPr>
          <a:p>
            <a:endParaRPr b="0" lang="en-US" sz="3200" spc="-1" strike="noStrike">
              <a:latin typeface="Arial"/>
            </a:endParaRPr>
          </a:p>
        </p:txBody>
      </p:sp>
      <p:sp>
        <p:nvSpPr>
          <p:cNvPr id="135" name="PlaceHolder 3"/>
          <p:cNvSpPr>
            <a:spLocks noGrp="1"/>
          </p:cNvSpPr>
          <p:nvPr>
            <p:ph type="body"/>
          </p:nvPr>
        </p:nvSpPr>
        <p:spPr>
          <a:xfrm>
            <a:off x="4673880" y="1604520"/>
            <a:ext cx="4015440" cy="1896840"/>
          </a:xfrm>
          <a:prstGeom prst="rect">
            <a:avLst/>
          </a:prstGeom>
        </p:spPr>
        <p:txBody>
          <a:bodyPr lIns="0" rIns="0" tIns="0" bIns="0">
            <a:normAutofit/>
          </a:bodyPr>
          <a:p>
            <a:endParaRPr b="0" lang="en-US" sz="3200" spc="-1" strike="noStrike">
              <a:latin typeface="Arial"/>
            </a:endParaRPr>
          </a:p>
        </p:txBody>
      </p:sp>
      <p:sp>
        <p:nvSpPr>
          <p:cNvPr id="136" name="PlaceHolder 4"/>
          <p:cNvSpPr>
            <a:spLocks noGrp="1"/>
          </p:cNvSpPr>
          <p:nvPr>
            <p:ph type="body"/>
          </p:nvPr>
        </p:nvSpPr>
        <p:spPr>
          <a:xfrm>
            <a:off x="457200" y="3682080"/>
            <a:ext cx="822888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138" name="PlaceHolder 2"/>
          <p:cNvSpPr>
            <a:spLocks noGrp="1"/>
          </p:cNvSpPr>
          <p:nvPr>
            <p:ph type="body"/>
          </p:nvPr>
        </p:nvSpPr>
        <p:spPr>
          <a:xfrm>
            <a:off x="457200" y="1604520"/>
            <a:ext cx="8228880" cy="1896840"/>
          </a:xfrm>
          <a:prstGeom prst="rect">
            <a:avLst/>
          </a:prstGeom>
        </p:spPr>
        <p:txBody>
          <a:bodyPr lIns="0" rIns="0" tIns="0" bIns="0">
            <a:normAutofit/>
          </a:bodyPr>
          <a:p>
            <a:endParaRPr b="0" lang="en-US" sz="3200" spc="-1" strike="noStrike">
              <a:latin typeface="Arial"/>
            </a:endParaRPr>
          </a:p>
        </p:txBody>
      </p:sp>
      <p:sp>
        <p:nvSpPr>
          <p:cNvPr id="139" name="PlaceHolder 3"/>
          <p:cNvSpPr>
            <a:spLocks noGrp="1"/>
          </p:cNvSpPr>
          <p:nvPr>
            <p:ph type="body"/>
          </p:nvPr>
        </p:nvSpPr>
        <p:spPr>
          <a:xfrm>
            <a:off x="457200" y="3682080"/>
            <a:ext cx="822888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141" name="PlaceHolder 2"/>
          <p:cNvSpPr>
            <a:spLocks noGrp="1"/>
          </p:cNvSpPr>
          <p:nvPr>
            <p:ph type="body"/>
          </p:nvPr>
        </p:nvSpPr>
        <p:spPr>
          <a:xfrm>
            <a:off x="457200" y="1604520"/>
            <a:ext cx="4015440" cy="1896840"/>
          </a:xfrm>
          <a:prstGeom prst="rect">
            <a:avLst/>
          </a:prstGeom>
        </p:spPr>
        <p:txBody>
          <a:bodyPr lIns="0" rIns="0" tIns="0" bIns="0">
            <a:normAutofit/>
          </a:bodyPr>
          <a:p>
            <a:endParaRPr b="0" lang="en-US" sz="3200" spc="-1" strike="noStrike">
              <a:latin typeface="Arial"/>
            </a:endParaRPr>
          </a:p>
        </p:txBody>
      </p:sp>
      <p:sp>
        <p:nvSpPr>
          <p:cNvPr id="142" name="PlaceHolder 3"/>
          <p:cNvSpPr>
            <a:spLocks noGrp="1"/>
          </p:cNvSpPr>
          <p:nvPr>
            <p:ph type="body"/>
          </p:nvPr>
        </p:nvSpPr>
        <p:spPr>
          <a:xfrm>
            <a:off x="4673880" y="1604520"/>
            <a:ext cx="4015440" cy="1896840"/>
          </a:xfrm>
          <a:prstGeom prst="rect">
            <a:avLst/>
          </a:prstGeom>
        </p:spPr>
        <p:txBody>
          <a:bodyPr lIns="0" rIns="0" tIns="0" bIns="0">
            <a:normAutofit/>
          </a:bodyPr>
          <a:p>
            <a:endParaRPr b="0" lang="en-US" sz="3200" spc="-1" strike="noStrike">
              <a:latin typeface="Arial"/>
            </a:endParaRPr>
          </a:p>
        </p:txBody>
      </p:sp>
      <p:sp>
        <p:nvSpPr>
          <p:cNvPr id="143" name="PlaceHolder 4"/>
          <p:cNvSpPr>
            <a:spLocks noGrp="1"/>
          </p:cNvSpPr>
          <p:nvPr>
            <p:ph type="body"/>
          </p:nvPr>
        </p:nvSpPr>
        <p:spPr>
          <a:xfrm>
            <a:off x="457200" y="3682080"/>
            <a:ext cx="4015440" cy="1896840"/>
          </a:xfrm>
          <a:prstGeom prst="rect">
            <a:avLst/>
          </a:prstGeom>
        </p:spPr>
        <p:txBody>
          <a:bodyPr lIns="0" rIns="0" tIns="0" bIns="0">
            <a:normAutofit/>
          </a:bodyPr>
          <a:p>
            <a:endParaRPr b="0" lang="en-US" sz="3200" spc="-1" strike="noStrike">
              <a:latin typeface="Arial"/>
            </a:endParaRPr>
          </a:p>
        </p:txBody>
      </p:sp>
      <p:sp>
        <p:nvSpPr>
          <p:cNvPr id="144" name="PlaceHolder 5"/>
          <p:cNvSpPr>
            <a:spLocks noGrp="1"/>
          </p:cNvSpPr>
          <p:nvPr>
            <p:ph type="body"/>
          </p:nvPr>
        </p:nvSpPr>
        <p:spPr>
          <a:xfrm>
            <a:off x="4673880" y="3682080"/>
            <a:ext cx="40154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146" name="PlaceHolder 2"/>
          <p:cNvSpPr>
            <a:spLocks noGrp="1"/>
          </p:cNvSpPr>
          <p:nvPr>
            <p:ph type="body"/>
          </p:nvPr>
        </p:nvSpPr>
        <p:spPr>
          <a:xfrm>
            <a:off x="457200" y="1604520"/>
            <a:ext cx="2649600" cy="1896840"/>
          </a:xfrm>
          <a:prstGeom prst="rect">
            <a:avLst/>
          </a:prstGeom>
        </p:spPr>
        <p:txBody>
          <a:bodyPr lIns="0" rIns="0" tIns="0" bIns="0">
            <a:normAutofit/>
          </a:bodyPr>
          <a:p>
            <a:endParaRPr b="0" lang="en-US" sz="3200" spc="-1" strike="noStrike">
              <a:latin typeface="Arial"/>
            </a:endParaRPr>
          </a:p>
        </p:txBody>
      </p:sp>
      <p:sp>
        <p:nvSpPr>
          <p:cNvPr id="147" name="PlaceHolder 3"/>
          <p:cNvSpPr>
            <a:spLocks noGrp="1"/>
          </p:cNvSpPr>
          <p:nvPr>
            <p:ph type="body"/>
          </p:nvPr>
        </p:nvSpPr>
        <p:spPr>
          <a:xfrm>
            <a:off x="3239640" y="1604520"/>
            <a:ext cx="2649600" cy="1896840"/>
          </a:xfrm>
          <a:prstGeom prst="rect">
            <a:avLst/>
          </a:prstGeom>
        </p:spPr>
        <p:txBody>
          <a:bodyPr lIns="0" rIns="0" tIns="0" bIns="0">
            <a:normAutofit/>
          </a:bodyPr>
          <a:p>
            <a:endParaRPr b="0" lang="en-US" sz="3200" spc="-1" strike="noStrike">
              <a:latin typeface="Arial"/>
            </a:endParaRPr>
          </a:p>
        </p:txBody>
      </p:sp>
      <p:sp>
        <p:nvSpPr>
          <p:cNvPr id="148" name="PlaceHolder 4"/>
          <p:cNvSpPr>
            <a:spLocks noGrp="1"/>
          </p:cNvSpPr>
          <p:nvPr>
            <p:ph type="body"/>
          </p:nvPr>
        </p:nvSpPr>
        <p:spPr>
          <a:xfrm>
            <a:off x="6022080" y="1604520"/>
            <a:ext cx="2649600" cy="1896840"/>
          </a:xfrm>
          <a:prstGeom prst="rect">
            <a:avLst/>
          </a:prstGeom>
        </p:spPr>
        <p:txBody>
          <a:bodyPr lIns="0" rIns="0" tIns="0" bIns="0">
            <a:normAutofit/>
          </a:bodyPr>
          <a:p>
            <a:endParaRPr b="0" lang="en-US" sz="3200" spc="-1" strike="noStrike">
              <a:latin typeface="Arial"/>
            </a:endParaRPr>
          </a:p>
        </p:txBody>
      </p:sp>
      <p:sp>
        <p:nvSpPr>
          <p:cNvPr id="149" name="PlaceHolder 5"/>
          <p:cNvSpPr>
            <a:spLocks noGrp="1"/>
          </p:cNvSpPr>
          <p:nvPr>
            <p:ph type="body"/>
          </p:nvPr>
        </p:nvSpPr>
        <p:spPr>
          <a:xfrm>
            <a:off x="457200" y="3682080"/>
            <a:ext cx="2649600" cy="1896840"/>
          </a:xfrm>
          <a:prstGeom prst="rect">
            <a:avLst/>
          </a:prstGeom>
        </p:spPr>
        <p:txBody>
          <a:bodyPr lIns="0" rIns="0" tIns="0" bIns="0">
            <a:normAutofit/>
          </a:bodyPr>
          <a:p>
            <a:endParaRPr b="0" lang="en-US" sz="3200" spc="-1" strike="noStrike">
              <a:latin typeface="Arial"/>
            </a:endParaRPr>
          </a:p>
        </p:txBody>
      </p:sp>
      <p:sp>
        <p:nvSpPr>
          <p:cNvPr id="150" name="PlaceHolder 6"/>
          <p:cNvSpPr>
            <a:spLocks noGrp="1"/>
          </p:cNvSpPr>
          <p:nvPr>
            <p:ph type="body"/>
          </p:nvPr>
        </p:nvSpPr>
        <p:spPr>
          <a:xfrm>
            <a:off x="3239640" y="3682080"/>
            <a:ext cx="2649600" cy="1896840"/>
          </a:xfrm>
          <a:prstGeom prst="rect">
            <a:avLst/>
          </a:prstGeom>
        </p:spPr>
        <p:txBody>
          <a:bodyPr lIns="0" rIns="0" tIns="0" bIns="0">
            <a:normAutofit/>
          </a:bodyPr>
          <a:p>
            <a:endParaRPr b="0" lang="en-US" sz="3200" spc="-1" strike="noStrike">
              <a:latin typeface="Arial"/>
            </a:endParaRPr>
          </a:p>
        </p:txBody>
      </p:sp>
      <p:sp>
        <p:nvSpPr>
          <p:cNvPr id="151" name="PlaceHolder 7"/>
          <p:cNvSpPr>
            <a:spLocks noGrp="1"/>
          </p:cNvSpPr>
          <p:nvPr>
            <p:ph type="body"/>
          </p:nvPr>
        </p:nvSpPr>
        <p:spPr>
          <a:xfrm>
            <a:off x="6022080" y="3682080"/>
            <a:ext cx="26496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54"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155" name="PlaceHolder 2"/>
          <p:cNvSpPr>
            <a:spLocks noGrp="1"/>
          </p:cNvSpPr>
          <p:nvPr>
            <p:ph type="subTitle"/>
          </p:nvPr>
        </p:nvSpPr>
        <p:spPr>
          <a:xfrm>
            <a:off x="457200" y="1604520"/>
            <a:ext cx="8228880" cy="397692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157" name="PlaceHolder 2"/>
          <p:cNvSpPr>
            <a:spLocks noGrp="1"/>
          </p:cNvSpPr>
          <p:nvPr>
            <p:ph type="body"/>
          </p:nvPr>
        </p:nvSpPr>
        <p:spPr>
          <a:xfrm>
            <a:off x="457200" y="1604520"/>
            <a:ext cx="8228880" cy="3976920"/>
          </a:xfrm>
          <a:prstGeom prst="rect">
            <a:avLst/>
          </a:prstGeom>
        </p:spPr>
        <p:txBody>
          <a:bodyPr lIns="0" rIns="0" tIns="0" bIns="0">
            <a:normAutofit/>
          </a:bodyPr>
          <a:p>
            <a:endParaRPr b="0" lang="en-US" sz="3200" spc="-1" strike="noStrike">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58"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159" name="PlaceHolder 2"/>
          <p:cNvSpPr>
            <a:spLocks noGrp="1"/>
          </p:cNvSpPr>
          <p:nvPr>
            <p:ph type="body"/>
          </p:nvPr>
        </p:nvSpPr>
        <p:spPr>
          <a:xfrm>
            <a:off x="457200" y="1604520"/>
            <a:ext cx="4015440" cy="3976920"/>
          </a:xfrm>
          <a:prstGeom prst="rect">
            <a:avLst/>
          </a:prstGeom>
        </p:spPr>
        <p:txBody>
          <a:bodyPr lIns="0" rIns="0" tIns="0" bIns="0">
            <a:normAutofit/>
          </a:bodyPr>
          <a:p>
            <a:endParaRPr b="0" lang="en-US" sz="3200" spc="-1" strike="noStrike">
              <a:latin typeface="Arial"/>
            </a:endParaRPr>
          </a:p>
        </p:txBody>
      </p:sp>
      <p:sp>
        <p:nvSpPr>
          <p:cNvPr id="160" name="PlaceHolder 3"/>
          <p:cNvSpPr>
            <a:spLocks noGrp="1"/>
          </p:cNvSpPr>
          <p:nvPr>
            <p:ph type="body"/>
          </p:nvPr>
        </p:nvSpPr>
        <p:spPr>
          <a:xfrm>
            <a:off x="4673880" y="1604520"/>
            <a:ext cx="4015440" cy="3976920"/>
          </a:xfrm>
          <a:prstGeom prst="rect">
            <a:avLst/>
          </a:prstGeom>
        </p:spPr>
        <p:txBody>
          <a:bodyPr lIns="0" rIns="0" tIns="0" bIns="0">
            <a:normAutofit/>
          </a:bodyPr>
          <a:p>
            <a:endParaRPr b="0" lang="en-US" sz="3200" spc="-1" strike="noStrike">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61"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62" name="PlaceHolder 1"/>
          <p:cNvSpPr>
            <a:spLocks noGrp="1"/>
          </p:cNvSpPr>
          <p:nvPr>
            <p:ph type="subTitle"/>
          </p:nvPr>
        </p:nvSpPr>
        <p:spPr>
          <a:xfrm>
            <a:off x="1143000" y="1122480"/>
            <a:ext cx="6856920" cy="1106352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63"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164" name="PlaceHolder 2"/>
          <p:cNvSpPr>
            <a:spLocks noGrp="1"/>
          </p:cNvSpPr>
          <p:nvPr>
            <p:ph type="body"/>
          </p:nvPr>
        </p:nvSpPr>
        <p:spPr>
          <a:xfrm>
            <a:off x="457200" y="1604520"/>
            <a:ext cx="4015440" cy="1896840"/>
          </a:xfrm>
          <a:prstGeom prst="rect">
            <a:avLst/>
          </a:prstGeom>
        </p:spPr>
        <p:txBody>
          <a:bodyPr lIns="0" rIns="0" tIns="0" bIns="0">
            <a:normAutofit/>
          </a:bodyPr>
          <a:p>
            <a:endParaRPr b="0" lang="en-US" sz="3200" spc="-1" strike="noStrike">
              <a:latin typeface="Arial"/>
            </a:endParaRPr>
          </a:p>
        </p:txBody>
      </p:sp>
      <p:sp>
        <p:nvSpPr>
          <p:cNvPr id="165" name="PlaceHolder 3"/>
          <p:cNvSpPr>
            <a:spLocks noGrp="1"/>
          </p:cNvSpPr>
          <p:nvPr>
            <p:ph type="body"/>
          </p:nvPr>
        </p:nvSpPr>
        <p:spPr>
          <a:xfrm>
            <a:off x="4673880" y="1604520"/>
            <a:ext cx="4015440" cy="3976920"/>
          </a:xfrm>
          <a:prstGeom prst="rect">
            <a:avLst/>
          </a:prstGeom>
        </p:spPr>
        <p:txBody>
          <a:bodyPr lIns="0" rIns="0" tIns="0" bIns="0">
            <a:normAutofit/>
          </a:bodyPr>
          <a:p>
            <a:endParaRPr b="0" lang="en-US" sz="3200" spc="-1" strike="noStrike">
              <a:latin typeface="Arial"/>
            </a:endParaRPr>
          </a:p>
        </p:txBody>
      </p:sp>
      <p:sp>
        <p:nvSpPr>
          <p:cNvPr id="166" name="PlaceHolder 4"/>
          <p:cNvSpPr>
            <a:spLocks noGrp="1"/>
          </p:cNvSpPr>
          <p:nvPr>
            <p:ph type="body"/>
          </p:nvPr>
        </p:nvSpPr>
        <p:spPr>
          <a:xfrm>
            <a:off x="457200" y="3682080"/>
            <a:ext cx="40154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67"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168" name="PlaceHolder 2"/>
          <p:cNvSpPr>
            <a:spLocks noGrp="1"/>
          </p:cNvSpPr>
          <p:nvPr>
            <p:ph type="body"/>
          </p:nvPr>
        </p:nvSpPr>
        <p:spPr>
          <a:xfrm>
            <a:off x="457200" y="1604520"/>
            <a:ext cx="4015440" cy="3976920"/>
          </a:xfrm>
          <a:prstGeom prst="rect">
            <a:avLst/>
          </a:prstGeom>
        </p:spPr>
        <p:txBody>
          <a:bodyPr lIns="0" rIns="0" tIns="0" bIns="0">
            <a:normAutofit/>
          </a:bodyPr>
          <a:p>
            <a:endParaRPr b="0" lang="en-US" sz="3200" spc="-1" strike="noStrike">
              <a:latin typeface="Arial"/>
            </a:endParaRPr>
          </a:p>
        </p:txBody>
      </p:sp>
      <p:sp>
        <p:nvSpPr>
          <p:cNvPr id="169" name="PlaceHolder 3"/>
          <p:cNvSpPr>
            <a:spLocks noGrp="1"/>
          </p:cNvSpPr>
          <p:nvPr>
            <p:ph type="body"/>
          </p:nvPr>
        </p:nvSpPr>
        <p:spPr>
          <a:xfrm>
            <a:off x="4673880" y="1604520"/>
            <a:ext cx="4015440" cy="1896840"/>
          </a:xfrm>
          <a:prstGeom prst="rect">
            <a:avLst/>
          </a:prstGeom>
        </p:spPr>
        <p:txBody>
          <a:bodyPr lIns="0" rIns="0" tIns="0" bIns="0">
            <a:normAutofit/>
          </a:bodyPr>
          <a:p>
            <a:endParaRPr b="0" lang="en-US" sz="3200" spc="-1" strike="noStrike">
              <a:latin typeface="Arial"/>
            </a:endParaRPr>
          </a:p>
        </p:txBody>
      </p:sp>
      <p:sp>
        <p:nvSpPr>
          <p:cNvPr id="170" name="PlaceHolder 4"/>
          <p:cNvSpPr>
            <a:spLocks noGrp="1"/>
          </p:cNvSpPr>
          <p:nvPr>
            <p:ph type="body"/>
          </p:nvPr>
        </p:nvSpPr>
        <p:spPr>
          <a:xfrm>
            <a:off x="4673880" y="3682080"/>
            <a:ext cx="40154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71"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172" name="PlaceHolder 2"/>
          <p:cNvSpPr>
            <a:spLocks noGrp="1"/>
          </p:cNvSpPr>
          <p:nvPr>
            <p:ph type="body"/>
          </p:nvPr>
        </p:nvSpPr>
        <p:spPr>
          <a:xfrm>
            <a:off x="457200" y="1604520"/>
            <a:ext cx="4015440" cy="1896840"/>
          </a:xfrm>
          <a:prstGeom prst="rect">
            <a:avLst/>
          </a:prstGeom>
        </p:spPr>
        <p:txBody>
          <a:bodyPr lIns="0" rIns="0" tIns="0" bIns="0">
            <a:normAutofit/>
          </a:bodyPr>
          <a:p>
            <a:endParaRPr b="0" lang="en-US" sz="3200" spc="-1" strike="noStrike">
              <a:latin typeface="Arial"/>
            </a:endParaRPr>
          </a:p>
        </p:txBody>
      </p:sp>
      <p:sp>
        <p:nvSpPr>
          <p:cNvPr id="173" name="PlaceHolder 3"/>
          <p:cNvSpPr>
            <a:spLocks noGrp="1"/>
          </p:cNvSpPr>
          <p:nvPr>
            <p:ph type="body"/>
          </p:nvPr>
        </p:nvSpPr>
        <p:spPr>
          <a:xfrm>
            <a:off x="4673880" y="1604520"/>
            <a:ext cx="4015440" cy="1896840"/>
          </a:xfrm>
          <a:prstGeom prst="rect">
            <a:avLst/>
          </a:prstGeom>
        </p:spPr>
        <p:txBody>
          <a:bodyPr lIns="0" rIns="0" tIns="0" bIns="0">
            <a:normAutofit/>
          </a:bodyPr>
          <a:p>
            <a:endParaRPr b="0" lang="en-US" sz="3200" spc="-1" strike="noStrike">
              <a:latin typeface="Arial"/>
            </a:endParaRPr>
          </a:p>
        </p:txBody>
      </p:sp>
      <p:sp>
        <p:nvSpPr>
          <p:cNvPr id="174" name="PlaceHolder 4"/>
          <p:cNvSpPr>
            <a:spLocks noGrp="1"/>
          </p:cNvSpPr>
          <p:nvPr>
            <p:ph type="body"/>
          </p:nvPr>
        </p:nvSpPr>
        <p:spPr>
          <a:xfrm>
            <a:off x="457200" y="3682080"/>
            <a:ext cx="822888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75"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176" name="PlaceHolder 2"/>
          <p:cNvSpPr>
            <a:spLocks noGrp="1"/>
          </p:cNvSpPr>
          <p:nvPr>
            <p:ph type="body"/>
          </p:nvPr>
        </p:nvSpPr>
        <p:spPr>
          <a:xfrm>
            <a:off x="457200" y="1604520"/>
            <a:ext cx="8228880" cy="1896840"/>
          </a:xfrm>
          <a:prstGeom prst="rect">
            <a:avLst/>
          </a:prstGeom>
        </p:spPr>
        <p:txBody>
          <a:bodyPr lIns="0" rIns="0" tIns="0" bIns="0">
            <a:normAutofit/>
          </a:bodyPr>
          <a:p>
            <a:endParaRPr b="0" lang="en-US" sz="3200" spc="-1" strike="noStrike">
              <a:latin typeface="Arial"/>
            </a:endParaRPr>
          </a:p>
        </p:txBody>
      </p:sp>
      <p:sp>
        <p:nvSpPr>
          <p:cNvPr id="177" name="PlaceHolder 3"/>
          <p:cNvSpPr>
            <a:spLocks noGrp="1"/>
          </p:cNvSpPr>
          <p:nvPr>
            <p:ph type="body"/>
          </p:nvPr>
        </p:nvSpPr>
        <p:spPr>
          <a:xfrm>
            <a:off x="457200" y="3682080"/>
            <a:ext cx="822888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78"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179" name="PlaceHolder 2"/>
          <p:cNvSpPr>
            <a:spLocks noGrp="1"/>
          </p:cNvSpPr>
          <p:nvPr>
            <p:ph type="body"/>
          </p:nvPr>
        </p:nvSpPr>
        <p:spPr>
          <a:xfrm>
            <a:off x="457200" y="1604520"/>
            <a:ext cx="4015440" cy="1896840"/>
          </a:xfrm>
          <a:prstGeom prst="rect">
            <a:avLst/>
          </a:prstGeom>
        </p:spPr>
        <p:txBody>
          <a:bodyPr lIns="0" rIns="0" tIns="0" bIns="0">
            <a:normAutofit/>
          </a:bodyPr>
          <a:p>
            <a:endParaRPr b="0" lang="en-US" sz="3200" spc="-1" strike="noStrike">
              <a:latin typeface="Arial"/>
            </a:endParaRPr>
          </a:p>
        </p:txBody>
      </p:sp>
      <p:sp>
        <p:nvSpPr>
          <p:cNvPr id="180" name="PlaceHolder 3"/>
          <p:cNvSpPr>
            <a:spLocks noGrp="1"/>
          </p:cNvSpPr>
          <p:nvPr>
            <p:ph type="body"/>
          </p:nvPr>
        </p:nvSpPr>
        <p:spPr>
          <a:xfrm>
            <a:off x="4673880" y="1604520"/>
            <a:ext cx="4015440" cy="1896840"/>
          </a:xfrm>
          <a:prstGeom prst="rect">
            <a:avLst/>
          </a:prstGeom>
        </p:spPr>
        <p:txBody>
          <a:bodyPr lIns="0" rIns="0" tIns="0" bIns="0">
            <a:normAutofit/>
          </a:bodyPr>
          <a:p>
            <a:endParaRPr b="0" lang="en-US" sz="3200" spc="-1" strike="noStrike">
              <a:latin typeface="Arial"/>
            </a:endParaRPr>
          </a:p>
        </p:txBody>
      </p:sp>
      <p:sp>
        <p:nvSpPr>
          <p:cNvPr id="181" name="PlaceHolder 4"/>
          <p:cNvSpPr>
            <a:spLocks noGrp="1"/>
          </p:cNvSpPr>
          <p:nvPr>
            <p:ph type="body"/>
          </p:nvPr>
        </p:nvSpPr>
        <p:spPr>
          <a:xfrm>
            <a:off x="457200" y="3682080"/>
            <a:ext cx="4015440" cy="1896840"/>
          </a:xfrm>
          <a:prstGeom prst="rect">
            <a:avLst/>
          </a:prstGeom>
        </p:spPr>
        <p:txBody>
          <a:bodyPr lIns="0" rIns="0" tIns="0" bIns="0">
            <a:normAutofit/>
          </a:bodyPr>
          <a:p>
            <a:endParaRPr b="0" lang="en-US" sz="3200" spc="-1" strike="noStrike">
              <a:latin typeface="Arial"/>
            </a:endParaRPr>
          </a:p>
        </p:txBody>
      </p:sp>
      <p:sp>
        <p:nvSpPr>
          <p:cNvPr id="182" name="PlaceHolder 5"/>
          <p:cNvSpPr>
            <a:spLocks noGrp="1"/>
          </p:cNvSpPr>
          <p:nvPr>
            <p:ph type="body"/>
          </p:nvPr>
        </p:nvSpPr>
        <p:spPr>
          <a:xfrm>
            <a:off x="4673880" y="3682080"/>
            <a:ext cx="40154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1143000" y="1122480"/>
            <a:ext cx="6856920" cy="1106352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83"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184" name="PlaceHolder 2"/>
          <p:cNvSpPr>
            <a:spLocks noGrp="1"/>
          </p:cNvSpPr>
          <p:nvPr>
            <p:ph type="body"/>
          </p:nvPr>
        </p:nvSpPr>
        <p:spPr>
          <a:xfrm>
            <a:off x="457200" y="1604520"/>
            <a:ext cx="2649600" cy="1896840"/>
          </a:xfrm>
          <a:prstGeom prst="rect">
            <a:avLst/>
          </a:prstGeom>
        </p:spPr>
        <p:txBody>
          <a:bodyPr lIns="0" rIns="0" tIns="0" bIns="0">
            <a:normAutofit/>
          </a:bodyPr>
          <a:p>
            <a:endParaRPr b="0" lang="en-US" sz="3200" spc="-1" strike="noStrike">
              <a:latin typeface="Arial"/>
            </a:endParaRPr>
          </a:p>
        </p:txBody>
      </p:sp>
      <p:sp>
        <p:nvSpPr>
          <p:cNvPr id="185" name="PlaceHolder 3"/>
          <p:cNvSpPr>
            <a:spLocks noGrp="1"/>
          </p:cNvSpPr>
          <p:nvPr>
            <p:ph type="body"/>
          </p:nvPr>
        </p:nvSpPr>
        <p:spPr>
          <a:xfrm>
            <a:off x="3239640" y="1604520"/>
            <a:ext cx="2649600" cy="1896840"/>
          </a:xfrm>
          <a:prstGeom prst="rect">
            <a:avLst/>
          </a:prstGeom>
        </p:spPr>
        <p:txBody>
          <a:bodyPr lIns="0" rIns="0" tIns="0" bIns="0">
            <a:normAutofit/>
          </a:bodyPr>
          <a:p>
            <a:endParaRPr b="0" lang="en-US" sz="3200" spc="-1" strike="noStrike">
              <a:latin typeface="Arial"/>
            </a:endParaRPr>
          </a:p>
        </p:txBody>
      </p:sp>
      <p:sp>
        <p:nvSpPr>
          <p:cNvPr id="186" name="PlaceHolder 4"/>
          <p:cNvSpPr>
            <a:spLocks noGrp="1"/>
          </p:cNvSpPr>
          <p:nvPr>
            <p:ph type="body"/>
          </p:nvPr>
        </p:nvSpPr>
        <p:spPr>
          <a:xfrm>
            <a:off x="6022080" y="1604520"/>
            <a:ext cx="2649600" cy="1896840"/>
          </a:xfrm>
          <a:prstGeom prst="rect">
            <a:avLst/>
          </a:prstGeom>
        </p:spPr>
        <p:txBody>
          <a:bodyPr lIns="0" rIns="0" tIns="0" bIns="0">
            <a:normAutofit/>
          </a:bodyPr>
          <a:p>
            <a:endParaRPr b="0" lang="en-US" sz="3200" spc="-1" strike="noStrike">
              <a:latin typeface="Arial"/>
            </a:endParaRPr>
          </a:p>
        </p:txBody>
      </p:sp>
      <p:sp>
        <p:nvSpPr>
          <p:cNvPr id="187" name="PlaceHolder 5"/>
          <p:cNvSpPr>
            <a:spLocks noGrp="1"/>
          </p:cNvSpPr>
          <p:nvPr>
            <p:ph type="body"/>
          </p:nvPr>
        </p:nvSpPr>
        <p:spPr>
          <a:xfrm>
            <a:off x="457200" y="3682080"/>
            <a:ext cx="2649600" cy="1896840"/>
          </a:xfrm>
          <a:prstGeom prst="rect">
            <a:avLst/>
          </a:prstGeom>
        </p:spPr>
        <p:txBody>
          <a:bodyPr lIns="0" rIns="0" tIns="0" bIns="0">
            <a:normAutofit/>
          </a:bodyPr>
          <a:p>
            <a:endParaRPr b="0" lang="en-US" sz="3200" spc="-1" strike="noStrike">
              <a:latin typeface="Arial"/>
            </a:endParaRPr>
          </a:p>
        </p:txBody>
      </p:sp>
      <p:sp>
        <p:nvSpPr>
          <p:cNvPr id="188" name="PlaceHolder 6"/>
          <p:cNvSpPr>
            <a:spLocks noGrp="1"/>
          </p:cNvSpPr>
          <p:nvPr>
            <p:ph type="body"/>
          </p:nvPr>
        </p:nvSpPr>
        <p:spPr>
          <a:xfrm>
            <a:off x="3239640" y="3682080"/>
            <a:ext cx="2649600" cy="1896840"/>
          </a:xfrm>
          <a:prstGeom prst="rect">
            <a:avLst/>
          </a:prstGeom>
        </p:spPr>
        <p:txBody>
          <a:bodyPr lIns="0" rIns="0" tIns="0" bIns="0">
            <a:normAutofit/>
          </a:bodyPr>
          <a:p>
            <a:endParaRPr b="0" lang="en-US" sz="3200" spc="-1" strike="noStrike">
              <a:latin typeface="Arial"/>
            </a:endParaRPr>
          </a:p>
        </p:txBody>
      </p:sp>
      <p:sp>
        <p:nvSpPr>
          <p:cNvPr id="189" name="PlaceHolder 7"/>
          <p:cNvSpPr>
            <a:spLocks noGrp="1"/>
          </p:cNvSpPr>
          <p:nvPr>
            <p:ph type="body"/>
          </p:nvPr>
        </p:nvSpPr>
        <p:spPr>
          <a:xfrm>
            <a:off x="6022080" y="3682080"/>
            <a:ext cx="26496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93"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194" name="PlaceHolder 2"/>
          <p:cNvSpPr>
            <a:spLocks noGrp="1"/>
          </p:cNvSpPr>
          <p:nvPr>
            <p:ph type="subTitle"/>
          </p:nvPr>
        </p:nvSpPr>
        <p:spPr>
          <a:xfrm>
            <a:off x="457200" y="1604520"/>
            <a:ext cx="8228880" cy="397692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95"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196" name="PlaceHolder 2"/>
          <p:cNvSpPr>
            <a:spLocks noGrp="1"/>
          </p:cNvSpPr>
          <p:nvPr>
            <p:ph type="body"/>
          </p:nvPr>
        </p:nvSpPr>
        <p:spPr>
          <a:xfrm>
            <a:off x="457200" y="1604520"/>
            <a:ext cx="8228880" cy="3976920"/>
          </a:xfrm>
          <a:prstGeom prst="rect">
            <a:avLst/>
          </a:prstGeom>
        </p:spPr>
        <p:txBody>
          <a:bodyPr lIns="0" rIns="0" tIns="0" bIns="0">
            <a:normAutofit/>
          </a:bodyPr>
          <a:p>
            <a:endParaRPr b="0" lang="en-US" sz="3200" spc="-1" strike="noStrike">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97"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198" name="PlaceHolder 2"/>
          <p:cNvSpPr>
            <a:spLocks noGrp="1"/>
          </p:cNvSpPr>
          <p:nvPr>
            <p:ph type="body"/>
          </p:nvPr>
        </p:nvSpPr>
        <p:spPr>
          <a:xfrm>
            <a:off x="457200" y="1604520"/>
            <a:ext cx="4015440" cy="3976920"/>
          </a:xfrm>
          <a:prstGeom prst="rect">
            <a:avLst/>
          </a:prstGeom>
        </p:spPr>
        <p:txBody>
          <a:bodyPr lIns="0" rIns="0" tIns="0" bIns="0">
            <a:normAutofit/>
          </a:bodyPr>
          <a:p>
            <a:endParaRPr b="0" lang="en-US" sz="3200" spc="-1" strike="noStrike">
              <a:latin typeface="Arial"/>
            </a:endParaRPr>
          </a:p>
        </p:txBody>
      </p:sp>
      <p:sp>
        <p:nvSpPr>
          <p:cNvPr id="199" name="PlaceHolder 3"/>
          <p:cNvSpPr>
            <a:spLocks noGrp="1"/>
          </p:cNvSpPr>
          <p:nvPr>
            <p:ph type="body"/>
          </p:nvPr>
        </p:nvSpPr>
        <p:spPr>
          <a:xfrm>
            <a:off x="4673880" y="1604520"/>
            <a:ext cx="4015440" cy="3976920"/>
          </a:xfrm>
          <a:prstGeom prst="rect">
            <a:avLst/>
          </a:prstGeom>
        </p:spPr>
        <p:txBody>
          <a:bodyPr lIns="0" rIns="0" tIns="0" bIns="0">
            <a:normAutofit/>
          </a:bodyPr>
          <a:p>
            <a:endParaRPr b="0" lang="en-US" sz="3200" spc="-1" strike="noStrike">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00"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01" name="PlaceHolder 1"/>
          <p:cNvSpPr>
            <a:spLocks noGrp="1"/>
          </p:cNvSpPr>
          <p:nvPr>
            <p:ph type="subTitle"/>
          </p:nvPr>
        </p:nvSpPr>
        <p:spPr>
          <a:xfrm>
            <a:off x="1143000" y="1122480"/>
            <a:ext cx="6856920" cy="1106352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02"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203" name="PlaceHolder 2"/>
          <p:cNvSpPr>
            <a:spLocks noGrp="1"/>
          </p:cNvSpPr>
          <p:nvPr>
            <p:ph type="body"/>
          </p:nvPr>
        </p:nvSpPr>
        <p:spPr>
          <a:xfrm>
            <a:off x="457200" y="1604520"/>
            <a:ext cx="4015440" cy="1896840"/>
          </a:xfrm>
          <a:prstGeom prst="rect">
            <a:avLst/>
          </a:prstGeom>
        </p:spPr>
        <p:txBody>
          <a:bodyPr lIns="0" rIns="0" tIns="0" bIns="0">
            <a:normAutofit/>
          </a:bodyPr>
          <a:p>
            <a:endParaRPr b="0" lang="en-US" sz="3200" spc="-1" strike="noStrike">
              <a:latin typeface="Arial"/>
            </a:endParaRPr>
          </a:p>
        </p:txBody>
      </p:sp>
      <p:sp>
        <p:nvSpPr>
          <p:cNvPr id="204" name="PlaceHolder 3"/>
          <p:cNvSpPr>
            <a:spLocks noGrp="1"/>
          </p:cNvSpPr>
          <p:nvPr>
            <p:ph type="body"/>
          </p:nvPr>
        </p:nvSpPr>
        <p:spPr>
          <a:xfrm>
            <a:off x="4673880" y="1604520"/>
            <a:ext cx="4015440" cy="3976920"/>
          </a:xfrm>
          <a:prstGeom prst="rect">
            <a:avLst/>
          </a:prstGeom>
        </p:spPr>
        <p:txBody>
          <a:bodyPr lIns="0" rIns="0" tIns="0" bIns="0">
            <a:normAutofit/>
          </a:bodyPr>
          <a:p>
            <a:endParaRPr b="0" lang="en-US" sz="3200" spc="-1" strike="noStrike">
              <a:latin typeface="Arial"/>
            </a:endParaRPr>
          </a:p>
        </p:txBody>
      </p:sp>
      <p:sp>
        <p:nvSpPr>
          <p:cNvPr id="205" name="PlaceHolder 4"/>
          <p:cNvSpPr>
            <a:spLocks noGrp="1"/>
          </p:cNvSpPr>
          <p:nvPr>
            <p:ph type="body"/>
          </p:nvPr>
        </p:nvSpPr>
        <p:spPr>
          <a:xfrm>
            <a:off x="457200" y="3682080"/>
            <a:ext cx="40154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06"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207" name="PlaceHolder 2"/>
          <p:cNvSpPr>
            <a:spLocks noGrp="1"/>
          </p:cNvSpPr>
          <p:nvPr>
            <p:ph type="body"/>
          </p:nvPr>
        </p:nvSpPr>
        <p:spPr>
          <a:xfrm>
            <a:off x="457200" y="1604520"/>
            <a:ext cx="4015440" cy="3976920"/>
          </a:xfrm>
          <a:prstGeom prst="rect">
            <a:avLst/>
          </a:prstGeom>
        </p:spPr>
        <p:txBody>
          <a:bodyPr lIns="0" rIns="0" tIns="0" bIns="0">
            <a:normAutofit/>
          </a:bodyPr>
          <a:p>
            <a:endParaRPr b="0" lang="en-US" sz="3200" spc="-1" strike="noStrike">
              <a:latin typeface="Arial"/>
            </a:endParaRPr>
          </a:p>
        </p:txBody>
      </p:sp>
      <p:sp>
        <p:nvSpPr>
          <p:cNvPr id="208" name="PlaceHolder 3"/>
          <p:cNvSpPr>
            <a:spLocks noGrp="1"/>
          </p:cNvSpPr>
          <p:nvPr>
            <p:ph type="body"/>
          </p:nvPr>
        </p:nvSpPr>
        <p:spPr>
          <a:xfrm>
            <a:off x="4673880" y="1604520"/>
            <a:ext cx="4015440" cy="1896840"/>
          </a:xfrm>
          <a:prstGeom prst="rect">
            <a:avLst/>
          </a:prstGeom>
        </p:spPr>
        <p:txBody>
          <a:bodyPr lIns="0" rIns="0" tIns="0" bIns="0">
            <a:normAutofit/>
          </a:bodyPr>
          <a:p>
            <a:endParaRPr b="0" lang="en-US" sz="3200" spc="-1" strike="noStrike">
              <a:latin typeface="Arial"/>
            </a:endParaRPr>
          </a:p>
        </p:txBody>
      </p:sp>
      <p:sp>
        <p:nvSpPr>
          <p:cNvPr id="209" name="PlaceHolder 4"/>
          <p:cNvSpPr>
            <a:spLocks noGrp="1"/>
          </p:cNvSpPr>
          <p:nvPr>
            <p:ph type="body"/>
          </p:nvPr>
        </p:nvSpPr>
        <p:spPr>
          <a:xfrm>
            <a:off x="4673880" y="3682080"/>
            <a:ext cx="40154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10"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211" name="PlaceHolder 2"/>
          <p:cNvSpPr>
            <a:spLocks noGrp="1"/>
          </p:cNvSpPr>
          <p:nvPr>
            <p:ph type="body"/>
          </p:nvPr>
        </p:nvSpPr>
        <p:spPr>
          <a:xfrm>
            <a:off x="457200" y="1604520"/>
            <a:ext cx="4015440" cy="1896840"/>
          </a:xfrm>
          <a:prstGeom prst="rect">
            <a:avLst/>
          </a:prstGeom>
        </p:spPr>
        <p:txBody>
          <a:bodyPr lIns="0" rIns="0" tIns="0" bIns="0">
            <a:normAutofit/>
          </a:bodyPr>
          <a:p>
            <a:endParaRPr b="0" lang="en-US" sz="3200" spc="-1" strike="noStrike">
              <a:latin typeface="Arial"/>
            </a:endParaRPr>
          </a:p>
        </p:txBody>
      </p:sp>
      <p:sp>
        <p:nvSpPr>
          <p:cNvPr id="212" name="PlaceHolder 3"/>
          <p:cNvSpPr>
            <a:spLocks noGrp="1"/>
          </p:cNvSpPr>
          <p:nvPr>
            <p:ph type="body"/>
          </p:nvPr>
        </p:nvSpPr>
        <p:spPr>
          <a:xfrm>
            <a:off x="4673880" y="1604520"/>
            <a:ext cx="4015440" cy="1896840"/>
          </a:xfrm>
          <a:prstGeom prst="rect">
            <a:avLst/>
          </a:prstGeom>
        </p:spPr>
        <p:txBody>
          <a:bodyPr lIns="0" rIns="0" tIns="0" bIns="0">
            <a:normAutofit/>
          </a:bodyPr>
          <a:p>
            <a:endParaRPr b="0" lang="en-US" sz="3200" spc="-1" strike="noStrike">
              <a:latin typeface="Arial"/>
            </a:endParaRPr>
          </a:p>
        </p:txBody>
      </p:sp>
      <p:sp>
        <p:nvSpPr>
          <p:cNvPr id="213" name="PlaceHolder 4"/>
          <p:cNvSpPr>
            <a:spLocks noGrp="1"/>
          </p:cNvSpPr>
          <p:nvPr>
            <p:ph type="body"/>
          </p:nvPr>
        </p:nvSpPr>
        <p:spPr>
          <a:xfrm>
            <a:off x="457200" y="3682080"/>
            <a:ext cx="822888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12" name="PlaceHolder 2"/>
          <p:cNvSpPr>
            <a:spLocks noGrp="1"/>
          </p:cNvSpPr>
          <p:nvPr>
            <p:ph type="body"/>
          </p:nvPr>
        </p:nvSpPr>
        <p:spPr>
          <a:xfrm>
            <a:off x="457200" y="1604520"/>
            <a:ext cx="4015440" cy="1896840"/>
          </a:xfrm>
          <a:prstGeom prst="rect">
            <a:avLst/>
          </a:prstGeom>
        </p:spPr>
        <p:txBody>
          <a:bodyPr lIns="0" rIns="0" tIns="0" bIns="0">
            <a:normAutofit/>
          </a:bodyPr>
          <a:p>
            <a:endParaRPr b="0" lang="en-US" sz="3200" spc="-1" strike="noStrike">
              <a:latin typeface="Arial"/>
            </a:endParaRPr>
          </a:p>
        </p:txBody>
      </p:sp>
      <p:sp>
        <p:nvSpPr>
          <p:cNvPr id="13" name="PlaceHolder 3"/>
          <p:cNvSpPr>
            <a:spLocks noGrp="1"/>
          </p:cNvSpPr>
          <p:nvPr>
            <p:ph type="body"/>
          </p:nvPr>
        </p:nvSpPr>
        <p:spPr>
          <a:xfrm>
            <a:off x="4673880" y="1604520"/>
            <a:ext cx="4015440" cy="3976920"/>
          </a:xfrm>
          <a:prstGeom prst="rect">
            <a:avLst/>
          </a:prstGeom>
        </p:spPr>
        <p:txBody>
          <a:bodyPr lIns="0" rIns="0" tIns="0" bIns="0">
            <a:normAutofit/>
          </a:bodyPr>
          <a:p>
            <a:endParaRPr b="0" lang="en-US" sz="3200" spc="-1" strike="noStrike">
              <a:latin typeface="Arial"/>
            </a:endParaRPr>
          </a:p>
        </p:txBody>
      </p:sp>
      <p:sp>
        <p:nvSpPr>
          <p:cNvPr id="14" name="PlaceHolder 4"/>
          <p:cNvSpPr>
            <a:spLocks noGrp="1"/>
          </p:cNvSpPr>
          <p:nvPr>
            <p:ph type="body"/>
          </p:nvPr>
        </p:nvSpPr>
        <p:spPr>
          <a:xfrm>
            <a:off x="457200" y="3682080"/>
            <a:ext cx="40154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14"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215" name="PlaceHolder 2"/>
          <p:cNvSpPr>
            <a:spLocks noGrp="1"/>
          </p:cNvSpPr>
          <p:nvPr>
            <p:ph type="body"/>
          </p:nvPr>
        </p:nvSpPr>
        <p:spPr>
          <a:xfrm>
            <a:off x="457200" y="1604520"/>
            <a:ext cx="8228880" cy="1896840"/>
          </a:xfrm>
          <a:prstGeom prst="rect">
            <a:avLst/>
          </a:prstGeom>
        </p:spPr>
        <p:txBody>
          <a:bodyPr lIns="0" rIns="0" tIns="0" bIns="0">
            <a:normAutofit/>
          </a:bodyPr>
          <a:p>
            <a:endParaRPr b="0" lang="en-US" sz="3200" spc="-1" strike="noStrike">
              <a:latin typeface="Arial"/>
            </a:endParaRPr>
          </a:p>
        </p:txBody>
      </p:sp>
      <p:sp>
        <p:nvSpPr>
          <p:cNvPr id="216" name="PlaceHolder 3"/>
          <p:cNvSpPr>
            <a:spLocks noGrp="1"/>
          </p:cNvSpPr>
          <p:nvPr>
            <p:ph type="body"/>
          </p:nvPr>
        </p:nvSpPr>
        <p:spPr>
          <a:xfrm>
            <a:off x="457200" y="3682080"/>
            <a:ext cx="822888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17"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218" name="PlaceHolder 2"/>
          <p:cNvSpPr>
            <a:spLocks noGrp="1"/>
          </p:cNvSpPr>
          <p:nvPr>
            <p:ph type="body"/>
          </p:nvPr>
        </p:nvSpPr>
        <p:spPr>
          <a:xfrm>
            <a:off x="457200" y="1604520"/>
            <a:ext cx="4015440" cy="1896840"/>
          </a:xfrm>
          <a:prstGeom prst="rect">
            <a:avLst/>
          </a:prstGeom>
        </p:spPr>
        <p:txBody>
          <a:bodyPr lIns="0" rIns="0" tIns="0" bIns="0">
            <a:normAutofit/>
          </a:bodyPr>
          <a:p>
            <a:endParaRPr b="0" lang="en-US" sz="3200" spc="-1" strike="noStrike">
              <a:latin typeface="Arial"/>
            </a:endParaRPr>
          </a:p>
        </p:txBody>
      </p:sp>
      <p:sp>
        <p:nvSpPr>
          <p:cNvPr id="219" name="PlaceHolder 3"/>
          <p:cNvSpPr>
            <a:spLocks noGrp="1"/>
          </p:cNvSpPr>
          <p:nvPr>
            <p:ph type="body"/>
          </p:nvPr>
        </p:nvSpPr>
        <p:spPr>
          <a:xfrm>
            <a:off x="4673880" y="1604520"/>
            <a:ext cx="4015440" cy="1896840"/>
          </a:xfrm>
          <a:prstGeom prst="rect">
            <a:avLst/>
          </a:prstGeom>
        </p:spPr>
        <p:txBody>
          <a:bodyPr lIns="0" rIns="0" tIns="0" bIns="0">
            <a:normAutofit/>
          </a:bodyPr>
          <a:p>
            <a:endParaRPr b="0" lang="en-US" sz="3200" spc="-1" strike="noStrike">
              <a:latin typeface="Arial"/>
            </a:endParaRPr>
          </a:p>
        </p:txBody>
      </p:sp>
      <p:sp>
        <p:nvSpPr>
          <p:cNvPr id="220" name="PlaceHolder 4"/>
          <p:cNvSpPr>
            <a:spLocks noGrp="1"/>
          </p:cNvSpPr>
          <p:nvPr>
            <p:ph type="body"/>
          </p:nvPr>
        </p:nvSpPr>
        <p:spPr>
          <a:xfrm>
            <a:off x="457200" y="3682080"/>
            <a:ext cx="4015440" cy="1896840"/>
          </a:xfrm>
          <a:prstGeom prst="rect">
            <a:avLst/>
          </a:prstGeom>
        </p:spPr>
        <p:txBody>
          <a:bodyPr lIns="0" rIns="0" tIns="0" bIns="0">
            <a:normAutofit/>
          </a:bodyPr>
          <a:p>
            <a:endParaRPr b="0" lang="en-US" sz="3200" spc="-1" strike="noStrike">
              <a:latin typeface="Arial"/>
            </a:endParaRPr>
          </a:p>
        </p:txBody>
      </p:sp>
      <p:sp>
        <p:nvSpPr>
          <p:cNvPr id="221" name="PlaceHolder 5"/>
          <p:cNvSpPr>
            <a:spLocks noGrp="1"/>
          </p:cNvSpPr>
          <p:nvPr>
            <p:ph type="body"/>
          </p:nvPr>
        </p:nvSpPr>
        <p:spPr>
          <a:xfrm>
            <a:off x="4673880" y="3682080"/>
            <a:ext cx="40154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22"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223" name="PlaceHolder 2"/>
          <p:cNvSpPr>
            <a:spLocks noGrp="1"/>
          </p:cNvSpPr>
          <p:nvPr>
            <p:ph type="body"/>
          </p:nvPr>
        </p:nvSpPr>
        <p:spPr>
          <a:xfrm>
            <a:off x="457200" y="1604520"/>
            <a:ext cx="2649600" cy="1896840"/>
          </a:xfrm>
          <a:prstGeom prst="rect">
            <a:avLst/>
          </a:prstGeom>
        </p:spPr>
        <p:txBody>
          <a:bodyPr lIns="0" rIns="0" tIns="0" bIns="0">
            <a:normAutofit/>
          </a:bodyPr>
          <a:p>
            <a:endParaRPr b="0" lang="en-US" sz="3200" spc="-1" strike="noStrike">
              <a:latin typeface="Arial"/>
            </a:endParaRPr>
          </a:p>
        </p:txBody>
      </p:sp>
      <p:sp>
        <p:nvSpPr>
          <p:cNvPr id="224" name="PlaceHolder 3"/>
          <p:cNvSpPr>
            <a:spLocks noGrp="1"/>
          </p:cNvSpPr>
          <p:nvPr>
            <p:ph type="body"/>
          </p:nvPr>
        </p:nvSpPr>
        <p:spPr>
          <a:xfrm>
            <a:off x="3239640" y="1604520"/>
            <a:ext cx="2649600" cy="1896840"/>
          </a:xfrm>
          <a:prstGeom prst="rect">
            <a:avLst/>
          </a:prstGeom>
        </p:spPr>
        <p:txBody>
          <a:bodyPr lIns="0" rIns="0" tIns="0" bIns="0">
            <a:normAutofit/>
          </a:bodyPr>
          <a:p>
            <a:endParaRPr b="0" lang="en-US" sz="3200" spc="-1" strike="noStrike">
              <a:latin typeface="Arial"/>
            </a:endParaRPr>
          </a:p>
        </p:txBody>
      </p:sp>
      <p:sp>
        <p:nvSpPr>
          <p:cNvPr id="225" name="PlaceHolder 4"/>
          <p:cNvSpPr>
            <a:spLocks noGrp="1"/>
          </p:cNvSpPr>
          <p:nvPr>
            <p:ph type="body"/>
          </p:nvPr>
        </p:nvSpPr>
        <p:spPr>
          <a:xfrm>
            <a:off x="6022080" y="1604520"/>
            <a:ext cx="2649600" cy="1896840"/>
          </a:xfrm>
          <a:prstGeom prst="rect">
            <a:avLst/>
          </a:prstGeom>
        </p:spPr>
        <p:txBody>
          <a:bodyPr lIns="0" rIns="0" tIns="0" bIns="0">
            <a:normAutofit/>
          </a:bodyPr>
          <a:p>
            <a:endParaRPr b="0" lang="en-US" sz="3200" spc="-1" strike="noStrike">
              <a:latin typeface="Arial"/>
            </a:endParaRPr>
          </a:p>
        </p:txBody>
      </p:sp>
      <p:sp>
        <p:nvSpPr>
          <p:cNvPr id="226" name="PlaceHolder 5"/>
          <p:cNvSpPr>
            <a:spLocks noGrp="1"/>
          </p:cNvSpPr>
          <p:nvPr>
            <p:ph type="body"/>
          </p:nvPr>
        </p:nvSpPr>
        <p:spPr>
          <a:xfrm>
            <a:off x="457200" y="3682080"/>
            <a:ext cx="2649600" cy="1896840"/>
          </a:xfrm>
          <a:prstGeom prst="rect">
            <a:avLst/>
          </a:prstGeom>
        </p:spPr>
        <p:txBody>
          <a:bodyPr lIns="0" rIns="0" tIns="0" bIns="0">
            <a:normAutofit/>
          </a:bodyPr>
          <a:p>
            <a:endParaRPr b="0" lang="en-US" sz="3200" spc="-1" strike="noStrike">
              <a:latin typeface="Arial"/>
            </a:endParaRPr>
          </a:p>
        </p:txBody>
      </p:sp>
      <p:sp>
        <p:nvSpPr>
          <p:cNvPr id="227" name="PlaceHolder 6"/>
          <p:cNvSpPr>
            <a:spLocks noGrp="1"/>
          </p:cNvSpPr>
          <p:nvPr>
            <p:ph type="body"/>
          </p:nvPr>
        </p:nvSpPr>
        <p:spPr>
          <a:xfrm>
            <a:off x="3239640" y="3682080"/>
            <a:ext cx="2649600" cy="1896840"/>
          </a:xfrm>
          <a:prstGeom prst="rect">
            <a:avLst/>
          </a:prstGeom>
        </p:spPr>
        <p:txBody>
          <a:bodyPr lIns="0" rIns="0" tIns="0" bIns="0">
            <a:normAutofit/>
          </a:bodyPr>
          <a:p>
            <a:endParaRPr b="0" lang="en-US" sz="3200" spc="-1" strike="noStrike">
              <a:latin typeface="Arial"/>
            </a:endParaRPr>
          </a:p>
        </p:txBody>
      </p:sp>
      <p:sp>
        <p:nvSpPr>
          <p:cNvPr id="228" name="PlaceHolder 7"/>
          <p:cNvSpPr>
            <a:spLocks noGrp="1"/>
          </p:cNvSpPr>
          <p:nvPr>
            <p:ph type="body"/>
          </p:nvPr>
        </p:nvSpPr>
        <p:spPr>
          <a:xfrm>
            <a:off x="6022080" y="3682080"/>
            <a:ext cx="26496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31"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232" name="PlaceHolder 2"/>
          <p:cNvSpPr>
            <a:spLocks noGrp="1"/>
          </p:cNvSpPr>
          <p:nvPr>
            <p:ph type="subTitle"/>
          </p:nvPr>
        </p:nvSpPr>
        <p:spPr>
          <a:xfrm>
            <a:off x="457200" y="1604520"/>
            <a:ext cx="8228880" cy="397692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33"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234" name="PlaceHolder 2"/>
          <p:cNvSpPr>
            <a:spLocks noGrp="1"/>
          </p:cNvSpPr>
          <p:nvPr>
            <p:ph type="body"/>
          </p:nvPr>
        </p:nvSpPr>
        <p:spPr>
          <a:xfrm>
            <a:off x="457200" y="1604520"/>
            <a:ext cx="8228880" cy="3976920"/>
          </a:xfrm>
          <a:prstGeom prst="rect">
            <a:avLst/>
          </a:prstGeom>
        </p:spPr>
        <p:txBody>
          <a:bodyPr lIns="0" rIns="0" tIns="0" bIns="0">
            <a:normAutofit/>
          </a:bodyPr>
          <a:p>
            <a:endParaRPr b="0" lang="en-US" sz="3200" spc="-1" strike="noStrike">
              <a:latin typeface="Arial"/>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35"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236" name="PlaceHolder 2"/>
          <p:cNvSpPr>
            <a:spLocks noGrp="1"/>
          </p:cNvSpPr>
          <p:nvPr>
            <p:ph type="body"/>
          </p:nvPr>
        </p:nvSpPr>
        <p:spPr>
          <a:xfrm>
            <a:off x="457200" y="1604520"/>
            <a:ext cx="4015440" cy="3976920"/>
          </a:xfrm>
          <a:prstGeom prst="rect">
            <a:avLst/>
          </a:prstGeom>
        </p:spPr>
        <p:txBody>
          <a:bodyPr lIns="0" rIns="0" tIns="0" bIns="0">
            <a:normAutofit/>
          </a:bodyPr>
          <a:p>
            <a:endParaRPr b="0" lang="en-US" sz="3200" spc="-1" strike="noStrike">
              <a:latin typeface="Arial"/>
            </a:endParaRPr>
          </a:p>
        </p:txBody>
      </p:sp>
      <p:sp>
        <p:nvSpPr>
          <p:cNvPr id="237" name="PlaceHolder 3"/>
          <p:cNvSpPr>
            <a:spLocks noGrp="1"/>
          </p:cNvSpPr>
          <p:nvPr>
            <p:ph type="body"/>
          </p:nvPr>
        </p:nvSpPr>
        <p:spPr>
          <a:xfrm>
            <a:off x="4673880" y="1604520"/>
            <a:ext cx="4015440" cy="3976920"/>
          </a:xfrm>
          <a:prstGeom prst="rect">
            <a:avLst/>
          </a:prstGeom>
        </p:spPr>
        <p:txBody>
          <a:bodyPr lIns="0" rIns="0" tIns="0" bIns="0">
            <a:normAutofit/>
          </a:bodyPr>
          <a:p>
            <a:endParaRPr b="0" lang="en-US" sz="3200" spc="-1" strike="noStrike">
              <a:latin typeface="Arial"/>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38"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39" name="PlaceHolder 1"/>
          <p:cNvSpPr>
            <a:spLocks noGrp="1"/>
          </p:cNvSpPr>
          <p:nvPr>
            <p:ph type="subTitle"/>
          </p:nvPr>
        </p:nvSpPr>
        <p:spPr>
          <a:xfrm>
            <a:off x="1143000" y="1122480"/>
            <a:ext cx="6856920" cy="1106352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40"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241" name="PlaceHolder 2"/>
          <p:cNvSpPr>
            <a:spLocks noGrp="1"/>
          </p:cNvSpPr>
          <p:nvPr>
            <p:ph type="body"/>
          </p:nvPr>
        </p:nvSpPr>
        <p:spPr>
          <a:xfrm>
            <a:off x="457200" y="1604520"/>
            <a:ext cx="4015440" cy="1896840"/>
          </a:xfrm>
          <a:prstGeom prst="rect">
            <a:avLst/>
          </a:prstGeom>
        </p:spPr>
        <p:txBody>
          <a:bodyPr lIns="0" rIns="0" tIns="0" bIns="0">
            <a:normAutofit/>
          </a:bodyPr>
          <a:p>
            <a:endParaRPr b="0" lang="en-US" sz="3200" spc="-1" strike="noStrike">
              <a:latin typeface="Arial"/>
            </a:endParaRPr>
          </a:p>
        </p:txBody>
      </p:sp>
      <p:sp>
        <p:nvSpPr>
          <p:cNvPr id="242" name="PlaceHolder 3"/>
          <p:cNvSpPr>
            <a:spLocks noGrp="1"/>
          </p:cNvSpPr>
          <p:nvPr>
            <p:ph type="body"/>
          </p:nvPr>
        </p:nvSpPr>
        <p:spPr>
          <a:xfrm>
            <a:off x="4673880" y="1604520"/>
            <a:ext cx="4015440" cy="3976920"/>
          </a:xfrm>
          <a:prstGeom prst="rect">
            <a:avLst/>
          </a:prstGeom>
        </p:spPr>
        <p:txBody>
          <a:bodyPr lIns="0" rIns="0" tIns="0" bIns="0">
            <a:normAutofit/>
          </a:bodyPr>
          <a:p>
            <a:endParaRPr b="0" lang="en-US" sz="3200" spc="-1" strike="noStrike">
              <a:latin typeface="Arial"/>
            </a:endParaRPr>
          </a:p>
        </p:txBody>
      </p:sp>
      <p:sp>
        <p:nvSpPr>
          <p:cNvPr id="243" name="PlaceHolder 4"/>
          <p:cNvSpPr>
            <a:spLocks noGrp="1"/>
          </p:cNvSpPr>
          <p:nvPr>
            <p:ph type="body"/>
          </p:nvPr>
        </p:nvSpPr>
        <p:spPr>
          <a:xfrm>
            <a:off x="457200" y="3682080"/>
            <a:ext cx="40154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16" name="PlaceHolder 2"/>
          <p:cNvSpPr>
            <a:spLocks noGrp="1"/>
          </p:cNvSpPr>
          <p:nvPr>
            <p:ph type="body"/>
          </p:nvPr>
        </p:nvSpPr>
        <p:spPr>
          <a:xfrm>
            <a:off x="457200" y="1604520"/>
            <a:ext cx="4015440" cy="3976920"/>
          </a:xfrm>
          <a:prstGeom prst="rect">
            <a:avLst/>
          </a:prstGeom>
        </p:spPr>
        <p:txBody>
          <a:bodyPr lIns="0" rIns="0" tIns="0" bIns="0">
            <a:normAutofit/>
          </a:bodyPr>
          <a:p>
            <a:endParaRPr b="0" lang="en-US" sz="3200" spc="-1" strike="noStrike">
              <a:latin typeface="Arial"/>
            </a:endParaRPr>
          </a:p>
        </p:txBody>
      </p:sp>
      <p:sp>
        <p:nvSpPr>
          <p:cNvPr id="17" name="PlaceHolder 3"/>
          <p:cNvSpPr>
            <a:spLocks noGrp="1"/>
          </p:cNvSpPr>
          <p:nvPr>
            <p:ph type="body"/>
          </p:nvPr>
        </p:nvSpPr>
        <p:spPr>
          <a:xfrm>
            <a:off x="4673880" y="1604520"/>
            <a:ext cx="4015440" cy="1896840"/>
          </a:xfrm>
          <a:prstGeom prst="rect">
            <a:avLst/>
          </a:prstGeom>
        </p:spPr>
        <p:txBody>
          <a:bodyPr lIns="0" rIns="0" tIns="0" bIns="0">
            <a:normAutofit/>
          </a:bodyPr>
          <a:p>
            <a:endParaRPr b="0" lang="en-US" sz="3200" spc="-1" strike="noStrike">
              <a:latin typeface="Arial"/>
            </a:endParaRPr>
          </a:p>
        </p:txBody>
      </p:sp>
      <p:sp>
        <p:nvSpPr>
          <p:cNvPr id="18" name="PlaceHolder 4"/>
          <p:cNvSpPr>
            <a:spLocks noGrp="1"/>
          </p:cNvSpPr>
          <p:nvPr>
            <p:ph type="body"/>
          </p:nvPr>
        </p:nvSpPr>
        <p:spPr>
          <a:xfrm>
            <a:off x="4673880" y="3682080"/>
            <a:ext cx="40154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44"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245" name="PlaceHolder 2"/>
          <p:cNvSpPr>
            <a:spLocks noGrp="1"/>
          </p:cNvSpPr>
          <p:nvPr>
            <p:ph type="body"/>
          </p:nvPr>
        </p:nvSpPr>
        <p:spPr>
          <a:xfrm>
            <a:off x="457200" y="1604520"/>
            <a:ext cx="4015440" cy="3976920"/>
          </a:xfrm>
          <a:prstGeom prst="rect">
            <a:avLst/>
          </a:prstGeom>
        </p:spPr>
        <p:txBody>
          <a:bodyPr lIns="0" rIns="0" tIns="0" bIns="0">
            <a:normAutofit/>
          </a:bodyPr>
          <a:p>
            <a:endParaRPr b="0" lang="en-US" sz="3200" spc="-1" strike="noStrike">
              <a:latin typeface="Arial"/>
            </a:endParaRPr>
          </a:p>
        </p:txBody>
      </p:sp>
      <p:sp>
        <p:nvSpPr>
          <p:cNvPr id="246" name="PlaceHolder 3"/>
          <p:cNvSpPr>
            <a:spLocks noGrp="1"/>
          </p:cNvSpPr>
          <p:nvPr>
            <p:ph type="body"/>
          </p:nvPr>
        </p:nvSpPr>
        <p:spPr>
          <a:xfrm>
            <a:off x="4673880" y="1604520"/>
            <a:ext cx="4015440" cy="1896840"/>
          </a:xfrm>
          <a:prstGeom prst="rect">
            <a:avLst/>
          </a:prstGeom>
        </p:spPr>
        <p:txBody>
          <a:bodyPr lIns="0" rIns="0" tIns="0" bIns="0">
            <a:normAutofit/>
          </a:bodyPr>
          <a:p>
            <a:endParaRPr b="0" lang="en-US" sz="3200" spc="-1" strike="noStrike">
              <a:latin typeface="Arial"/>
            </a:endParaRPr>
          </a:p>
        </p:txBody>
      </p:sp>
      <p:sp>
        <p:nvSpPr>
          <p:cNvPr id="247" name="PlaceHolder 4"/>
          <p:cNvSpPr>
            <a:spLocks noGrp="1"/>
          </p:cNvSpPr>
          <p:nvPr>
            <p:ph type="body"/>
          </p:nvPr>
        </p:nvSpPr>
        <p:spPr>
          <a:xfrm>
            <a:off x="4673880" y="3682080"/>
            <a:ext cx="40154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48"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249" name="PlaceHolder 2"/>
          <p:cNvSpPr>
            <a:spLocks noGrp="1"/>
          </p:cNvSpPr>
          <p:nvPr>
            <p:ph type="body"/>
          </p:nvPr>
        </p:nvSpPr>
        <p:spPr>
          <a:xfrm>
            <a:off x="457200" y="1604520"/>
            <a:ext cx="4015440" cy="1896840"/>
          </a:xfrm>
          <a:prstGeom prst="rect">
            <a:avLst/>
          </a:prstGeom>
        </p:spPr>
        <p:txBody>
          <a:bodyPr lIns="0" rIns="0" tIns="0" bIns="0">
            <a:normAutofit/>
          </a:bodyPr>
          <a:p>
            <a:endParaRPr b="0" lang="en-US" sz="3200" spc="-1" strike="noStrike">
              <a:latin typeface="Arial"/>
            </a:endParaRPr>
          </a:p>
        </p:txBody>
      </p:sp>
      <p:sp>
        <p:nvSpPr>
          <p:cNvPr id="250" name="PlaceHolder 3"/>
          <p:cNvSpPr>
            <a:spLocks noGrp="1"/>
          </p:cNvSpPr>
          <p:nvPr>
            <p:ph type="body"/>
          </p:nvPr>
        </p:nvSpPr>
        <p:spPr>
          <a:xfrm>
            <a:off x="4673880" y="1604520"/>
            <a:ext cx="4015440" cy="1896840"/>
          </a:xfrm>
          <a:prstGeom prst="rect">
            <a:avLst/>
          </a:prstGeom>
        </p:spPr>
        <p:txBody>
          <a:bodyPr lIns="0" rIns="0" tIns="0" bIns="0">
            <a:normAutofit/>
          </a:bodyPr>
          <a:p>
            <a:endParaRPr b="0" lang="en-US" sz="3200" spc="-1" strike="noStrike">
              <a:latin typeface="Arial"/>
            </a:endParaRPr>
          </a:p>
        </p:txBody>
      </p:sp>
      <p:sp>
        <p:nvSpPr>
          <p:cNvPr id="251" name="PlaceHolder 4"/>
          <p:cNvSpPr>
            <a:spLocks noGrp="1"/>
          </p:cNvSpPr>
          <p:nvPr>
            <p:ph type="body"/>
          </p:nvPr>
        </p:nvSpPr>
        <p:spPr>
          <a:xfrm>
            <a:off x="457200" y="3682080"/>
            <a:ext cx="822888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52"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253" name="PlaceHolder 2"/>
          <p:cNvSpPr>
            <a:spLocks noGrp="1"/>
          </p:cNvSpPr>
          <p:nvPr>
            <p:ph type="body"/>
          </p:nvPr>
        </p:nvSpPr>
        <p:spPr>
          <a:xfrm>
            <a:off x="457200" y="1604520"/>
            <a:ext cx="8228880" cy="1896840"/>
          </a:xfrm>
          <a:prstGeom prst="rect">
            <a:avLst/>
          </a:prstGeom>
        </p:spPr>
        <p:txBody>
          <a:bodyPr lIns="0" rIns="0" tIns="0" bIns="0">
            <a:normAutofit/>
          </a:bodyPr>
          <a:p>
            <a:endParaRPr b="0" lang="en-US" sz="3200" spc="-1" strike="noStrike">
              <a:latin typeface="Arial"/>
            </a:endParaRPr>
          </a:p>
        </p:txBody>
      </p:sp>
      <p:sp>
        <p:nvSpPr>
          <p:cNvPr id="254" name="PlaceHolder 3"/>
          <p:cNvSpPr>
            <a:spLocks noGrp="1"/>
          </p:cNvSpPr>
          <p:nvPr>
            <p:ph type="body"/>
          </p:nvPr>
        </p:nvSpPr>
        <p:spPr>
          <a:xfrm>
            <a:off x="457200" y="3682080"/>
            <a:ext cx="822888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55"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256" name="PlaceHolder 2"/>
          <p:cNvSpPr>
            <a:spLocks noGrp="1"/>
          </p:cNvSpPr>
          <p:nvPr>
            <p:ph type="body"/>
          </p:nvPr>
        </p:nvSpPr>
        <p:spPr>
          <a:xfrm>
            <a:off x="457200" y="1604520"/>
            <a:ext cx="4015440" cy="1896840"/>
          </a:xfrm>
          <a:prstGeom prst="rect">
            <a:avLst/>
          </a:prstGeom>
        </p:spPr>
        <p:txBody>
          <a:bodyPr lIns="0" rIns="0" tIns="0" bIns="0">
            <a:normAutofit/>
          </a:bodyPr>
          <a:p>
            <a:endParaRPr b="0" lang="en-US" sz="3200" spc="-1" strike="noStrike">
              <a:latin typeface="Arial"/>
            </a:endParaRPr>
          </a:p>
        </p:txBody>
      </p:sp>
      <p:sp>
        <p:nvSpPr>
          <p:cNvPr id="257" name="PlaceHolder 3"/>
          <p:cNvSpPr>
            <a:spLocks noGrp="1"/>
          </p:cNvSpPr>
          <p:nvPr>
            <p:ph type="body"/>
          </p:nvPr>
        </p:nvSpPr>
        <p:spPr>
          <a:xfrm>
            <a:off x="4673880" y="1604520"/>
            <a:ext cx="4015440" cy="1896840"/>
          </a:xfrm>
          <a:prstGeom prst="rect">
            <a:avLst/>
          </a:prstGeom>
        </p:spPr>
        <p:txBody>
          <a:bodyPr lIns="0" rIns="0" tIns="0" bIns="0">
            <a:normAutofit/>
          </a:bodyPr>
          <a:p>
            <a:endParaRPr b="0" lang="en-US" sz="3200" spc="-1" strike="noStrike">
              <a:latin typeface="Arial"/>
            </a:endParaRPr>
          </a:p>
        </p:txBody>
      </p:sp>
      <p:sp>
        <p:nvSpPr>
          <p:cNvPr id="258" name="PlaceHolder 4"/>
          <p:cNvSpPr>
            <a:spLocks noGrp="1"/>
          </p:cNvSpPr>
          <p:nvPr>
            <p:ph type="body"/>
          </p:nvPr>
        </p:nvSpPr>
        <p:spPr>
          <a:xfrm>
            <a:off x="457200" y="3682080"/>
            <a:ext cx="4015440" cy="1896840"/>
          </a:xfrm>
          <a:prstGeom prst="rect">
            <a:avLst/>
          </a:prstGeom>
        </p:spPr>
        <p:txBody>
          <a:bodyPr lIns="0" rIns="0" tIns="0" bIns="0">
            <a:normAutofit/>
          </a:bodyPr>
          <a:p>
            <a:endParaRPr b="0" lang="en-US" sz="3200" spc="-1" strike="noStrike">
              <a:latin typeface="Arial"/>
            </a:endParaRPr>
          </a:p>
        </p:txBody>
      </p:sp>
      <p:sp>
        <p:nvSpPr>
          <p:cNvPr id="259" name="PlaceHolder 5"/>
          <p:cNvSpPr>
            <a:spLocks noGrp="1"/>
          </p:cNvSpPr>
          <p:nvPr>
            <p:ph type="body"/>
          </p:nvPr>
        </p:nvSpPr>
        <p:spPr>
          <a:xfrm>
            <a:off x="4673880" y="3682080"/>
            <a:ext cx="40154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60"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261" name="PlaceHolder 2"/>
          <p:cNvSpPr>
            <a:spLocks noGrp="1"/>
          </p:cNvSpPr>
          <p:nvPr>
            <p:ph type="body"/>
          </p:nvPr>
        </p:nvSpPr>
        <p:spPr>
          <a:xfrm>
            <a:off x="457200" y="1604520"/>
            <a:ext cx="2649600" cy="1896840"/>
          </a:xfrm>
          <a:prstGeom prst="rect">
            <a:avLst/>
          </a:prstGeom>
        </p:spPr>
        <p:txBody>
          <a:bodyPr lIns="0" rIns="0" tIns="0" bIns="0">
            <a:normAutofit/>
          </a:bodyPr>
          <a:p>
            <a:endParaRPr b="0" lang="en-US" sz="3200" spc="-1" strike="noStrike">
              <a:latin typeface="Arial"/>
            </a:endParaRPr>
          </a:p>
        </p:txBody>
      </p:sp>
      <p:sp>
        <p:nvSpPr>
          <p:cNvPr id="262" name="PlaceHolder 3"/>
          <p:cNvSpPr>
            <a:spLocks noGrp="1"/>
          </p:cNvSpPr>
          <p:nvPr>
            <p:ph type="body"/>
          </p:nvPr>
        </p:nvSpPr>
        <p:spPr>
          <a:xfrm>
            <a:off x="3239640" y="1604520"/>
            <a:ext cx="2649600" cy="1896840"/>
          </a:xfrm>
          <a:prstGeom prst="rect">
            <a:avLst/>
          </a:prstGeom>
        </p:spPr>
        <p:txBody>
          <a:bodyPr lIns="0" rIns="0" tIns="0" bIns="0">
            <a:normAutofit/>
          </a:bodyPr>
          <a:p>
            <a:endParaRPr b="0" lang="en-US" sz="3200" spc="-1" strike="noStrike">
              <a:latin typeface="Arial"/>
            </a:endParaRPr>
          </a:p>
        </p:txBody>
      </p:sp>
      <p:sp>
        <p:nvSpPr>
          <p:cNvPr id="263" name="PlaceHolder 4"/>
          <p:cNvSpPr>
            <a:spLocks noGrp="1"/>
          </p:cNvSpPr>
          <p:nvPr>
            <p:ph type="body"/>
          </p:nvPr>
        </p:nvSpPr>
        <p:spPr>
          <a:xfrm>
            <a:off x="6022080" y="1604520"/>
            <a:ext cx="2649600" cy="1896840"/>
          </a:xfrm>
          <a:prstGeom prst="rect">
            <a:avLst/>
          </a:prstGeom>
        </p:spPr>
        <p:txBody>
          <a:bodyPr lIns="0" rIns="0" tIns="0" bIns="0">
            <a:normAutofit/>
          </a:bodyPr>
          <a:p>
            <a:endParaRPr b="0" lang="en-US" sz="3200" spc="-1" strike="noStrike">
              <a:latin typeface="Arial"/>
            </a:endParaRPr>
          </a:p>
        </p:txBody>
      </p:sp>
      <p:sp>
        <p:nvSpPr>
          <p:cNvPr id="264" name="PlaceHolder 5"/>
          <p:cNvSpPr>
            <a:spLocks noGrp="1"/>
          </p:cNvSpPr>
          <p:nvPr>
            <p:ph type="body"/>
          </p:nvPr>
        </p:nvSpPr>
        <p:spPr>
          <a:xfrm>
            <a:off x="457200" y="3682080"/>
            <a:ext cx="2649600" cy="1896840"/>
          </a:xfrm>
          <a:prstGeom prst="rect">
            <a:avLst/>
          </a:prstGeom>
        </p:spPr>
        <p:txBody>
          <a:bodyPr lIns="0" rIns="0" tIns="0" bIns="0">
            <a:normAutofit/>
          </a:bodyPr>
          <a:p>
            <a:endParaRPr b="0" lang="en-US" sz="3200" spc="-1" strike="noStrike">
              <a:latin typeface="Arial"/>
            </a:endParaRPr>
          </a:p>
        </p:txBody>
      </p:sp>
      <p:sp>
        <p:nvSpPr>
          <p:cNvPr id="265" name="PlaceHolder 6"/>
          <p:cNvSpPr>
            <a:spLocks noGrp="1"/>
          </p:cNvSpPr>
          <p:nvPr>
            <p:ph type="body"/>
          </p:nvPr>
        </p:nvSpPr>
        <p:spPr>
          <a:xfrm>
            <a:off x="3239640" y="3682080"/>
            <a:ext cx="2649600" cy="1896840"/>
          </a:xfrm>
          <a:prstGeom prst="rect">
            <a:avLst/>
          </a:prstGeom>
        </p:spPr>
        <p:txBody>
          <a:bodyPr lIns="0" rIns="0" tIns="0" bIns="0">
            <a:normAutofit/>
          </a:bodyPr>
          <a:p>
            <a:endParaRPr b="0" lang="en-US" sz="3200" spc="-1" strike="noStrike">
              <a:latin typeface="Arial"/>
            </a:endParaRPr>
          </a:p>
        </p:txBody>
      </p:sp>
      <p:sp>
        <p:nvSpPr>
          <p:cNvPr id="266" name="PlaceHolder 7"/>
          <p:cNvSpPr>
            <a:spLocks noGrp="1"/>
          </p:cNvSpPr>
          <p:nvPr>
            <p:ph type="body"/>
          </p:nvPr>
        </p:nvSpPr>
        <p:spPr>
          <a:xfrm>
            <a:off x="6022080" y="3682080"/>
            <a:ext cx="26496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69"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270" name="PlaceHolder 2"/>
          <p:cNvSpPr>
            <a:spLocks noGrp="1"/>
          </p:cNvSpPr>
          <p:nvPr>
            <p:ph type="subTitle"/>
          </p:nvPr>
        </p:nvSpPr>
        <p:spPr>
          <a:xfrm>
            <a:off x="457200" y="1604520"/>
            <a:ext cx="8228880" cy="397692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71"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272" name="PlaceHolder 2"/>
          <p:cNvSpPr>
            <a:spLocks noGrp="1"/>
          </p:cNvSpPr>
          <p:nvPr>
            <p:ph type="body"/>
          </p:nvPr>
        </p:nvSpPr>
        <p:spPr>
          <a:xfrm>
            <a:off x="457200" y="1604520"/>
            <a:ext cx="8228880" cy="3976920"/>
          </a:xfrm>
          <a:prstGeom prst="rect">
            <a:avLst/>
          </a:prstGeom>
        </p:spPr>
        <p:txBody>
          <a:bodyPr lIns="0" rIns="0" tIns="0" bIns="0">
            <a:normAutofit/>
          </a:bodyPr>
          <a:p>
            <a:endParaRPr b="0" lang="en-US" sz="3200" spc="-1" strike="noStrike">
              <a:latin typeface="Arial"/>
            </a:endParaRPr>
          </a:p>
        </p:txBody>
      </p:sp>
    </p:spTree>
  </p:cSld>
</p:sldLayout>
</file>

<file path=ppt/slideLayouts/slideLayout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73"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274" name="PlaceHolder 2"/>
          <p:cNvSpPr>
            <a:spLocks noGrp="1"/>
          </p:cNvSpPr>
          <p:nvPr>
            <p:ph type="body"/>
          </p:nvPr>
        </p:nvSpPr>
        <p:spPr>
          <a:xfrm>
            <a:off x="457200" y="1604520"/>
            <a:ext cx="4015440" cy="3976920"/>
          </a:xfrm>
          <a:prstGeom prst="rect">
            <a:avLst/>
          </a:prstGeom>
        </p:spPr>
        <p:txBody>
          <a:bodyPr lIns="0" rIns="0" tIns="0" bIns="0">
            <a:normAutofit/>
          </a:bodyPr>
          <a:p>
            <a:endParaRPr b="0" lang="en-US" sz="3200" spc="-1" strike="noStrike">
              <a:latin typeface="Arial"/>
            </a:endParaRPr>
          </a:p>
        </p:txBody>
      </p:sp>
      <p:sp>
        <p:nvSpPr>
          <p:cNvPr id="275" name="PlaceHolder 3"/>
          <p:cNvSpPr>
            <a:spLocks noGrp="1"/>
          </p:cNvSpPr>
          <p:nvPr>
            <p:ph type="body"/>
          </p:nvPr>
        </p:nvSpPr>
        <p:spPr>
          <a:xfrm>
            <a:off x="4673880" y="1604520"/>
            <a:ext cx="4015440" cy="3976920"/>
          </a:xfrm>
          <a:prstGeom prst="rect">
            <a:avLst/>
          </a:prstGeom>
        </p:spPr>
        <p:txBody>
          <a:bodyPr lIns="0" rIns="0" tIns="0" bIns="0">
            <a:normAutofit/>
          </a:bodyPr>
          <a:p>
            <a:endParaRPr b="0" lang="en-US" sz="3200" spc="-1" strike="noStrike">
              <a:latin typeface="Arial"/>
            </a:endParaRPr>
          </a:p>
        </p:txBody>
      </p:sp>
    </p:spTree>
  </p:cSld>
</p:sldLayout>
</file>

<file path=ppt/slideLayouts/slideLayout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76"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20" name="PlaceHolder 2"/>
          <p:cNvSpPr>
            <a:spLocks noGrp="1"/>
          </p:cNvSpPr>
          <p:nvPr>
            <p:ph type="body"/>
          </p:nvPr>
        </p:nvSpPr>
        <p:spPr>
          <a:xfrm>
            <a:off x="457200" y="1604520"/>
            <a:ext cx="4015440" cy="1896840"/>
          </a:xfrm>
          <a:prstGeom prst="rect">
            <a:avLst/>
          </a:prstGeom>
        </p:spPr>
        <p:txBody>
          <a:bodyPr lIns="0" rIns="0" tIns="0" bIns="0">
            <a:normAutofit/>
          </a:bodyPr>
          <a:p>
            <a:endParaRPr b="0" lang="en-US" sz="3200" spc="-1" strike="noStrike">
              <a:latin typeface="Arial"/>
            </a:endParaRPr>
          </a:p>
        </p:txBody>
      </p:sp>
      <p:sp>
        <p:nvSpPr>
          <p:cNvPr id="21" name="PlaceHolder 3"/>
          <p:cNvSpPr>
            <a:spLocks noGrp="1"/>
          </p:cNvSpPr>
          <p:nvPr>
            <p:ph type="body"/>
          </p:nvPr>
        </p:nvSpPr>
        <p:spPr>
          <a:xfrm>
            <a:off x="4673880" y="1604520"/>
            <a:ext cx="4015440" cy="1896840"/>
          </a:xfrm>
          <a:prstGeom prst="rect">
            <a:avLst/>
          </a:prstGeom>
        </p:spPr>
        <p:txBody>
          <a:bodyPr lIns="0" rIns="0" tIns="0" bIns="0">
            <a:normAutofit/>
          </a:bodyPr>
          <a:p>
            <a:endParaRPr b="0" lang="en-US" sz="3200" spc="-1" strike="noStrike">
              <a:latin typeface="Arial"/>
            </a:endParaRPr>
          </a:p>
        </p:txBody>
      </p:sp>
      <p:sp>
        <p:nvSpPr>
          <p:cNvPr id="22" name="PlaceHolder 4"/>
          <p:cNvSpPr>
            <a:spLocks noGrp="1"/>
          </p:cNvSpPr>
          <p:nvPr>
            <p:ph type="body"/>
          </p:nvPr>
        </p:nvSpPr>
        <p:spPr>
          <a:xfrm>
            <a:off x="457200" y="3682080"/>
            <a:ext cx="822888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77" name="PlaceHolder 1"/>
          <p:cNvSpPr>
            <a:spLocks noGrp="1"/>
          </p:cNvSpPr>
          <p:nvPr>
            <p:ph type="subTitle"/>
          </p:nvPr>
        </p:nvSpPr>
        <p:spPr>
          <a:xfrm>
            <a:off x="1143000" y="1122480"/>
            <a:ext cx="6856920" cy="1106352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78"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279" name="PlaceHolder 2"/>
          <p:cNvSpPr>
            <a:spLocks noGrp="1"/>
          </p:cNvSpPr>
          <p:nvPr>
            <p:ph type="body"/>
          </p:nvPr>
        </p:nvSpPr>
        <p:spPr>
          <a:xfrm>
            <a:off x="457200" y="1604520"/>
            <a:ext cx="4015440" cy="1896840"/>
          </a:xfrm>
          <a:prstGeom prst="rect">
            <a:avLst/>
          </a:prstGeom>
        </p:spPr>
        <p:txBody>
          <a:bodyPr lIns="0" rIns="0" tIns="0" bIns="0">
            <a:normAutofit/>
          </a:bodyPr>
          <a:p>
            <a:endParaRPr b="0" lang="en-US" sz="3200" spc="-1" strike="noStrike">
              <a:latin typeface="Arial"/>
            </a:endParaRPr>
          </a:p>
        </p:txBody>
      </p:sp>
      <p:sp>
        <p:nvSpPr>
          <p:cNvPr id="280" name="PlaceHolder 3"/>
          <p:cNvSpPr>
            <a:spLocks noGrp="1"/>
          </p:cNvSpPr>
          <p:nvPr>
            <p:ph type="body"/>
          </p:nvPr>
        </p:nvSpPr>
        <p:spPr>
          <a:xfrm>
            <a:off x="4673880" y="1604520"/>
            <a:ext cx="4015440" cy="3976920"/>
          </a:xfrm>
          <a:prstGeom prst="rect">
            <a:avLst/>
          </a:prstGeom>
        </p:spPr>
        <p:txBody>
          <a:bodyPr lIns="0" rIns="0" tIns="0" bIns="0">
            <a:normAutofit/>
          </a:bodyPr>
          <a:p>
            <a:endParaRPr b="0" lang="en-US" sz="3200" spc="-1" strike="noStrike">
              <a:latin typeface="Arial"/>
            </a:endParaRPr>
          </a:p>
        </p:txBody>
      </p:sp>
      <p:sp>
        <p:nvSpPr>
          <p:cNvPr id="281" name="PlaceHolder 4"/>
          <p:cNvSpPr>
            <a:spLocks noGrp="1"/>
          </p:cNvSpPr>
          <p:nvPr>
            <p:ph type="body"/>
          </p:nvPr>
        </p:nvSpPr>
        <p:spPr>
          <a:xfrm>
            <a:off x="457200" y="3682080"/>
            <a:ext cx="40154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82"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283" name="PlaceHolder 2"/>
          <p:cNvSpPr>
            <a:spLocks noGrp="1"/>
          </p:cNvSpPr>
          <p:nvPr>
            <p:ph type="body"/>
          </p:nvPr>
        </p:nvSpPr>
        <p:spPr>
          <a:xfrm>
            <a:off x="457200" y="1604520"/>
            <a:ext cx="4015440" cy="3976920"/>
          </a:xfrm>
          <a:prstGeom prst="rect">
            <a:avLst/>
          </a:prstGeom>
        </p:spPr>
        <p:txBody>
          <a:bodyPr lIns="0" rIns="0" tIns="0" bIns="0">
            <a:normAutofit/>
          </a:bodyPr>
          <a:p>
            <a:endParaRPr b="0" lang="en-US" sz="3200" spc="-1" strike="noStrike">
              <a:latin typeface="Arial"/>
            </a:endParaRPr>
          </a:p>
        </p:txBody>
      </p:sp>
      <p:sp>
        <p:nvSpPr>
          <p:cNvPr id="284" name="PlaceHolder 3"/>
          <p:cNvSpPr>
            <a:spLocks noGrp="1"/>
          </p:cNvSpPr>
          <p:nvPr>
            <p:ph type="body"/>
          </p:nvPr>
        </p:nvSpPr>
        <p:spPr>
          <a:xfrm>
            <a:off x="4673880" y="1604520"/>
            <a:ext cx="4015440" cy="1896840"/>
          </a:xfrm>
          <a:prstGeom prst="rect">
            <a:avLst/>
          </a:prstGeom>
        </p:spPr>
        <p:txBody>
          <a:bodyPr lIns="0" rIns="0" tIns="0" bIns="0">
            <a:normAutofit/>
          </a:bodyPr>
          <a:p>
            <a:endParaRPr b="0" lang="en-US" sz="3200" spc="-1" strike="noStrike">
              <a:latin typeface="Arial"/>
            </a:endParaRPr>
          </a:p>
        </p:txBody>
      </p:sp>
      <p:sp>
        <p:nvSpPr>
          <p:cNvPr id="285" name="PlaceHolder 4"/>
          <p:cNvSpPr>
            <a:spLocks noGrp="1"/>
          </p:cNvSpPr>
          <p:nvPr>
            <p:ph type="body"/>
          </p:nvPr>
        </p:nvSpPr>
        <p:spPr>
          <a:xfrm>
            <a:off x="4673880" y="3682080"/>
            <a:ext cx="40154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9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86"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287" name="PlaceHolder 2"/>
          <p:cNvSpPr>
            <a:spLocks noGrp="1"/>
          </p:cNvSpPr>
          <p:nvPr>
            <p:ph type="body"/>
          </p:nvPr>
        </p:nvSpPr>
        <p:spPr>
          <a:xfrm>
            <a:off x="457200" y="1604520"/>
            <a:ext cx="4015440" cy="1896840"/>
          </a:xfrm>
          <a:prstGeom prst="rect">
            <a:avLst/>
          </a:prstGeom>
        </p:spPr>
        <p:txBody>
          <a:bodyPr lIns="0" rIns="0" tIns="0" bIns="0">
            <a:normAutofit/>
          </a:bodyPr>
          <a:p>
            <a:endParaRPr b="0" lang="en-US" sz="3200" spc="-1" strike="noStrike">
              <a:latin typeface="Arial"/>
            </a:endParaRPr>
          </a:p>
        </p:txBody>
      </p:sp>
      <p:sp>
        <p:nvSpPr>
          <p:cNvPr id="288" name="PlaceHolder 3"/>
          <p:cNvSpPr>
            <a:spLocks noGrp="1"/>
          </p:cNvSpPr>
          <p:nvPr>
            <p:ph type="body"/>
          </p:nvPr>
        </p:nvSpPr>
        <p:spPr>
          <a:xfrm>
            <a:off x="4673880" y="1604520"/>
            <a:ext cx="4015440" cy="1896840"/>
          </a:xfrm>
          <a:prstGeom prst="rect">
            <a:avLst/>
          </a:prstGeom>
        </p:spPr>
        <p:txBody>
          <a:bodyPr lIns="0" rIns="0" tIns="0" bIns="0">
            <a:normAutofit/>
          </a:bodyPr>
          <a:p>
            <a:endParaRPr b="0" lang="en-US" sz="3200" spc="-1" strike="noStrike">
              <a:latin typeface="Arial"/>
            </a:endParaRPr>
          </a:p>
        </p:txBody>
      </p:sp>
      <p:sp>
        <p:nvSpPr>
          <p:cNvPr id="289" name="PlaceHolder 4"/>
          <p:cNvSpPr>
            <a:spLocks noGrp="1"/>
          </p:cNvSpPr>
          <p:nvPr>
            <p:ph type="body"/>
          </p:nvPr>
        </p:nvSpPr>
        <p:spPr>
          <a:xfrm>
            <a:off x="457200" y="3682080"/>
            <a:ext cx="822888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9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90"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291" name="PlaceHolder 2"/>
          <p:cNvSpPr>
            <a:spLocks noGrp="1"/>
          </p:cNvSpPr>
          <p:nvPr>
            <p:ph type="body"/>
          </p:nvPr>
        </p:nvSpPr>
        <p:spPr>
          <a:xfrm>
            <a:off x="457200" y="1604520"/>
            <a:ext cx="8228880" cy="1896840"/>
          </a:xfrm>
          <a:prstGeom prst="rect">
            <a:avLst/>
          </a:prstGeom>
        </p:spPr>
        <p:txBody>
          <a:bodyPr lIns="0" rIns="0" tIns="0" bIns="0">
            <a:normAutofit/>
          </a:bodyPr>
          <a:p>
            <a:endParaRPr b="0" lang="en-US" sz="3200" spc="-1" strike="noStrike">
              <a:latin typeface="Arial"/>
            </a:endParaRPr>
          </a:p>
        </p:txBody>
      </p:sp>
      <p:sp>
        <p:nvSpPr>
          <p:cNvPr id="292" name="PlaceHolder 3"/>
          <p:cNvSpPr>
            <a:spLocks noGrp="1"/>
          </p:cNvSpPr>
          <p:nvPr>
            <p:ph type="body"/>
          </p:nvPr>
        </p:nvSpPr>
        <p:spPr>
          <a:xfrm>
            <a:off x="457200" y="3682080"/>
            <a:ext cx="822888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9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3"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294" name="PlaceHolder 2"/>
          <p:cNvSpPr>
            <a:spLocks noGrp="1"/>
          </p:cNvSpPr>
          <p:nvPr>
            <p:ph type="body"/>
          </p:nvPr>
        </p:nvSpPr>
        <p:spPr>
          <a:xfrm>
            <a:off x="457200" y="1604520"/>
            <a:ext cx="4015440" cy="1896840"/>
          </a:xfrm>
          <a:prstGeom prst="rect">
            <a:avLst/>
          </a:prstGeom>
        </p:spPr>
        <p:txBody>
          <a:bodyPr lIns="0" rIns="0" tIns="0" bIns="0">
            <a:normAutofit/>
          </a:bodyPr>
          <a:p>
            <a:endParaRPr b="0" lang="en-US" sz="3200" spc="-1" strike="noStrike">
              <a:latin typeface="Arial"/>
            </a:endParaRPr>
          </a:p>
        </p:txBody>
      </p:sp>
      <p:sp>
        <p:nvSpPr>
          <p:cNvPr id="295" name="PlaceHolder 3"/>
          <p:cNvSpPr>
            <a:spLocks noGrp="1"/>
          </p:cNvSpPr>
          <p:nvPr>
            <p:ph type="body"/>
          </p:nvPr>
        </p:nvSpPr>
        <p:spPr>
          <a:xfrm>
            <a:off x="4673880" y="1604520"/>
            <a:ext cx="4015440" cy="1896840"/>
          </a:xfrm>
          <a:prstGeom prst="rect">
            <a:avLst/>
          </a:prstGeom>
        </p:spPr>
        <p:txBody>
          <a:bodyPr lIns="0" rIns="0" tIns="0" bIns="0">
            <a:normAutofit/>
          </a:bodyPr>
          <a:p>
            <a:endParaRPr b="0" lang="en-US" sz="3200" spc="-1" strike="noStrike">
              <a:latin typeface="Arial"/>
            </a:endParaRPr>
          </a:p>
        </p:txBody>
      </p:sp>
      <p:sp>
        <p:nvSpPr>
          <p:cNvPr id="296" name="PlaceHolder 4"/>
          <p:cNvSpPr>
            <a:spLocks noGrp="1"/>
          </p:cNvSpPr>
          <p:nvPr>
            <p:ph type="body"/>
          </p:nvPr>
        </p:nvSpPr>
        <p:spPr>
          <a:xfrm>
            <a:off x="457200" y="3682080"/>
            <a:ext cx="4015440" cy="1896840"/>
          </a:xfrm>
          <a:prstGeom prst="rect">
            <a:avLst/>
          </a:prstGeom>
        </p:spPr>
        <p:txBody>
          <a:bodyPr lIns="0" rIns="0" tIns="0" bIns="0">
            <a:normAutofit/>
          </a:bodyPr>
          <a:p>
            <a:endParaRPr b="0" lang="en-US" sz="3200" spc="-1" strike="noStrike">
              <a:latin typeface="Arial"/>
            </a:endParaRPr>
          </a:p>
        </p:txBody>
      </p:sp>
      <p:sp>
        <p:nvSpPr>
          <p:cNvPr id="297" name="PlaceHolder 5"/>
          <p:cNvSpPr>
            <a:spLocks noGrp="1"/>
          </p:cNvSpPr>
          <p:nvPr>
            <p:ph type="body"/>
          </p:nvPr>
        </p:nvSpPr>
        <p:spPr>
          <a:xfrm>
            <a:off x="4673880" y="3682080"/>
            <a:ext cx="40154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9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98"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299" name="PlaceHolder 2"/>
          <p:cNvSpPr>
            <a:spLocks noGrp="1"/>
          </p:cNvSpPr>
          <p:nvPr>
            <p:ph type="body"/>
          </p:nvPr>
        </p:nvSpPr>
        <p:spPr>
          <a:xfrm>
            <a:off x="457200" y="1604520"/>
            <a:ext cx="2649600" cy="1896840"/>
          </a:xfrm>
          <a:prstGeom prst="rect">
            <a:avLst/>
          </a:prstGeom>
        </p:spPr>
        <p:txBody>
          <a:bodyPr lIns="0" rIns="0" tIns="0" bIns="0">
            <a:normAutofit/>
          </a:bodyPr>
          <a:p>
            <a:endParaRPr b="0" lang="en-US" sz="3200" spc="-1" strike="noStrike">
              <a:latin typeface="Arial"/>
            </a:endParaRPr>
          </a:p>
        </p:txBody>
      </p:sp>
      <p:sp>
        <p:nvSpPr>
          <p:cNvPr id="300" name="PlaceHolder 3"/>
          <p:cNvSpPr>
            <a:spLocks noGrp="1"/>
          </p:cNvSpPr>
          <p:nvPr>
            <p:ph type="body"/>
          </p:nvPr>
        </p:nvSpPr>
        <p:spPr>
          <a:xfrm>
            <a:off x="3239640" y="1604520"/>
            <a:ext cx="2649600" cy="1896840"/>
          </a:xfrm>
          <a:prstGeom prst="rect">
            <a:avLst/>
          </a:prstGeom>
        </p:spPr>
        <p:txBody>
          <a:bodyPr lIns="0" rIns="0" tIns="0" bIns="0">
            <a:normAutofit/>
          </a:bodyPr>
          <a:p>
            <a:endParaRPr b="0" lang="en-US" sz="3200" spc="-1" strike="noStrike">
              <a:latin typeface="Arial"/>
            </a:endParaRPr>
          </a:p>
        </p:txBody>
      </p:sp>
      <p:sp>
        <p:nvSpPr>
          <p:cNvPr id="301" name="PlaceHolder 4"/>
          <p:cNvSpPr>
            <a:spLocks noGrp="1"/>
          </p:cNvSpPr>
          <p:nvPr>
            <p:ph type="body"/>
          </p:nvPr>
        </p:nvSpPr>
        <p:spPr>
          <a:xfrm>
            <a:off x="6022080" y="1604520"/>
            <a:ext cx="2649600" cy="1896840"/>
          </a:xfrm>
          <a:prstGeom prst="rect">
            <a:avLst/>
          </a:prstGeom>
        </p:spPr>
        <p:txBody>
          <a:bodyPr lIns="0" rIns="0" tIns="0" bIns="0">
            <a:normAutofit/>
          </a:bodyPr>
          <a:p>
            <a:endParaRPr b="0" lang="en-US" sz="3200" spc="-1" strike="noStrike">
              <a:latin typeface="Arial"/>
            </a:endParaRPr>
          </a:p>
        </p:txBody>
      </p:sp>
      <p:sp>
        <p:nvSpPr>
          <p:cNvPr id="302" name="PlaceHolder 5"/>
          <p:cNvSpPr>
            <a:spLocks noGrp="1"/>
          </p:cNvSpPr>
          <p:nvPr>
            <p:ph type="body"/>
          </p:nvPr>
        </p:nvSpPr>
        <p:spPr>
          <a:xfrm>
            <a:off x="457200" y="3682080"/>
            <a:ext cx="2649600" cy="1896840"/>
          </a:xfrm>
          <a:prstGeom prst="rect">
            <a:avLst/>
          </a:prstGeom>
        </p:spPr>
        <p:txBody>
          <a:bodyPr lIns="0" rIns="0" tIns="0" bIns="0">
            <a:normAutofit/>
          </a:bodyPr>
          <a:p>
            <a:endParaRPr b="0" lang="en-US" sz="3200" spc="-1" strike="noStrike">
              <a:latin typeface="Arial"/>
            </a:endParaRPr>
          </a:p>
        </p:txBody>
      </p:sp>
      <p:sp>
        <p:nvSpPr>
          <p:cNvPr id="303" name="PlaceHolder 6"/>
          <p:cNvSpPr>
            <a:spLocks noGrp="1"/>
          </p:cNvSpPr>
          <p:nvPr>
            <p:ph type="body"/>
          </p:nvPr>
        </p:nvSpPr>
        <p:spPr>
          <a:xfrm>
            <a:off x="3239640" y="3682080"/>
            <a:ext cx="2649600" cy="1896840"/>
          </a:xfrm>
          <a:prstGeom prst="rect">
            <a:avLst/>
          </a:prstGeom>
        </p:spPr>
        <p:txBody>
          <a:bodyPr lIns="0" rIns="0" tIns="0" bIns="0">
            <a:normAutofit/>
          </a:bodyPr>
          <a:p>
            <a:endParaRPr b="0" lang="en-US" sz="3200" spc="-1" strike="noStrike">
              <a:latin typeface="Arial"/>
            </a:endParaRPr>
          </a:p>
        </p:txBody>
      </p:sp>
      <p:sp>
        <p:nvSpPr>
          <p:cNvPr id="304" name="PlaceHolder 7"/>
          <p:cNvSpPr>
            <a:spLocks noGrp="1"/>
          </p:cNvSpPr>
          <p:nvPr>
            <p:ph type="body"/>
          </p:nvPr>
        </p:nvSpPr>
        <p:spPr>
          <a:xfrm>
            <a:off x="6022080" y="3682080"/>
            <a:ext cx="26496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9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9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07"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308" name="PlaceHolder 2"/>
          <p:cNvSpPr>
            <a:spLocks noGrp="1"/>
          </p:cNvSpPr>
          <p:nvPr>
            <p:ph type="subTitle"/>
          </p:nvPr>
        </p:nvSpPr>
        <p:spPr>
          <a:xfrm>
            <a:off x="457200" y="1604520"/>
            <a:ext cx="8228880" cy="397692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9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09"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endParaRPr b="0" lang="en-US" sz="4400" spc="-1" strike="noStrike">
              <a:latin typeface="Arial"/>
            </a:endParaRPr>
          </a:p>
        </p:txBody>
      </p:sp>
      <p:sp>
        <p:nvSpPr>
          <p:cNvPr id="310" name="PlaceHolder 2"/>
          <p:cNvSpPr>
            <a:spLocks noGrp="1"/>
          </p:cNvSpPr>
          <p:nvPr>
            <p:ph type="body"/>
          </p:nvPr>
        </p:nvSpPr>
        <p:spPr>
          <a:xfrm>
            <a:off x="457200" y="1604520"/>
            <a:ext cx="8228880" cy="3976920"/>
          </a:xfrm>
          <a:prstGeom prst="rect">
            <a:avLst/>
          </a:prstGeom>
        </p:spPr>
        <p:txBody>
          <a:bodyPr lIns="0" rIns="0" tIns="0" bIns="0">
            <a:normAutofit/>
          </a:bodyPr>
          <a:p>
            <a:endParaRPr b="0" lang="en-US"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 Id="rId11" Type="http://schemas.openxmlformats.org/officeDocument/2006/relationships/slideLayout" Target="../slideLayouts/slideLayout70.xml"/><Relationship Id="rId12" Type="http://schemas.openxmlformats.org/officeDocument/2006/relationships/slideLayout" Target="../slideLayouts/slideLayout71.xml"/><Relationship Id="rId13"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9" Type="http://schemas.openxmlformats.org/officeDocument/2006/relationships/slideLayout" Target="../slideLayouts/slideLayout80.xml"/><Relationship Id="rId10" Type="http://schemas.openxmlformats.org/officeDocument/2006/relationships/slideLayout" Target="../slideLayouts/slideLayout81.xml"/><Relationship Id="rId11" Type="http://schemas.openxmlformats.org/officeDocument/2006/relationships/slideLayout" Target="../slideLayouts/slideLayout82.xml"/><Relationship Id="rId12" Type="http://schemas.openxmlformats.org/officeDocument/2006/relationships/slideLayout" Target="../slideLayouts/slideLayout83.xml"/><Relationship Id="rId13" Type="http://schemas.openxmlformats.org/officeDocument/2006/relationships/slideLayout" Target="../slideLayouts/slideLayout84.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slideLayout" Target="../slideLayouts/slideLayout90.xml"/><Relationship Id="rId8" Type="http://schemas.openxmlformats.org/officeDocument/2006/relationships/slideLayout" Target="../slideLayouts/slideLayout91.xml"/><Relationship Id="rId9" Type="http://schemas.openxmlformats.org/officeDocument/2006/relationships/slideLayout" Target="../slideLayouts/slideLayout92.xml"/><Relationship Id="rId10" Type="http://schemas.openxmlformats.org/officeDocument/2006/relationships/slideLayout" Target="../slideLayouts/slideLayout93.xml"/><Relationship Id="rId11" Type="http://schemas.openxmlformats.org/officeDocument/2006/relationships/slideLayout" Target="../slideLayouts/slideLayout94.xml"/><Relationship Id="rId12" Type="http://schemas.openxmlformats.org/officeDocument/2006/relationships/slideLayout" Target="../slideLayouts/slideLayout95.xml"/><Relationship Id="rId13" Type="http://schemas.openxmlformats.org/officeDocument/2006/relationships/slideLayout" Target="../slideLayouts/slideLayout96.xml"/>
</Relationships>
</file>

<file path=ppt/slideMasters/_rels/slideMaster9.xml.rels><?xml version="1.0" encoding="UTF-8"?>
<Relationships xmlns="http://schemas.openxmlformats.org/package/2006/relationships"><Relationship Id="rId1" Type="http://schemas.openxmlformats.org/officeDocument/2006/relationships/theme" Target="../theme/theme9.xml"/><Relationship Id="rId2" Type="http://schemas.openxmlformats.org/officeDocument/2006/relationships/slideLayout" Target="../slideLayouts/slideLayout97.xml"/><Relationship Id="rId3" Type="http://schemas.openxmlformats.org/officeDocument/2006/relationships/slideLayout" Target="../slideLayouts/slideLayout98.xml"/><Relationship Id="rId4" Type="http://schemas.openxmlformats.org/officeDocument/2006/relationships/slideLayout" Target="../slideLayouts/slideLayout99.xml"/><Relationship Id="rId5" Type="http://schemas.openxmlformats.org/officeDocument/2006/relationships/slideLayout" Target="../slideLayouts/slideLayout100.xml"/><Relationship Id="rId6" Type="http://schemas.openxmlformats.org/officeDocument/2006/relationships/slideLayout" Target="../slideLayouts/slideLayout101.xml"/><Relationship Id="rId7" Type="http://schemas.openxmlformats.org/officeDocument/2006/relationships/slideLayout" Target="../slideLayouts/slideLayout102.xml"/><Relationship Id="rId8" Type="http://schemas.openxmlformats.org/officeDocument/2006/relationships/slideLayout" Target="../slideLayouts/slideLayout103.xml"/><Relationship Id="rId9" Type="http://schemas.openxmlformats.org/officeDocument/2006/relationships/slideLayout" Target="../slideLayouts/slideLayout104.xml"/><Relationship Id="rId10" Type="http://schemas.openxmlformats.org/officeDocument/2006/relationships/slideLayout" Target="../slideLayouts/slideLayout105.xml"/><Relationship Id="rId11" Type="http://schemas.openxmlformats.org/officeDocument/2006/relationships/slideLayout" Target="../slideLayouts/slideLayout106.xml"/><Relationship Id="rId12" Type="http://schemas.openxmlformats.org/officeDocument/2006/relationships/slideLayout" Target="../slideLayouts/slideLayout107.xml"/><Relationship Id="rId13" Type="http://schemas.openxmlformats.org/officeDocument/2006/relationships/slideLayout" Target="../slideLayouts/slideLayout10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f7fafd"/>
            </a:gs>
            <a:gs pos="100000">
              <a:srgbClr val="b5d2ec"/>
            </a:gs>
          </a:gsLst>
          <a:lin ang="5400000"/>
        </a:gra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r>
              <a:rPr b="0" lang="en-US" sz="4400" spc="-1" strike="noStrike">
                <a:latin typeface="Arial"/>
              </a:rPr>
              <a:t>Click to edit the title text format</a:t>
            </a:r>
            <a:endParaRPr b="0" lang="en-US" sz="4400" spc="-1" strike="noStrike">
              <a:latin typeface="Arial"/>
            </a:endParaRPr>
          </a:p>
        </p:txBody>
      </p:sp>
      <p:sp>
        <p:nvSpPr>
          <p:cNvPr id="1"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f7fafd"/>
            </a:gs>
            <a:gs pos="100000">
              <a:srgbClr val="b5d2ec"/>
            </a:gs>
          </a:gsLst>
          <a:lin ang="5400000"/>
        </a:gradFill>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r>
              <a:rPr b="0" lang="en-US" sz="4400" spc="-1" strike="noStrike">
                <a:latin typeface="Arial"/>
              </a:rPr>
              <a:t>Click to edit the title text format</a:t>
            </a:r>
            <a:endParaRPr b="0" lang="en-US" sz="4400" spc="-1" strike="noStrike">
              <a:latin typeface="Arial"/>
            </a:endParaRPr>
          </a:p>
        </p:txBody>
      </p:sp>
      <p:sp>
        <p:nvSpPr>
          <p:cNvPr id="39"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f7fafd"/>
            </a:gs>
            <a:gs pos="100000">
              <a:srgbClr val="b5d2ec"/>
            </a:gs>
          </a:gsLst>
          <a:lin ang="5400000"/>
        </a:gradFill>
      </p:bgPr>
    </p:bg>
    <p:spTree>
      <p:nvGrpSpPr>
        <p:cNvPr id="1" name=""/>
        <p:cNvGrpSpPr/>
        <p:nvPr/>
      </p:nvGrpSpPr>
      <p:grpSpPr>
        <a:xfrm>
          <a:off x="0" y="0"/>
          <a:ext cx="0" cy="0"/>
          <a:chOff x="0" y="0"/>
          <a:chExt cx="0" cy="0"/>
        </a:xfrm>
      </p:grpSpPr>
      <p:sp>
        <p:nvSpPr>
          <p:cNvPr id="7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r>
              <a:rPr b="0" lang="en-US" sz="4400" spc="-1" strike="noStrike">
                <a:latin typeface="Arial"/>
              </a:rPr>
              <a:t>Click to edit the title text format</a:t>
            </a:r>
            <a:endParaRPr b="0" lang="en-US" sz="4400" spc="-1" strike="noStrike">
              <a:latin typeface="Arial"/>
            </a:endParaRPr>
          </a:p>
        </p:txBody>
      </p:sp>
      <p:sp>
        <p:nvSpPr>
          <p:cNvPr id="77"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f7fafd"/>
            </a:gs>
            <a:gs pos="100000">
              <a:srgbClr val="b5d2ec"/>
            </a:gs>
          </a:gsLst>
          <a:lin ang="5400000"/>
        </a:gradFill>
      </p:bgPr>
    </p:bg>
    <p:spTree>
      <p:nvGrpSpPr>
        <p:cNvPr id="1" name=""/>
        <p:cNvGrpSpPr/>
        <p:nvPr/>
      </p:nvGrpSpPr>
      <p:grpSpPr>
        <a:xfrm>
          <a:off x="0" y="0"/>
          <a:ext cx="0" cy="0"/>
          <a:chOff x="0" y="0"/>
          <a:chExt cx="0" cy="0"/>
        </a:xfrm>
      </p:grpSpPr>
      <p:sp>
        <p:nvSpPr>
          <p:cNvPr id="114"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r>
              <a:rPr b="0" lang="en-US" sz="1800" spc="-1" strike="noStrike">
                <a:latin typeface="Arial"/>
              </a:rPr>
              <a:t>Click to edit the title text format</a:t>
            </a:r>
            <a:endParaRPr b="0" lang="en-US" sz="1800" spc="-1" strike="noStrike">
              <a:latin typeface="Arial"/>
            </a:endParaRPr>
          </a:p>
        </p:txBody>
      </p:sp>
      <p:sp>
        <p:nvSpPr>
          <p:cNvPr id="115"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f7fafd"/>
            </a:gs>
            <a:gs pos="100000">
              <a:srgbClr val="b5d2ec"/>
            </a:gs>
          </a:gsLst>
          <a:lin ang="5400000"/>
        </a:gradFill>
      </p:bgPr>
    </p:bg>
    <p:spTree>
      <p:nvGrpSpPr>
        <p:cNvPr id="1" name=""/>
        <p:cNvGrpSpPr/>
        <p:nvPr/>
      </p:nvGrpSpPr>
      <p:grpSpPr>
        <a:xfrm>
          <a:off x="0" y="0"/>
          <a:ext cx="0" cy="0"/>
          <a:chOff x="0" y="0"/>
          <a:chExt cx="0" cy="0"/>
        </a:xfrm>
      </p:grpSpPr>
      <p:sp>
        <p:nvSpPr>
          <p:cNvPr id="15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r>
              <a:rPr b="0" lang="en-US" sz="4400" spc="-1" strike="noStrike">
                <a:latin typeface="Arial"/>
              </a:rPr>
              <a:t>Click to edit the title text format</a:t>
            </a:r>
            <a:endParaRPr b="0" lang="en-US" sz="4400" spc="-1" strike="noStrike">
              <a:latin typeface="Arial"/>
            </a:endParaRPr>
          </a:p>
        </p:txBody>
      </p:sp>
      <p:sp>
        <p:nvSpPr>
          <p:cNvPr id="153"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f7fafd"/>
            </a:gs>
            <a:gs pos="100000">
              <a:srgbClr val="b5d2ec"/>
            </a:gs>
          </a:gsLst>
          <a:lin ang="5400000"/>
        </a:gradFill>
      </p:bgPr>
    </p:bg>
    <p:spTree>
      <p:nvGrpSpPr>
        <p:cNvPr id="1" name=""/>
        <p:cNvGrpSpPr/>
        <p:nvPr/>
      </p:nvGrpSpPr>
      <p:grpSpPr>
        <a:xfrm>
          <a:off x="0" y="0"/>
          <a:ext cx="0" cy="0"/>
          <a:chOff x="0" y="0"/>
          <a:chExt cx="0" cy="0"/>
        </a:xfrm>
      </p:grpSpPr>
      <p:sp>
        <p:nvSpPr>
          <p:cNvPr id="190"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r>
              <a:rPr b="0" lang="en-US" sz="1800" spc="-1" strike="noStrike">
                <a:latin typeface="Arial"/>
              </a:rPr>
              <a:t>Click to edit the title text format</a:t>
            </a:r>
            <a:endParaRPr b="0" lang="en-US" sz="1800" spc="-1" strike="noStrike">
              <a:latin typeface="Arial"/>
            </a:endParaRPr>
          </a:p>
        </p:txBody>
      </p:sp>
      <p:sp>
        <p:nvSpPr>
          <p:cNvPr id="191" name="PlaceHolder 2"/>
          <p:cNvSpPr>
            <a:spLocks noGrp="1"/>
          </p:cNvSpPr>
          <p:nvPr>
            <p:ph type="body"/>
          </p:nvPr>
        </p:nvSpPr>
        <p:spPr>
          <a:xfrm>
            <a:off x="457200" y="1604520"/>
            <a:ext cx="4015440" cy="3976920"/>
          </a:xfrm>
          <a:prstGeom prst="rect">
            <a:avLst/>
          </a:prstGeom>
        </p:spPr>
        <p:txBody>
          <a:bodyPr lIns="0" rIns="0" tIns="0" bIns="0">
            <a:normAutofit/>
          </a:bodyPr>
          <a:p>
            <a:pPr marL="432000" indent="-324000" algn="ctr">
              <a:spcBef>
                <a:spcPts val="1417"/>
              </a:spcBef>
              <a:buClr>
                <a:srgbClr val="000000"/>
              </a:buClr>
              <a:buSzPct val="45000"/>
              <a:buFont typeface="Wingdings" charset="2"/>
              <a:buChar char=""/>
            </a:pPr>
            <a:r>
              <a:rPr b="0" lang="en-US" sz="1800" spc="-1" strike="noStrike">
                <a:latin typeface="Arial"/>
              </a:rPr>
              <a:t>Click to edit the outline text format</a:t>
            </a:r>
            <a:endParaRPr b="0" lang="en-US" sz="1800" spc="-1" strike="noStrike">
              <a:latin typeface="Arial"/>
            </a:endParaRPr>
          </a:p>
          <a:p>
            <a:pPr lvl="1" marL="864000" indent="-324000" algn="ctr">
              <a:spcBef>
                <a:spcPts val="1134"/>
              </a:spcBef>
              <a:buClr>
                <a:srgbClr val="000000"/>
              </a:buClr>
              <a:buSzPct val="75000"/>
              <a:buFont typeface="Symbol" charset="2"/>
              <a:buChar char=""/>
            </a:pPr>
            <a:r>
              <a:rPr b="0" lang="en-US" sz="1800" spc="-1" strike="noStrike">
                <a:latin typeface="Arial"/>
              </a:rPr>
              <a:t>Second Outline Level</a:t>
            </a:r>
            <a:endParaRPr b="0" lang="en-US" sz="1800" spc="-1" strike="noStrike">
              <a:latin typeface="Arial"/>
            </a:endParaRPr>
          </a:p>
          <a:p>
            <a:pPr lvl="2" marL="1296000" indent="-288000" algn="ctr">
              <a:spcBef>
                <a:spcPts val="850"/>
              </a:spcBef>
              <a:buClr>
                <a:srgbClr val="000000"/>
              </a:buClr>
              <a:buSzPct val="45000"/>
              <a:buFont typeface="Wingdings" charset="2"/>
              <a:buChar char=""/>
            </a:pPr>
            <a:r>
              <a:rPr b="0" lang="en-US" sz="1800" spc="-1" strike="noStrike">
                <a:latin typeface="Arial"/>
              </a:rPr>
              <a:t>Third Outline Level</a:t>
            </a:r>
            <a:endParaRPr b="0" lang="en-US" sz="1800" spc="-1" strike="noStrike">
              <a:latin typeface="Arial"/>
            </a:endParaRPr>
          </a:p>
          <a:p>
            <a:pPr lvl="3" marL="1728000" indent="-216000" algn="ctr">
              <a:spcBef>
                <a:spcPts val="567"/>
              </a:spcBef>
              <a:buClr>
                <a:srgbClr val="000000"/>
              </a:buClr>
              <a:buSzPct val="75000"/>
              <a:buFont typeface="Symbol" charset="2"/>
              <a:buChar char=""/>
            </a:pPr>
            <a:r>
              <a:rPr b="0" lang="en-US" sz="1800" spc="-1" strike="noStrike">
                <a:latin typeface="Arial"/>
              </a:rPr>
              <a:t>Fourth Outline Level</a:t>
            </a:r>
            <a:endParaRPr b="0" lang="en-US" sz="1800" spc="-1" strike="noStrike">
              <a:latin typeface="Arial"/>
            </a:endParaRPr>
          </a:p>
          <a:p>
            <a:pPr lvl="4" marL="2160000" indent="-216000" algn="ctr">
              <a:spcBef>
                <a:spcPts val="283"/>
              </a:spcBef>
              <a:buClr>
                <a:srgbClr val="000000"/>
              </a:buClr>
              <a:buSzPct val="45000"/>
              <a:buFont typeface="Wingdings" charset="2"/>
              <a:buChar char=""/>
            </a:pPr>
            <a:r>
              <a:rPr b="0" lang="en-US" sz="1800" spc="-1" strike="noStrike">
                <a:latin typeface="Arial"/>
              </a:rPr>
              <a:t>Fifth Outline Level</a:t>
            </a:r>
            <a:endParaRPr b="0" lang="en-US" sz="1800" spc="-1" strike="noStrike">
              <a:latin typeface="Arial"/>
            </a:endParaRPr>
          </a:p>
          <a:p>
            <a:pPr lvl="5" marL="2592000" indent="-216000" algn="ctr">
              <a:spcBef>
                <a:spcPts val="283"/>
              </a:spcBef>
              <a:buClr>
                <a:srgbClr val="000000"/>
              </a:buClr>
              <a:buSzPct val="45000"/>
              <a:buFont typeface="Wingdings" charset="2"/>
              <a:buChar char=""/>
            </a:pPr>
            <a:r>
              <a:rPr b="0" lang="en-US" sz="1800" spc="-1" strike="noStrike">
                <a:latin typeface="Arial"/>
              </a:rPr>
              <a:t>Sixth Outline Level</a:t>
            </a:r>
            <a:endParaRPr b="0" lang="en-US" sz="1800" spc="-1" strike="noStrike">
              <a:latin typeface="Arial"/>
            </a:endParaRPr>
          </a:p>
          <a:p>
            <a:pPr lvl="6" marL="3024000" indent="-216000" algn="ctr">
              <a:spcBef>
                <a:spcPts val="283"/>
              </a:spcBef>
              <a:buClr>
                <a:srgbClr val="000000"/>
              </a:buClr>
              <a:buSzPct val="45000"/>
              <a:buFont typeface="Wingdings" charset="2"/>
              <a:buChar char=""/>
            </a:pPr>
            <a:r>
              <a:rPr b="0" lang="en-US" sz="1800" spc="-1" strike="noStrike">
                <a:latin typeface="Arial"/>
              </a:rPr>
              <a:t>Seventh Outline Level</a:t>
            </a:r>
            <a:endParaRPr b="0" lang="en-US" sz="1800" spc="-1" strike="noStrike">
              <a:latin typeface="Arial"/>
            </a:endParaRPr>
          </a:p>
        </p:txBody>
      </p:sp>
      <p:sp>
        <p:nvSpPr>
          <p:cNvPr id="192" name="PlaceHolder 3"/>
          <p:cNvSpPr>
            <a:spLocks noGrp="1"/>
          </p:cNvSpPr>
          <p:nvPr>
            <p:ph type="body"/>
          </p:nvPr>
        </p:nvSpPr>
        <p:spPr>
          <a:xfrm>
            <a:off x="4674240" y="1604520"/>
            <a:ext cx="4015440" cy="3976920"/>
          </a:xfrm>
          <a:prstGeom prst="rect">
            <a:avLst/>
          </a:prstGeom>
        </p:spPr>
        <p:txBody>
          <a:bodyPr lIns="0" rIns="0" tIns="0" bIns="0">
            <a:normAutofit/>
          </a:bodyPr>
          <a:p>
            <a:pPr marL="432000" indent="-324000" algn="ctr">
              <a:spcBef>
                <a:spcPts val="1417"/>
              </a:spcBef>
              <a:buClr>
                <a:srgbClr val="000000"/>
              </a:buClr>
              <a:buSzPct val="45000"/>
              <a:buFont typeface="Wingdings" charset="2"/>
              <a:buChar char=""/>
            </a:pPr>
            <a:r>
              <a:rPr b="0" lang="en-US" sz="1800" spc="-1" strike="noStrike">
                <a:latin typeface="Arial"/>
              </a:rPr>
              <a:t>Click to edit the outline text format</a:t>
            </a:r>
            <a:endParaRPr b="0" lang="en-US" sz="1800" spc="-1" strike="noStrike">
              <a:latin typeface="Arial"/>
            </a:endParaRPr>
          </a:p>
          <a:p>
            <a:pPr lvl="1" marL="864000" indent="-324000" algn="ctr">
              <a:spcBef>
                <a:spcPts val="1134"/>
              </a:spcBef>
              <a:buClr>
                <a:srgbClr val="000000"/>
              </a:buClr>
              <a:buSzPct val="75000"/>
              <a:buFont typeface="Symbol" charset="2"/>
              <a:buChar char=""/>
            </a:pPr>
            <a:r>
              <a:rPr b="0" lang="en-US" sz="1800" spc="-1" strike="noStrike">
                <a:latin typeface="Arial"/>
              </a:rPr>
              <a:t>Second Outline Level</a:t>
            </a:r>
            <a:endParaRPr b="0" lang="en-US" sz="1800" spc="-1" strike="noStrike">
              <a:latin typeface="Arial"/>
            </a:endParaRPr>
          </a:p>
          <a:p>
            <a:pPr lvl="2" marL="1296000" indent="-288000" algn="ctr">
              <a:spcBef>
                <a:spcPts val="850"/>
              </a:spcBef>
              <a:buClr>
                <a:srgbClr val="000000"/>
              </a:buClr>
              <a:buSzPct val="45000"/>
              <a:buFont typeface="Wingdings" charset="2"/>
              <a:buChar char=""/>
            </a:pPr>
            <a:r>
              <a:rPr b="0" lang="en-US" sz="1800" spc="-1" strike="noStrike">
                <a:latin typeface="Arial"/>
              </a:rPr>
              <a:t>Third Outline Level</a:t>
            </a:r>
            <a:endParaRPr b="0" lang="en-US" sz="1800" spc="-1" strike="noStrike">
              <a:latin typeface="Arial"/>
            </a:endParaRPr>
          </a:p>
          <a:p>
            <a:pPr lvl="3" marL="1728000" indent="-216000" algn="ctr">
              <a:spcBef>
                <a:spcPts val="567"/>
              </a:spcBef>
              <a:buClr>
                <a:srgbClr val="000000"/>
              </a:buClr>
              <a:buSzPct val="75000"/>
              <a:buFont typeface="Symbol" charset="2"/>
              <a:buChar char=""/>
            </a:pPr>
            <a:r>
              <a:rPr b="0" lang="en-US" sz="1800" spc="-1" strike="noStrike">
                <a:latin typeface="Arial"/>
              </a:rPr>
              <a:t>Fourth Outline Level</a:t>
            </a:r>
            <a:endParaRPr b="0" lang="en-US" sz="1800" spc="-1" strike="noStrike">
              <a:latin typeface="Arial"/>
            </a:endParaRPr>
          </a:p>
          <a:p>
            <a:pPr lvl="4" marL="2160000" indent="-216000" algn="ctr">
              <a:spcBef>
                <a:spcPts val="283"/>
              </a:spcBef>
              <a:buClr>
                <a:srgbClr val="000000"/>
              </a:buClr>
              <a:buSzPct val="45000"/>
              <a:buFont typeface="Wingdings" charset="2"/>
              <a:buChar char=""/>
            </a:pPr>
            <a:r>
              <a:rPr b="0" lang="en-US" sz="1800" spc="-1" strike="noStrike">
                <a:latin typeface="Arial"/>
              </a:rPr>
              <a:t>Fifth Outline Level</a:t>
            </a:r>
            <a:endParaRPr b="0" lang="en-US" sz="1800" spc="-1" strike="noStrike">
              <a:latin typeface="Arial"/>
            </a:endParaRPr>
          </a:p>
          <a:p>
            <a:pPr lvl="5" marL="2592000" indent="-216000" algn="ctr">
              <a:spcBef>
                <a:spcPts val="283"/>
              </a:spcBef>
              <a:buClr>
                <a:srgbClr val="000000"/>
              </a:buClr>
              <a:buSzPct val="45000"/>
              <a:buFont typeface="Wingdings" charset="2"/>
              <a:buChar char=""/>
            </a:pPr>
            <a:r>
              <a:rPr b="0" lang="en-US" sz="1800" spc="-1" strike="noStrike">
                <a:latin typeface="Arial"/>
              </a:rPr>
              <a:t>Sixth Outline Level</a:t>
            </a:r>
            <a:endParaRPr b="0" lang="en-US" sz="1800" spc="-1" strike="noStrike">
              <a:latin typeface="Arial"/>
            </a:endParaRPr>
          </a:p>
          <a:p>
            <a:pPr lvl="6" marL="3024000" indent="-216000" algn="ctr">
              <a:spcBef>
                <a:spcPts val="283"/>
              </a:spcBef>
              <a:buClr>
                <a:srgbClr val="000000"/>
              </a:buClr>
              <a:buSzPct val="45000"/>
              <a:buFont typeface="Wingdings" charset="2"/>
              <a:buChar char=""/>
            </a:pPr>
            <a:r>
              <a:rPr b="0" lang="en-US" sz="1800" spc="-1" strike="noStrike">
                <a:latin typeface="Arial"/>
              </a:rPr>
              <a:t>Seventh Outline Level</a:t>
            </a:r>
            <a:endParaRPr b="0" lang="en-US"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f7fafd"/>
            </a:gs>
            <a:gs pos="100000">
              <a:srgbClr val="b5d2ec"/>
            </a:gs>
          </a:gsLst>
          <a:lin ang="5400000"/>
        </a:gradFill>
      </p:bgPr>
    </p:bg>
    <p:spTree>
      <p:nvGrpSpPr>
        <p:cNvPr id="1" name=""/>
        <p:cNvGrpSpPr/>
        <p:nvPr/>
      </p:nvGrpSpPr>
      <p:grpSpPr>
        <a:xfrm>
          <a:off x="0" y="0"/>
          <a:ext cx="0" cy="0"/>
          <a:chOff x="0" y="0"/>
          <a:chExt cx="0" cy="0"/>
        </a:xfrm>
      </p:grpSpPr>
      <p:sp>
        <p:nvSpPr>
          <p:cNvPr id="22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r>
              <a:rPr b="0" lang="en-US" sz="4400" spc="-1" strike="noStrike">
                <a:latin typeface="Arial"/>
              </a:rPr>
              <a:t>Click to edit the title text format</a:t>
            </a:r>
            <a:endParaRPr b="0" lang="en-US" sz="4400" spc="-1" strike="noStrike">
              <a:latin typeface="Arial"/>
            </a:endParaRPr>
          </a:p>
        </p:txBody>
      </p:sp>
      <p:sp>
        <p:nvSpPr>
          <p:cNvPr id="230"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f7fafd"/>
            </a:gs>
            <a:gs pos="100000">
              <a:srgbClr val="b5d2ec"/>
            </a:gs>
          </a:gsLst>
          <a:lin ang="5400000"/>
        </a:gradFill>
      </p:bgPr>
    </p:bg>
    <p:spTree>
      <p:nvGrpSpPr>
        <p:cNvPr id="1" name=""/>
        <p:cNvGrpSpPr/>
        <p:nvPr/>
      </p:nvGrpSpPr>
      <p:grpSpPr>
        <a:xfrm>
          <a:off x="0" y="0"/>
          <a:ext cx="0" cy="0"/>
          <a:chOff x="0" y="0"/>
          <a:chExt cx="0" cy="0"/>
        </a:xfrm>
      </p:grpSpPr>
      <p:sp>
        <p:nvSpPr>
          <p:cNvPr id="26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r>
              <a:rPr b="0" lang="en-US" sz="4400" spc="-1" strike="noStrike">
                <a:latin typeface="Arial"/>
              </a:rPr>
              <a:t>Click to edit the title text format</a:t>
            </a:r>
            <a:endParaRPr b="0" lang="en-US" sz="4400" spc="-1" strike="noStrike">
              <a:latin typeface="Arial"/>
            </a:endParaRPr>
          </a:p>
        </p:txBody>
      </p:sp>
      <p:sp>
        <p:nvSpPr>
          <p:cNvPr id="268"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f7fafd"/>
            </a:gs>
            <a:gs pos="100000">
              <a:srgbClr val="b5d2ec"/>
            </a:gs>
          </a:gsLst>
          <a:lin ang="5400000"/>
        </a:gradFill>
      </p:bgPr>
    </p:bg>
    <p:spTree>
      <p:nvGrpSpPr>
        <p:cNvPr id="1" name=""/>
        <p:cNvGrpSpPr/>
        <p:nvPr/>
      </p:nvGrpSpPr>
      <p:grpSpPr>
        <a:xfrm>
          <a:off x="0" y="0"/>
          <a:ext cx="0" cy="0"/>
          <a:chOff x="0" y="0"/>
          <a:chExt cx="0" cy="0"/>
        </a:xfrm>
      </p:grpSpPr>
      <p:sp>
        <p:nvSpPr>
          <p:cNvPr id="305" name="PlaceHolder 1"/>
          <p:cNvSpPr>
            <a:spLocks noGrp="1"/>
          </p:cNvSpPr>
          <p:nvPr>
            <p:ph type="title"/>
          </p:nvPr>
        </p:nvSpPr>
        <p:spPr>
          <a:xfrm>
            <a:off x="1143000" y="1122480"/>
            <a:ext cx="6856920" cy="2386440"/>
          </a:xfrm>
          <a:prstGeom prst="rect">
            <a:avLst/>
          </a:prstGeom>
        </p:spPr>
        <p:txBody>
          <a:bodyPr lIns="0" rIns="0" tIns="0" bIns="0" anchor="ctr">
            <a:noAutofit/>
          </a:bodyPr>
          <a:p>
            <a:pPr algn="ctr"/>
            <a:r>
              <a:rPr b="0" lang="en-US" sz="1800" spc="-1" strike="noStrike">
                <a:latin typeface="Arial"/>
              </a:rPr>
              <a:t>Click to edit the title text format</a:t>
            </a:r>
            <a:endParaRPr b="0" lang="en-US" sz="1800" spc="-1" strike="noStrike">
              <a:latin typeface="Arial"/>
            </a:endParaRPr>
          </a:p>
        </p:txBody>
      </p:sp>
      <p:sp>
        <p:nvSpPr>
          <p:cNvPr id="306" name="PlaceHolder 2"/>
          <p:cNvSpPr>
            <a:spLocks noGrp="1"/>
          </p:cNvSpPr>
          <p:nvPr>
            <p:ph type="body"/>
          </p:nvPr>
        </p:nvSpPr>
        <p:spPr>
          <a:xfrm>
            <a:off x="457200" y="1604520"/>
            <a:ext cx="8228880" cy="3976920"/>
          </a:xfrm>
          <a:prstGeom prst="rect">
            <a:avLst/>
          </a:prstGeom>
        </p:spPr>
        <p:txBody>
          <a:bodyPr lIns="0" rIns="0" tIns="0" bIns="0">
            <a:normAutofit/>
          </a:bodyPr>
          <a:p>
            <a:pPr marL="432000" indent="-324000" algn="ctr">
              <a:spcBef>
                <a:spcPts val="1417"/>
              </a:spcBef>
              <a:buClr>
                <a:srgbClr val="000000"/>
              </a:buClr>
              <a:buSzPct val="45000"/>
              <a:buFont typeface="Wingdings" charset="2"/>
              <a:buChar char=""/>
            </a:pPr>
            <a:r>
              <a:rPr b="0" lang="en-US" sz="1800" spc="-1" strike="noStrike">
                <a:latin typeface="Arial"/>
              </a:rPr>
              <a:t>Click to edit the outline text format</a:t>
            </a:r>
            <a:endParaRPr b="0" lang="en-US" sz="1800" spc="-1" strike="noStrike">
              <a:latin typeface="Arial"/>
            </a:endParaRPr>
          </a:p>
          <a:p>
            <a:pPr lvl="1" marL="864000" indent="-324000" algn="ctr">
              <a:spcBef>
                <a:spcPts val="1134"/>
              </a:spcBef>
              <a:buClr>
                <a:srgbClr val="000000"/>
              </a:buClr>
              <a:buSzPct val="75000"/>
              <a:buFont typeface="Symbol" charset="2"/>
              <a:buChar char=""/>
            </a:pPr>
            <a:r>
              <a:rPr b="0" lang="en-US" sz="1800" spc="-1" strike="noStrike">
                <a:latin typeface="Arial"/>
              </a:rPr>
              <a:t>Second Outline Level</a:t>
            </a:r>
            <a:endParaRPr b="0" lang="en-US" sz="1800" spc="-1" strike="noStrike">
              <a:latin typeface="Arial"/>
            </a:endParaRPr>
          </a:p>
          <a:p>
            <a:pPr lvl="2" marL="1296000" indent="-288000" algn="ctr">
              <a:spcBef>
                <a:spcPts val="850"/>
              </a:spcBef>
              <a:buClr>
                <a:srgbClr val="000000"/>
              </a:buClr>
              <a:buSzPct val="45000"/>
              <a:buFont typeface="Wingdings" charset="2"/>
              <a:buChar char=""/>
            </a:pPr>
            <a:r>
              <a:rPr b="0" lang="en-US" sz="1800" spc="-1" strike="noStrike">
                <a:latin typeface="Arial"/>
              </a:rPr>
              <a:t>Third Outline Level</a:t>
            </a:r>
            <a:endParaRPr b="0" lang="en-US" sz="1800" spc="-1" strike="noStrike">
              <a:latin typeface="Arial"/>
            </a:endParaRPr>
          </a:p>
          <a:p>
            <a:pPr lvl="3" marL="1728000" indent="-216000" algn="ctr">
              <a:spcBef>
                <a:spcPts val="567"/>
              </a:spcBef>
              <a:buClr>
                <a:srgbClr val="000000"/>
              </a:buClr>
              <a:buSzPct val="75000"/>
              <a:buFont typeface="Symbol" charset="2"/>
              <a:buChar char=""/>
            </a:pPr>
            <a:r>
              <a:rPr b="0" lang="en-US" sz="1800" spc="-1" strike="noStrike">
                <a:latin typeface="Arial"/>
              </a:rPr>
              <a:t>Fourth Outline Level</a:t>
            </a:r>
            <a:endParaRPr b="0" lang="en-US" sz="1800" spc="-1" strike="noStrike">
              <a:latin typeface="Arial"/>
            </a:endParaRPr>
          </a:p>
          <a:p>
            <a:pPr lvl="4" marL="2160000" indent="-216000" algn="ctr">
              <a:spcBef>
                <a:spcPts val="283"/>
              </a:spcBef>
              <a:buClr>
                <a:srgbClr val="000000"/>
              </a:buClr>
              <a:buSzPct val="45000"/>
              <a:buFont typeface="Wingdings" charset="2"/>
              <a:buChar char=""/>
            </a:pPr>
            <a:r>
              <a:rPr b="0" lang="en-US" sz="1800" spc="-1" strike="noStrike">
                <a:latin typeface="Arial"/>
              </a:rPr>
              <a:t>Fifth Outline Level</a:t>
            </a:r>
            <a:endParaRPr b="0" lang="en-US" sz="1800" spc="-1" strike="noStrike">
              <a:latin typeface="Arial"/>
            </a:endParaRPr>
          </a:p>
          <a:p>
            <a:pPr lvl="5" marL="2592000" indent="-216000" algn="ctr">
              <a:spcBef>
                <a:spcPts val="283"/>
              </a:spcBef>
              <a:buClr>
                <a:srgbClr val="000000"/>
              </a:buClr>
              <a:buSzPct val="45000"/>
              <a:buFont typeface="Wingdings" charset="2"/>
              <a:buChar char=""/>
            </a:pPr>
            <a:r>
              <a:rPr b="0" lang="en-US" sz="1800" spc="-1" strike="noStrike">
                <a:latin typeface="Arial"/>
              </a:rPr>
              <a:t>Sixth Outline Level</a:t>
            </a:r>
            <a:endParaRPr b="0" lang="en-US" sz="1800" spc="-1" strike="noStrike">
              <a:latin typeface="Arial"/>
            </a:endParaRPr>
          </a:p>
          <a:p>
            <a:pPr lvl="6" marL="3024000" indent="-216000" algn="ctr">
              <a:spcBef>
                <a:spcPts val="283"/>
              </a:spcBef>
              <a:buClr>
                <a:srgbClr val="000000"/>
              </a:buClr>
              <a:buSzPct val="45000"/>
              <a:buFont typeface="Wingdings" charset="2"/>
              <a:buChar char=""/>
            </a:pPr>
            <a:r>
              <a:rPr b="0" lang="en-US" sz="1800" spc="-1" strike="noStrike">
                <a:latin typeface="Arial"/>
              </a:rPr>
              <a:t>Seventh Outline Level</a:t>
            </a:r>
            <a:endParaRPr b="0" lang="en-US"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tif"/><Relationship Id="rId2" Type="http://schemas.openxmlformats.org/officeDocument/2006/relationships/slideLayout" Target="../slideLayouts/slideLayout1.xml"/><Relationship Id="rId3"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25.xml"/><Relationship Id="rId3"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18.gif"/><Relationship Id="rId2" Type="http://schemas.openxmlformats.org/officeDocument/2006/relationships/slideLayout" Target="../slideLayouts/slideLayout25.xml"/><Relationship Id="rId3"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25.xml"/>
</Relationships>
</file>

<file path=ppt/slides/_rels/slide13.xml.rels><?xml version="1.0" encoding="UTF-8"?>
<Relationships xmlns="http://schemas.openxmlformats.org/package/2006/relationships"><Relationship Id="rId1" Type="http://schemas.openxmlformats.org/officeDocument/2006/relationships/image" Target="../media/image20.tif"/><Relationship Id="rId2" Type="http://schemas.openxmlformats.org/officeDocument/2006/relationships/slideLayout" Target="../slideLayouts/slideLayout41.xml"/><Relationship Id="rId3"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21.jpeg"/><Relationship Id="rId2" Type="http://schemas.openxmlformats.org/officeDocument/2006/relationships/slideLayout" Target="../slideLayouts/slideLayout49.xml"/>
</Relationships>
</file>

<file path=ppt/slides/_rels/slide15.xml.rels><?xml version="1.0" encoding="UTF-8"?>
<Relationships xmlns="http://schemas.openxmlformats.org/package/2006/relationships"><Relationship Id="rId1" Type="http://schemas.openxmlformats.org/officeDocument/2006/relationships/image" Target="../media/image22.tif"/><Relationship Id="rId2"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slideLayout" Target="../slideLayouts/slideLayout64.xml"/>
</Relationships>
</file>

<file path=ppt/slides/_rels/slide18.xml.rels><?xml version="1.0" encoding="UTF-8"?>
<Relationships xmlns="http://schemas.openxmlformats.org/package/2006/relationships"><Relationship Id="rId1" Type="http://schemas.openxmlformats.org/officeDocument/2006/relationships/image" Target="../media/image23.jpeg"/><Relationship Id="rId2" Type="http://schemas.openxmlformats.org/officeDocument/2006/relationships/slideLayout" Target="../slideLayouts/slideLayout1.xml"/>
</Relationships>
</file>

<file path=ppt/slides/_rels/slide19.xml.rels><?xml version="1.0" encoding="UTF-8"?>
<Relationships xmlns="http://schemas.openxmlformats.org/package/2006/relationships"><Relationship Id="rId1" Type="http://schemas.openxmlformats.org/officeDocument/2006/relationships/image" Target="../media/image24.tif"/><Relationship Id="rId2" Type="http://schemas.openxmlformats.org/officeDocument/2006/relationships/slideLayout" Target="../slideLayouts/slideLayout25.xml"/>
</Relationships>
</file>

<file path=ppt/slides/_rels/slide2.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3.jpeg"/><Relationship Id="rId3" Type="http://schemas.openxmlformats.org/officeDocument/2006/relationships/slideLayout" Target="../slideLayouts/slideLayout1.xml"/><Relationship Id="rId4"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73.xml"/>
</Relationships>
</file>

<file path=ppt/slides/_rels/slide21.xml.rels><?xml version="1.0" encoding="UTF-8"?>
<Relationships xmlns="http://schemas.openxmlformats.org/package/2006/relationships"><Relationship Id="rId1" Type="http://schemas.openxmlformats.org/officeDocument/2006/relationships/image" Target="../media/image26.tif"/><Relationship Id="rId2" Type="http://schemas.openxmlformats.org/officeDocument/2006/relationships/slideLayout" Target="../slideLayouts/slideLayout25.xml"/>
</Relationships>
</file>

<file path=ppt/slides/_rels/slide22.xml.rels><?xml version="1.0" encoding="UTF-8"?>
<Relationships xmlns="http://schemas.openxmlformats.org/package/2006/relationships"><Relationship Id="rId1" Type="http://schemas.openxmlformats.org/officeDocument/2006/relationships/image" Target="../media/image27.tif"/><Relationship Id="rId2" Type="http://schemas.openxmlformats.org/officeDocument/2006/relationships/slideLayout" Target="../slideLayouts/slideLayout25.xml"/>
</Relationships>
</file>

<file path=ppt/slides/_rels/slide23.xml.rels><?xml version="1.0" encoding="UTF-8"?>
<Relationships xmlns="http://schemas.openxmlformats.org/package/2006/relationships"><Relationship Id="rId1" Type="http://schemas.openxmlformats.org/officeDocument/2006/relationships/image" Target="../media/image28.tif"/><Relationship Id="rId2" Type="http://schemas.openxmlformats.org/officeDocument/2006/relationships/slideLayout" Target="../slideLayouts/slideLayout25.xml"/><Relationship Id="rId3" Type="http://schemas.openxmlformats.org/officeDocument/2006/relationships/notesSlide" Target="../notesSlides/notesSlide23.xml"/>
</Relationships>
</file>

<file path=ppt/slides/_rels/slide24.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image" Target="../media/image30.jpeg"/><Relationship Id="rId3" Type="http://schemas.openxmlformats.org/officeDocument/2006/relationships/slideLayout" Target="../slideLayouts/slideLayout1.xml"/>
</Relationships>
</file>

<file path=ppt/slides/_rels/slide25.xml.rels><?xml version="1.0" encoding="UTF-8"?>
<Relationships xmlns="http://schemas.openxmlformats.org/package/2006/relationships"><Relationship Id="rId1" Type="http://schemas.openxmlformats.org/officeDocument/2006/relationships/image" Target="../media/image31.jpeg"/><Relationship Id="rId2" Type="http://schemas.openxmlformats.org/officeDocument/2006/relationships/slideLayout" Target="../slideLayouts/slideLayout85.xml"/>
</Relationships>
</file>

<file path=ppt/slides/_rels/slide26.xml.rels><?xml version="1.0" encoding="UTF-8"?>
<Relationships xmlns="http://schemas.openxmlformats.org/package/2006/relationships"><Relationship Id="rId1" Type="http://schemas.openxmlformats.org/officeDocument/2006/relationships/image" Target="../media/image32.jpeg"/><Relationship Id="rId2" Type="http://schemas.openxmlformats.org/officeDocument/2006/relationships/slideLayout" Target="../slideLayouts/slideLayout85.xml"/>
</Relationships>
</file>

<file path=ppt/slides/_rels/slide27.xml.rels><?xml version="1.0" encoding="UTF-8"?>
<Relationships xmlns="http://schemas.openxmlformats.org/package/2006/relationships"><Relationship Id="rId1" Type="http://schemas.openxmlformats.org/officeDocument/2006/relationships/image" Target="../media/image33.jpeg"/><Relationship Id="rId2" Type="http://schemas.openxmlformats.org/officeDocument/2006/relationships/slideLayout" Target="../slideLayouts/slideLayout85.xml"/>
</Relationships>
</file>

<file path=ppt/slides/_rels/slide28.xml.rels><?xml version="1.0" encoding="UTF-8"?>
<Relationships xmlns="http://schemas.openxmlformats.org/package/2006/relationships"><Relationship Id="rId1" Type="http://schemas.openxmlformats.org/officeDocument/2006/relationships/image" Target="../media/image34.jpeg"/><Relationship Id="rId2" Type="http://schemas.openxmlformats.org/officeDocument/2006/relationships/slideLayout" Target="../slideLayouts/slideLayout85.xml"/>
</Relationships>
</file>

<file path=ppt/slides/_rels/slide29.xml.rels><?xml version="1.0" encoding="UTF-8"?>
<Relationships xmlns="http://schemas.openxmlformats.org/package/2006/relationships"><Relationship Id="rId1" Type="http://schemas.openxmlformats.org/officeDocument/2006/relationships/image" Target="../media/image35.jpeg"/><Relationship Id="rId2" Type="http://schemas.openxmlformats.org/officeDocument/2006/relationships/slideLayout" Target="../slideLayouts/slideLayout85.xml"/><Relationship Id="rId3" Type="http://schemas.openxmlformats.org/officeDocument/2006/relationships/notesSlide" Target="../notesSlides/notesSlide29.xml"/>
</Relationships>
</file>

<file path=ppt/slides/_rels/slide3.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image" Target="../media/image5.jpeg"/><Relationship Id="rId3" Type="http://schemas.openxmlformats.org/officeDocument/2006/relationships/slideLayout" Target="../slideLayouts/slideLayout13.xml"/>
</Relationships>
</file>

<file path=ppt/slides/_rels/slide30.xml.rels><?xml version="1.0" encoding="UTF-8"?>
<Relationships xmlns="http://schemas.openxmlformats.org/package/2006/relationships"><Relationship Id="rId1" Type="http://schemas.openxmlformats.org/officeDocument/2006/relationships/image" Target="../media/image36.jpeg"/><Relationship Id="rId2" Type="http://schemas.openxmlformats.org/officeDocument/2006/relationships/slideLayout" Target="../slideLayouts/slideLayout85.xml"/>
</Relationships>
</file>

<file path=ppt/slides/_rels/slide31.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2.xml.rels><?xml version="1.0" encoding="UTF-8"?>
<Relationships xmlns="http://schemas.openxmlformats.org/package/2006/relationships"><Relationship Id="rId1" Type="http://schemas.openxmlformats.org/officeDocument/2006/relationships/image" Target="../media/image37.tif"/><Relationship Id="rId2" Type="http://schemas.openxmlformats.org/officeDocument/2006/relationships/image" Target="../media/image38.jpeg"/><Relationship Id="rId3" Type="http://schemas.openxmlformats.org/officeDocument/2006/relationships/image" Target="../media/image39.jpeg"/><Relationship Id="rId4" Type="http://schemas.openxmlformats.org/officeDocument/2006/relationships/slideLayout" Target="../slideLayouts/slideLayout97.xml"/>
</Relationships>
</file>

<file path=ppt/slides/_rels/slide33.xml.rels><?xml version="1.0" encoding="UTF-8"?>
<Relationships xmlns="http://schemas.openxmlformats.org/package/2006/relationships"><Relationship Id="rId1" Type="http://schemas.openxmlformats.org/officeDocument/2006/relationships/image" Target="../media/image40.png"/><Relationship Id="rId2" Type="http://schemas.openxmlformats.org/officeDocument/2006/relationships/slideLayout" Target="../slideLayouts/slideLayout13.xml"/>
</Relationships>
</file>

<file path=ppt/slides/_rels/slide34.xml.rels><?xml version="1.0" encoding="UTF-8"?>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97.xml"/>
</Relationships>
</file>

<file path=ppt/slides/_rels/slide4.xml.rels><?xml version="1.0" encoding="UTF-8"?>
<Relationships xmlns="http://schemas.openxmlformats.org/package/2006/relationships"><Relationship Id="rId1" Type="http://schemas.openxmlformats.org/officeDocument/2006/relationships/image" Target="../media/image6.jpeg"/><Relationship Id="rId2" Type="http://schemas.openxmlformats.org/officeDocument/2006/relationships/slideLayout" Target="../slideLayouts/slideLayout1.xml"/><Relationship Id="rId3"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image" Target="../media/image7.jpeg"/><Relationship Id="rId2" Type="http://schemas.openxmlformats.org/officeDocument/2006/relationships/image" Target="../media/image8.jpeg"/><Relationship Id="rId3" Type="http://schemas.openxmlformats.org/officeDocument/2006/relationships/slideLayout" Target="../slideLayouts/slideLayout1.xml"/><Relationship Id="rId4"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9.jpeg"/><Relationship Id="rId2" Type="http://schemas.openxmlformats.org/officeDocument/2006/relationships/image" Target="../media/image10.jpeg"/><Relationship Id="rId3" Type="http://schemas.openxmlformats.org/officeDocument/2006/relationships/slideLayout" Target="../slideLayouts/slideLayout1.xml"/><Relationship Id="rId4"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image" Target="../media/image12.png"/><Relationship Id="rId3"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13.jpeg"/><Relationship Id="rId2" Type="http://schemas.openxmlformats.org/officeDocument/2006/relationships/image" Target="../media/image14.jpeg"/><Relationship Id="rId3" Type="http://schemas.openxmlformats.org/officeDocument/2006/relationships/image" Target="../media/image15.jpeg"/><Relationship Id="rId4" Type="http://schemas.openxmlformats.org/officeDocument/2006/relationships/slideLayout" Target="../slideLayouts/slideLayout1.xml"/><Relationship Id="rId5"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25.xml"/><Relationship Id="rId3"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9" name="CustomShape 1"/>
          <p:cNvSpPr/>
          <p:nvPr/>
        </p:nvSpPr>
        <p:spPr>
          <a:xfrm>
            <a:off x="7766280" y="295560"/>
            <a:ext cx="627480" cy="766080"/>
          </a:xfrm>
          <a:prstGeom prst="rect">
            <a:avLst/>
          </a:prstGeom>
          <a:noFill/>
          <a:ln w="0">
            <a:noFill/>
          </a:ln>
        </p:spPr>
        <p:style>
          <a:lnRef idx="0"/>
          <a:fillRef idx="0"/>
          <a:effectRef idx="0"/>
          <a:fontRef idx="minor"/>
        </p:style>
        <p:txBody>
          <a:bodyPr lIns="90000" rIns="90000" tIns="45000" bIns="45000" anchor="ctr">
            <a:noAutofit/>
          </a:bodyPr>
          <a:p>
            <a:pPr>
              <a:lnSpc>
                <a:spcPct val="100000"/>
              </a:lnSpc>
            </a:pPr>
            <a:fld id="{1978769F-03E1-40B4-9B63-2E66B1C47683}" type="slidenum">
              <a:rPr b="0" lang="en-US" sz="1800" spc="-1" strike="noStrike">
                <a:solidFill>
                  <a:srgbClr val="000000"/>
                </a:solidFill>
                <a:latin typeface="Arial"/>
                <a:ea typeface="DejaVu Sans"/>
              </a:rPr>
              <a:t>&lt;number&gt;</a:t>
            </a:fld>
            <a:endParaRPr b="0" lang="en-US" sz="1800" spc="-1" strike="noStrike">
              <a:latin typeface="Arial"/>
            </a:endParaRPr>
          </a:p>
        </p:txBody>
      </p:sp>
      <p:pic>
        <p:nvPicPr>
          <p:cNvPr id="350" name="Billede 4" descr=""/>
          <p:cNvPicPr/>
          <p:nvPr/>
        </p:nvPicPr>
        <p:blipFill>
          <a:blip r:embed="rId1"/>
          <a:stretch/>
        </p:blipFill>
        <p:spPr>
          <a:xfrm>
            <a:off x="0" y="0"/>
            <a:ext cx="9142560" cy="6856560"/>
          </a:xfrm>
          <a:prstGeom prst="rect">
            <a:avLst/>
          </a:prstGeom>
          <a:ln w="0">
            <a:noFill/>
          </a:ln>
        </p:spPr>
      </p:pic>
      <p:sp>
        <p:nvSpPr>
          <p:cNvPr id="351" name="CustomShape 2"/>
          <p:cNvSpPr/>
          <p:nvPr/>
        </p:nvSpPr>
        <p:spPr>
          <a:xfrm>
            <a:off x="4590360" y="294480"/>
            <a:ext cx="4521600" cy="155196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da-DK" sz="3200" spc="-1" strike="noStrike">
                <a:solidFill>
                  <a:srgbClr val="843c0b"/>
                </a:solidFill>
                <a:latin typeface="Arial"/>
                <a:ea typeface="DejaVu Sans"/>
              </a:rPr>
              <a:t>TRUE STORYTELLING</a:t>
            </a:r>
            <a:endParaRPr b="0" lang="en-US" sz="3200" spc="-1" strike="noStrike">
              <a:latin typeface="Arial"/>
            </a:endParaRPr>
          </a:p>
          <a:p>
            <a:pPr>
              <a:lnSpc>
                <a:spcPct val="100000"/>
              </a:lnSpc>
            </a:pPr>
            <a:r>
              <a:rPr b="1" lang="da-DK" sz="3200" spc="-1" strike="noStrike">
                <a:solidFill>
                  <a:srgbClr val="843c0b"/>
                </a:solidFill>
                <a:latin typeface="Arial"/>
                <a:ea typeface="DejaVu Sans"/>
              </a:rPr>
              <a:t> </a:t>
            </a:r>
            <a:r>
              <a:rPr b="1" lang="da-DK" sz="3200" spc="-1" strike="noStrike">
                <a:solidFill>
                  <a:srgbClr val="843c0b"/>
                </a:solidFill>
                <a:latin typeface="Arial"/>
                <a:ea typeface="DejaVu Sans"/>
              </a:rPr>
              <a:t>Train-the-Trainers</a:t>
            </a:r>
            <a:endParaRPr b="0" lang="en-US" sz="3200" spc="-1" strike="noStrike">
              <a:latin typeface="Arial"/>
            </a:endParaRPr>
          </a:p>
          <a:p>
            <a:pPr>
              <a:lnSpc>
                <a:spcPct val="100000"/>
              </a:lnSpc>
            </a:pPr>
            <a:r>
              <a:rPr b="1" lang="da-DK" sz="3200" spc="-1" strike="noStrike">
                <a:solidFill>
                  <a:srgbClr val="843c0b"/>
                </a:solidFill>
                <a:latin typeface="Arial"/>
                <a:ea typeface="DejaVu Sans"/>
              </a:rPr>
              <a:t>  </a:t>
            </a:r>
            <a:r>
              <a:rPr b="1" lang="da-DK" sz="3200" spc="-1" strike="noStrike">
                <a:solidFill>
                  <a:srgbClr val="843c0b"/>
                </a:solidFill>
                <a:latin typeface="Arial"/>
                <a:ea typeface="DejaVu Sans"/>
              </a:rPr>
              <a:t>Level II Session 1</a:t>
            </a:r>
            <a:endParaRPr b="0" lang="en-US" sz="3200" spc="-1" strike="noStrike">
              <a:latin typeface="Arial"/>
            </a:endParaRPr>
          </a:p>
        </p:txBody>
      </p:sp>
      <p:sp>
        <p:nvSpPr>
          <p:cNvPr id="352" name="CustomShape 3"/>
          <p:cNvSpPr/>
          <p:nvPr/>
        </p:nvSpPr>
        <p:spPr>
          <a:xfrm>
            <a:off x="914400" y="5048280"/>
            <a:ext cx="7479360" cy="106452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1" lang="da-DK" sz="3200" spc="-1" strike="noStrike">
                <a:solidFill>
                  <a:srgbClr val="ffffff"/>
                </a:solidFill>
                <a:latin typeface="Arial"/>
                <a:ea typeface="DejaVu Sans"/>
              </a:rPr>
              <a:t>TRUE STORYTELLING INSTITUTE </a:t>
            </a:r>
            <a:r>
              <a:rPr b="0" lang="da-DK" sz="3200" spc="-1" strike="noStrike">
                <a:solidFill>
                  <a:srgbClr val="ffffff"/>
                </a:solidFill>
                <a:latin typeface="Symbol"/>
                <a:ea typeface="DejaVu Sans"/>
              </a:rPr>
              <a:t></a:t>
            </a:r>
            <a:r>
              <a:rPr b="1" lang="en-GB" sz="3200" spc="-1" strike="noStrike">
                <a:solidFill>
                  <a:srgbClr val="ffffff"/>
                </a:solidFill>
                <a:latin typeface="Arial"/>
                <a:ea typeface="DejaVu Sans"/>
              </a:rPr>
              <a:t>TSI</a:t>
            </a:r>
            <a:r>
              <a:rPr b="1" lang="da-DK" sz="3200" spc="-1" strike="noStrike">
                <a:solidFill>
                  <a:srgbClr val="ffffff"/>
                </a:solidFill>
                <a:latin typeface="Arial"/>
                <a:ea typeface="DejaVu Sans"/>
              </a:rPr>
              <a:t> </a:t>
            </a:r>
            <a:endParaRPr b="0" lang="en-US" sz="32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4" name="CustomShape 1"/>
          <p:cNvSpPr/>
          <p:nvPr/>
        </p:nvSpPr>
        <p:spPr>
          <a:xfrm>
            <a:off x="457200" y="273600"/>
            <a:ext cx="8228160" cy="869040"/>
          </a:xfrm>
          <a:prstGeom prst="rect">
            <a:avLst/>
          </a:prstGeom>
          <a:noFill/>
          <a:ln w="0">
            <a:noFill/>
          </a:ln>
        </p:spPr>
        <p:style>
          <a:lnRef idx="0"/>
          <a:fillRef idx="0"/>
          <a:effectRef idx="0"/>
          <a:fontRef idx="minor"/>
        </p:style>
        <p:txBody>
          <a:bodyPr lIns="0" rIns="0" tIns="0" bIns="0" anchor="ctr">
            <a:noAutofit/>
          </a:bodyPr>
          <a:p>
            <a:pPr>
              <a:lnSpc>
                <a:spcPct val="90000"/>
              </a:lnSpc>
            </a:pPr>
            <a:r>
              <a:rPr b="0" lang="en-US" sz="4400" spc="-1" strike="noStrike">
                <a:solidFill>
                  <a:srgbClr val="000000"/>
                </a:solidFill>
                <a:latin typeface="Arial"/>
                <a:ea typeface="DejaVu Sans"/>
              </a:rPr>
              <a:t>TRAINING SKILLS</a:t>
            </a:r>
            <a:endParaRPr b="0" lang="en-US" sz="4400" spc="-1" strike="noStrike">
              <a:latin typeface="Arial"/>
            </a:endParaRPr>
          </a:p>
        </p:txBody>
      </p:sp>
      <p:sp>
        <p:nvSpPr>
          <p:cNvPr id="395" name="CustomShape 2"/>
          <p:cNvSpPr/>
          <p:nvPr/>
        </p:nvSpPr>
        <p:spPr>
          <a:xfrm>
            <a:off x="228600" y="585360"/>
            <a:ext cx="8457840" cy="6309720"/>
          </a:xfrm>
          <a:prstGeom prst="rect">
            <a:avLst/>
          </a:prstGeom>
          <a:noFill/>
          <a:ln w="0">
            <a:noFill/>
          </a:ln>
        </p:spPr>
        <p:style>
          <a:lnRef idx="0"/>
          <a:fillRef idx="0"/>
          <a:effectRef idx="0"/>
          <a:fontRef idx="minor"/>
        </p:style>
        <p:txBody>
          <a:bodyPr lIns="0" rIns="0" tIns="0" bIns="0" anchor="ctr">
            <a:noAutofit/>
          </a:bodyPr>
          <a:p>
            <a:pPr>
              <a:lnSpc>
                <a:spcPct val="90000"/>
              </a:lnSpc>
              <a:spcBef>
                <a:spcPts val="1001"/>
              </a:spcBef>
            </a:pPr>
            <a:endParaRPr b="0" lang="en-US" sz="1800" spc="-1" strike="noStrike">
              <a:latin typeface="Arial"/>
            </a:endParaRPr>
          </a:p>
          <a:p>
            <a:pPr>
              <a:lnSpc>
                <a:spcPct val="90000"/>
              </a:lnSpc>
              <a:spcBef>
                <a:spcPts val="1001"/>
              </a:spcBef>
            </a:pPr>
            <a:endParaRPr b="0" lang="en-US" sz="1800" spc="-1" strike="noStrike">
              <a:latin typeface="Arial"/>
            </a:endParaRPr>
          </a:p>
          <a:p>
            <a:pPr>
              <a:lnSpc>
                <a:spcPct val="90000"/>
              </a:lnSpc>
              <a:spcBef>
                <a:spcPts val="1001"/>
              </a:spcBef>
            </a:pPr>
            <a:endParaRPr b="0" lang="en-US" sz="1800" spc="-1" strike="noStrike">
              <a:latin typeface="Arial"/>
            </a:endParaRPr>
          </a:p>
          <a:p>
            <a:pPr>
              <a:lnSpc>
                <a:spcPct val="90000"/>
              </a:lnSpc>
              <a:spcBef>
                <a:spcPts val="1001"/>
              </a:spcBef>
            </a:pPr>
            <a:endParaRPr b="0" lang="en-US" sz="1800" spc="-1" strike="noStrike">
              <a:latin typeface="Arial"/>
            </a:endParaRPr>
          </a:p>
          <a:p>
            <a:pPr marL="228600" indent="-227520">
              <a:lnSpc>
                <a:spcPct val="90000"/>
              </a:lnSpc>
              <a:spcBef>
                <a:spcPts val="1001"/>
              </a:spcBef>
              <a:buClr>
                <a:srgbClr val="000000"/>
              </a:buClr>
              <a:buFont typeface="Arial"/>
              <a:buChar char="•"/>
            </a:pPr>
            <a:r>
              <a:rPr b="0" lang="en-US" sz="3600" spc="-1" strike="noStrike">
                <a:solidFill>
                  <a:srgbClr val="000000"/>
                </a:solidFill>
                <a:latin typeface="Arial"/>
                <a:ea typeface="DejaVu Sans"/>
              </a:rPr>
              <a:t>Nuts-and-Bolts CHECKLIST</a:t>
            </a:r>
            <a:endParaRPr b="0" lang="en-US" sz="3600" spc="-1" strike="noStrike">
              <a:latin typeface="Arial"/>
            </a:endParaRPr>
          </a:p>
          <a:p>
            <a:pPr marL="228600" indent="-227520">
              <a:lnSpc>
                <a:spcPct val="90000"/>
              </a:lnSpc>
              <a:spcBef>
                <a:spcPts val="1001"/>
              </a:spcBef>
              <a:buClr>
                <a:srgbClr val="000000"/>
              </a:buClr>
              <a:buFont typeface="Arial"/>
              <a:buChar char="•"/>
            </a:pPr>
            <a:r>
              <a:rPr b="0" lang="en-US" sz="3600" spc="-1" strike="noStrike">
                <a:solidFill>
                  <a:srgbClr val="000000"/>
                </a:solidFill>
                <a:latin typeface="Arial"/>
                <a:ea typeface="DejaVu Sans"/>
              </a:rPr>
              <a:t>Part 2 / Session #2:</a:t>
            </a:r>
            <a:endParaRPr b="0" lang="en-US" sz="3600" spc="-1" strike="noStrike">
              <a:latin typeface="Arial"/>
            </a:endParaRPr>
          </a:p>
          <a:p>
            <a:pPr>
              <a:lnSpc>
                <a:spcPct val="90000"/>
              </a:lnSpc>
              <a:spcBef>
                <a:spcPts val="1001"/>
              </a:spcBef>
            </a:pPr>
            <a:endParaRPr b="0" lang="en-US" sz="3600" spc="-1" strike="noStrike">
              <a:latin typeface="Arial"/>
            </a:endParaRPr>
          </a:p>
          <a:p>
            <a:pPr marL="228600" indent="-227520">
              <a:lnSpc>
                <a:spcPct val="90000"/>
              </a:lnSpc>
              <a:spcBef>
                <a:spcPts val="1001"/>
              </a:spcBef>
              <a:buClr>
                <a:srgbClr val="000000"/>
              </a:buClr>
              <a:buFont typeface="Arial"/>
              <a:buChar char="•"/>
            </a:pPr>
            <a:r>
              <a:rPr b="0" lang="en-US" sz="2400" spc="-1" strike="noStrike">
                <a:solidFill>
                  <a:srgbClr val="000000"/>
                </a:solidFill>
                <a:latin typeface="Arial"/>
                <a:ea typeface="DejaVu Sans"/>
              </a:rPr>
              <a:t>5. Using “active” methods for conveying theory/lecture </a:t>
            </a:r>
            <a:endParaRPr b="0" lang="en-US" sz="2400" spc="-1" strike="noStrike">
              <a:latin typeface="Arial"/>
            </a:endParaRPr>
          </a:p>
          <a:p>
            <a:pPr>
              <a:lnSpc>
                <a:spcPct val="90000"/>
              </a:lnSpc>
              <a:spcBef>
                <a:spcPts val="1001"/>
              </a:spcBef>
            </a:pPr>
            <a:endParaRPr b="0" lang="en-US" sz="2400" spc="-1" strike="noStrike">
              <a:latin typeface="Arial"/>
            </a:endParaRPr>
          </a:p>
          <a:p>
            <a:pPr marL="228600" indent="-227520">
              <a:lnSpc>
                <a:spcPct val="90000"/>
              </a:lnSpc>
              <a:spcBef>
                <a:spcPts val="1001"/>
              </a:spcBef>
              <a:buClr>
                <a:srgbClr val="000000"/>
              </a:buClr>
              <a:buFont typeface="Arial"/>
              <a:buChar char="•"/>
            </a:pPr>
            <a:r>
              <a:rPr b="0" lang="en-US" sz="2400" spc="-1" strike="noStrike">
                <a:solidFill>
                  <a:srgbClr val="000000"/>
                </a:solidFill>
                <a:latin typeface="Arial"/>
                <a:ea typeface="DejaVu Sans"/>
              </a:rPr>
              <a:t>6. Giving instructions for break-out groups </a:t>
            </a:r>
            <a:endParaRPr b="0" lang="en-US" sz="2400" spc="-1" strike="noStrike">
              <a:latin typeface="Arial"/>
            </a:endParaRPr>
          </a:p>
          <a:p>
            <a:pPr>
              <a:lnSpc>
                <a:spcPct val="90000"/>
              </a:lnSpc>
              <a:spcBef>
                <a:spcPts val="1001"/>
              </a:spcBef>
            </a:pPr>
            <a:endParaRPr b="0" lang="en-US" sz="2400" spc="-1" strike="noStrike">
              <a:latin typeface="Arial"/>
            </a:endParaRPr>
          </a:p>
          <a:p>
            <a:pPr marL="228600" indent="-227520">
              <a:lnSpc>
                <a:spcPct val="90000"/>
              </a:lnSpc>
              <a:spcBef>
                <a:spcPts val="1001"/>
              </a:spcBef>
              <a:buClr>
                <a:srgbClr val="000000"/>
              </a:buClr>
              <a:buFont typeface="Arial"/>
              <a:buChar char="•"/>
            </a:pPr>
            <a:r>
              <a:rPr b="0" lang="en-US" sz="2400" spc="-1" strike="noStrike">
                <a:solidFill>
                  <a:srgbClr val="000000"/>
                </a:solidFill>
                <a:latin typeface="Arial"/>
                <a:ea typeface="DejaVu Sans"/>
              </a:rPr>
              <a:t>7. Modeling a break-out group process </a:t>
            </a:r>
            <a:endParaRPr b="0" lang="en-US" sz="2400" spc="-1" strike="noStrike">
              <a:latin typeface="Arial"/>
            </a:endParaRPr>
          </a:p>
          <a:p>
            <a:pPr>
              <a:lnSpc>
                <a:spcPct val="90000"/>
              </a:lnSpc>
              <a:spcBef>
                <a:spcPts val="1001"/>
              </a:spcBef>
            </a:pPr>
            <a:endParaRPr b="0" lang="en-US" sz="2400" spc="-1" strike="noStrike">
              <a:latin typeface="Arial"/>
            </a:endParaRPr>
          </a:p>
          <a:p>
            <a:pPr marL="228600" indent="-227520">
              <a:lnSpc>
                <a:spcPct val="90000"/>
              </a:lnSpc>
              <a:spcBef>
                <a:spcPts val="1001"/>
              </a:spcBef>
              <a:buClr>
                <a:srgbClr val="000000"/>
              </a:buClr>
              <a:buFont typeface="Arial"/>
              <a:buChar char="•"/>
            </a:pPr>
            <a:r>
              <a:rPr b="0" lang="en-US" sz="2400" spc="-1" strike="noStrike">
                <a:solidFill>
                  <a:srgbClr val="000000"/>
                </a:solidFill>
                <a:latin typeface="Arial"/>
                <a:ea typeface="DejaVu Sans"/>
              </a:rPr>
              <a:t>8. Sitting in on break-out groups </a:t>
            </a:r>
            <a:endParaRPr b="0" lang="en-US" sz="2400" spc="-1" strike="noStrike">
              <a:latin typeface="Arial"/>
            </a:endParaRPr>
          </a:p>
          <a:p>
            <a:pPr>
              <a:lnSpc>
                <a:spcPct val="90000"/>
              </a:lnSpc>
              <a:spcBef>
                <a:spcPts val="1001"/>
              </a:spcBef>
            </a:pPr>
            <a:endParaRPr b="0" lang="en-US" sz="2400" spc="-1" strike="noStrike">
              <a:latin typeface="Arial"/>
            </a:endParaRPr>
          </a:p>
          <a:p>
            <a:pPr marL="228600" indent="-227520">
              <a:lnSpc>
                <a:spcPct val="90000"/>
              </a:lnSpc>
              <a:spcBef>
                <a:spcPts val="1001"/>
              </a:spcBef>
              <a:buClr>
                <a:srgbClr val="000000"/>
              </a:buClr>
              <a:buFont typeface="Arial"/>
              <a:buChar char="•"/>
            </a:pPr>
            <a:r>
              <a:rPr b="0" lang="en-US" sz="2400" spc="-1" strike="noStrike">
                <a:solidFill>
                  <a:srgbClr val="000000"/>
                </a:solidFill>
                <a:latin typeface="Arial"/>
                <a:ea typeface="DejaVu Sans"/>
              </a:rPr>
              <a:t>9. Debriefing a break-out group and moderating discussions</a:t>
            </a:r>
            <a:endParaRPr b="0" lang="en-US" sz="2400" spc="-1" strike="noStrike">
              <a:latin typeface="Arial"/>
            </a:endParaRPr>
          </a:p>
          <a:p>
            <a:pPr>
              <a:lnSpc>
                <a:spcPct val="90000"/>
              </a:lnSpc>
              <a:spcBef>
                <a:spcPts val="1001"/>
              </a:spcBef>
            </a:pPr>
            <a:endParaRPr b="0" lang="en-US" sz="2400" spc="-1" strike="noStrike">
              <a:latin typeface="Arial"/>
            </a:endParaRPr>
          </a:p>
          <a:p>
            <a:pPr marL="228600" indent="-227520">
              <a:lnSpc>
                <a:spcPct val="90000"/>
              </a:lnSpc>
              <a:spcBef>
                <a:spcPts val="1001"/>
              </a:spcBef>
              <a:buClr>
                <a:srgbClr val="000000"/>
              </a:buClr>
              <a:buFont typeface="Arial"/>
              <a:buChar char="•"/>
            </a:pPr>
            <a:r>
              <a:rPr b="0" lang="en-US" sz="2400" spc="-1" strike="noStrike">
                <a:solidFill>
                  <a:srgbClr val="000000"/>
                </a:solidFill>
                <a:latin typeface="Arial"/>
                <a:ea typeface="DejaVu Sans"/>
              </a:rPr>
              <a:t>10. Asking for and Responding to questions/comments  </a:t>
            </a:r>
            <a:endParaRPr b="0" lang="en-US" sz="2400" spc="-1" strike="noStrike">
              <a:latin typeface="Arial"/>
            </a:endParaRPr>
          </a:p>
          <a:p>
            <a:pPr>
              <a:lnSpc>
                <a:spcPct val="90000"/>
              </a:lnSpc>
              <a:spcBef>
                <a:spcPts val="1001"/>
              </a:spcBef>
            </a:pPr>
            <a:endParaRPr b="0" lang="en-US" sz="2400" spc="-1" strike="noStrike">
              <a:latin typeface="Arial"/>
            </a:endParaRPr>
          </a:p>
          <a:p>
            <a:pPr>
              <a:lnSpc>
                <a:spcPct val="90000"/>
              </a:lnSpc>
              <a:spcBef>
                <a:spcPts val="1001"/>
              </a:spcBef>
            </a:pPr>
            <a:endParaRPr b="0" lang="en-US" sz="2400" spc="-1" strike="noStrike">
              <a:latin typeface="Arial"/>
            </a:endParaRPr>
          </a:p>
        </p:txBody>
      </p:sp>
      <p:pic>
        <p:nvPicPr>
          <p:cNvPr id="396" name="Picture 2" descr="Free object clipart graphics. Needle, capscrews, nut, bricks, glue, clothes  peg, bucket, comb, candle, vase, dress, bulb, handbag images and pictures."/>
          <p:cNvPicPr/>
          <p:nvPr/>
        </p:nvPicPr>
        <p:blipFill>
          <a:blip r:embed="rId1"/>
          <a:stretch/>
        </p:blipFill>
        <p:spPr>
          <a:xfrm>
            <a:off x="6390000" y="273600"/>
            <a:ext cx="2539080" cy="2284920"/>
          </a:xfrm>
          <a:prstGeom prst="rect">
            <a:avLst/>
          </a:prstGeom>
          <a:ln w="0">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7" name="CustomShape 1"/>
          <p:cNvSpPr/>
          <p:nvPr/>
        </p:nvSpPr>
        <p:spPr>
          <a:xfrm>
            <a:off x="457200" y="298440"/>
            <a:ext cx="8228160" cy="387000"/>
          </a:xfrm>
          <a:prstGeom prst="rect">
            <a:avLst/>
          </a:prstGeom>
          <a:noFill/>
          <a:ln w="0">
            <a:noFill/>
          </a:ln>
        </p:spPr>
        <p:style>
          <a:lnRef idx="0"/>
          <a:fillRef idx="0"/>
          <a:effectRef idx="0"/>
          <a:fontRef idx="minor"/>
        </p:style>
        <p:txBody>
          <a:bodyPr lIns="0" rIns="0" tIns="0" bIns="0" anchor="ctr">
            <a:noAutofit/>
          </a:bodyPr>
          <a:p>
            <a:pPr>
              <a:lnSpc>
                <a:spcPct val="90000"/>
              </a:lnSpc>
            </a:pPr>
            <a:r>
              <a:rPr b="0" lang="en-US" sz="4400" spc="-1" strike="noStrike">
                <a:solidFill>
                  <a:srgbClr val="000000"/>
                </a:solidFill>
                <a:latin typeface="Arial"/>
                <a:ea typeface="DejaVu Sans"/>
              </a:rPr>
              <a:t>TRAINING SKILLS</a:t>
            </a:r>
            <a:endParaRPr b="0" lang="en-US" sz="4400" spc="-1" strike="noStrike">
              <a:latin typeface="Arial"/>
            </a:endParaRPr>
          </a:p>
        </p:txBody>
      </p:sp>
      <p:sp>
        <p:nvSpPr>
          <p:cNvPr id="398" name="CustomShape 2"/>
          <p:cNvSpPr/>
          <p:nvPr/>
        </p:nvSpPr>
        <p:spPr>
          <a:xfrm>
            <a:off x="1577880" y="316080"/>
            <a:ext cx="8228160" cy="6309720"/>
          </a:xfrm>
          <a:prstGeom prst="rect">
            <a:avLst/>
          </a:prstGeom>
          <a:noFill/>
          <a:ln w="0">
            <a:noFill/>
          </a:ln>
        </p:spPr>
        <p:style>
          <a:lnRef idx="0"/>
          <a:fillRef idx="0"/>
          <a:effectRef idx="0"/>
          <a:fontRef idx="minor"/>
        </p:style>
        <p:txBody>
          <a:bodyPr lIns="0" rIns="0" tIns="0" bIns="0" anchor="ctr">
            <a:noAutofit/>
          </a:bodyPr>
          <a:p>
            <a:pPr>
              <a:lnSpc>
                <a:spcPct val="90000"/>
              </a:lnSpc>
              <a:spcBef>
                <a:spcPts val="1001"/>
              </a:spcBef>
            </a:pPr>
            <a:endParaRPr b="0" lang="en-US" sz="1800" spc="-1" strike="noStrike">
              <a:latin typeface="Arial"/>
            </a:endParaRPr>
          </a:p>
          <a:p>
            <a:pPr>
              <a:lnSpc>
                <a:spcPct val="90000"/>
              </a:lnSpc>
              <a:spcBef>
                <a:spcPts val="1001"/>
              </a:spcBef>
            </a:pPr>
            <a:endParaRPr b="0" lang="en-US" sz="1800" spc="-1" strike="noStrike">
              <a:latin typeface="Arial"/>
            </a:endParaRPr>
          </a:p>
          <a:p>
            <a:pPr>
              <a:lnSpc>
                <a:spcPct val="90000"/>
              </a:lnSpc>
              <a:spcBef>
                <a:spcPts val="1001"/>
              </a:spcBef>
            </a:pPr>
            <a:endParaRPr b="0" lang="en-US" sz="1800" spc="-1" strike="noStrike">
              <a:latin typeface="Arial"/>
            </a:endParaRPr>
          </a:p>
          <a:p>
            <a:pPr>
              <a:lnSpc>
                <a:spcPct val="90000"/>
              </a:lnSpc>
              <a:spcBef>
                <a:spcPts val="1001"/>
              </a:spcBef>
            </a:pPr>
            <a:endParaRPr b="0" lang="en-US" sz="1800" spc="-1" strike="noStrike">
              <a:latin typeface="Arial"/>
            </a:endParaRPr>
          </a:p>
          <a:p>
            <a:pPr marL="228600" indent="-227520">
              <a:lnSpc>
                <a:spcPct val="90000"/>
              </a:lnSpc>
              <a:spcBef>
                <a:spcPts val="1001"/>
              </a:spcBef>
              <a:buClr>
                <a:srgbClr val="000000"/>
              </a:buClr>
              <a:buFont typeface="Arial"/>
              <a:buChar char="•"/>
            </a:pPr>
            <a:r>
              <a:rPr b="0" lang="en-US" sz="3600" spc="-1" strike="noStrike">
                <a:solidFill>
                  <a:srgbClr val="000000"/>
                </a:solidFill>
                <a:latin typeface="Arial"/>
                <a:ea typeface="DejaVu Sans"/>
              </a:rPr>
              <a:t>Nuts-and-Bolts Checklist</a:t>
            </a:r>
            <a:endParaRPr b="0" lang="en-US" sz="3600" spc="-1" strike="noStrike">
              <a:latin typeface="Arial"/>
            </a:endParaRPr>
          </a:p>
          <a:p>
            <a:pPr marL="228600" indent="-227520">
              <a:lnSpc>
                <a:spcPct val="90000"/>
              </a:lnSpc>
              <a:spcBef>
                <a:spcPts val="1001"/>
              </a:spcBef>
              <a:buClr>
                <a:srgbClr val="000000"/>
              </a:buClr>
              <a:buFont typeface="Arial"/>
              <a:buChar char="•"/>
            </a:pPr>
            <a:r>
              <a:rPr b="0" lang="en-US" sz="3600" spc="-1" strike="noStrike">
                <a:solidFill>
                  <a:srgbClr val="000000"/>
                </a:solidFill>
                <a:latin typeface="Arial"/>
                <a:ea typeface="DejaVu Sans"/>
              </a:rPr>
              <a:t>Part 3 / Session #3:</a:t>
            </a:r>
            <a:endParaRPr b="0" lang="en-US" sz="3600" spc="-1" strike="noStrike">
              <a:latin typeface="Arial"/>
            </a:endParaRPr>
          </a:p>
          <a:p>
            <a:pPr>
              <a:lnSpc>
                <a:spcPct val="90000"/>
              </a:lnSpc>
              <a:spcBef>
                <a:spcPts val="1001"/>
              </a:spcBef>
            </a:pPr>
            <a:endParaRPr b="0" lang="en-US" sz="3600" spc="-1" strike="noStrike">
              <a:latin typeface="Arial"/>
            </a:endParaRPr>
          </a:p>
          <a:p>
            <a:pPr marL="228600" indent="-227520">
              <a:lnSpc>
                <a:spcPct val="90000"/>
              </a:lnSpc>
              <a:spcBef>
                <a:spcPts val="1001"/>
              </a:spcBef>
              <a:buClr>
                <a:srgbClr val="000000"/>
              </a:buClr>
              <a:buFont typeface="Arial"/>
              <a:buChar char="•"/>
            </a:pPr>
            <a:r>
              <a:rPr b="0" lang="en-US" sz="3200" spc="-1" strike="noStrike">
                <a:solidFill>
                  <a:srgbClr val="000000"/>
                </a:solidFill>
                <a:latin typeface="Arial"/>
                <a:ea typeface="DejaVu Sans"/>
              </a:rPr>
              <a:t>11. Using training assistants </a:t>
            </a:r>
            <a:endParaRPr b="0" lang="en-US" sz="3200" spc="-1" strike="noStrike">
              <a:latin typeface="Arial"/>
            </a:endParaRPr>
          </a:p>
          <a:p>
            <a:pPr>
              <a:lnSpc>
                <a:spcPct val="90000"/>
              </a:lnSpc>
              <a:spcBef>
                <a:spcPts val="1001"/>
              </a:spcBef>
            </a:pPr>
            <a:endParaRPr b="0" lang="en-US" sz="3200" spc="-1" strike="noStrike">
              <a:latin typeface="Arial"/>
            </a:endParaRPr>
          </a:p>
          <a:p>
            <a:pPr marL="228600" indent="-227520">
              <a:lnSpc>
                <a:spcPct val="90000"/>
              </a:lnSpc>
              <a:spcBef>
                <a:spcPts val="1001"/>
              </a:spcBef>
              <a:buClr>
                <a:srgbClr val="000000"/>
              </a:buClr>
              <a:buFont typeface="Arial"/>
              <a:buChar char="•"/>
            </a:pPr>
            <a:r>
              <a:rPr b="0" lang="en-US" sz="3200" spc="-1" strike="noStrike">
                <a:solidFill>
                  <a:srgbClr val="000000"/>
                </a:solidFill>
                <a:latin typeface="Arial"/>
                <a:ea typeface="DejaVu Sans"/>
              </a:rPr>
              <a:t>12. Using “chat” </a:t>
            </a:r>
            <a:endParaRPr b="0" lang="en-US" sz="3200" spc="-1" strike="noStrike">
              <a:latin typeface="Arial"/>
            </a:endParaRPr>
          </a:p>
          <a:p>
            <a:pPr>
              <a:lnSpc>
                <a:spcPct val="90000"/>
              </a:lnSpc>
              <a:spcBef>
                <a:spcPts val="1001"/>
              </a:spcBef>
            </a:pPr>
            <a:endParaRPr b="0" lang="en-US" sz="3200" spc="-1" strike="noStrike">
              <a:latin typeface="Arial"/>
            </a:endParaRPr>
          </a:p>
          <a:p>
            <a:pPr marL="228600" indent="-227520">
              <a:lnSpc>
                <a:spcPct val="90000"/>
              </a:lnSpc>
              <a:spcBef>
                <a:spcPts val="1001"/>
              </a:spcBef>
              <a:buClr>
                <a:srgbClr val="000000"/>
              </a:buClr>
              <a:buFont typeface="Arial"/>
              <a:buChar char="•"/>
            </a:pPr>
            <a:r>
              <a:rPr b="0" lang="en-US" sz="3200" spc="-1" strike="noStrike">
                <a:solidFill>
                  <a:srgbClr val="000000"/>
                </a:solidFill>
                <a:latin typeface="Arial"/>
                <a:ea typeface="DejaVu Sans"/>
              </a:rPr>
              <a:t>13. Using video clips </a:t>
            </a:r>
            <a:endParaRPr b="0" lang="en-US" sz="3200" spc="-1" strike="noStrike">
              <a:latin typeface="Arial"/>
            </a:endParaRPr>
          </a:p>
          <a:p>
            <a:pPr>
              <a:lnSpc>
                <a:spcPct val="90000"/>
              </a:lnSpc>
              <a:spcBef>
                <a:spcPts val="1001"/>
              </a:spcBef>
            </a:pPr>
            <a:endParaRPr b="0" lang="en-US" sz="3200" spc="-1" strike="noStrike">
              <a:latin typeface="Arial"/>
            </a:endParaRPr>
          </a:p>
          <a:p>
            <a:pPr marL="228600" indent="-227520">
              <a:lnSpc>
                <a:spcPct val="90000"/>
              </a:lnSpc>
              <a:spcBef>
                <a:spcPts val="1001"/>
              </a:spcBef>
              <a:buClr>
                <a:srgbClr val="000000"/>
              </a:buClr>
              <a:buFont typeface="Arial"/>
              <a:buChar char="•"/>
            </a:pPr>
            <a:r>
              <a:rPr b="0" lang="en-US" sz="3200" spc="-1" strike="noStrike">
                <a:solidFill>
                  <a:srgbClr val="000000"/>
                </a:solidFill>
                <a:latin typeface="Arial"/>
                <a:ea typeface="DejaVu Sans"/>
              </a:rPr>
              <a:t>14. Assigning homework </a:t>
            </a:r>
            <a:endParaRPr b="0" lang="en-US" sz="3200" spc="-1" strike="noStrike">
              <a:latin typeface="Arial"/>
            </a:endParaRPr>
          </a:p>
          <a:p>
            <a:pPr>
              <a:lnSpc>
                <a:spcPct val="90000"/>
              </a:lnSpc>
              <a:spcBef>
                <a:spcPts val="1001"/>
              </a:spcBef>
            </a:pPr>
            <a:endParaRPr b="0" lang="en-US" sz="3200" spc="-1" strike="noStrike">
              <a:latin typeface="Arial"/>
            </a:endParaRPr>
          </a:p>
          <a:p>
            <a:pPr marL="228600" indent="-227520">
              <a:lnSpc>
                <a:spcPct val="90000"/>
              </a:lnSpc>
              <a:spcBef>
                <a:spcPts val="1001"/>
              </a:spcBef>
              <a:buClr>
                <a:srgbClr val="000000"/>
              </a:buClr>
              <a:buFont typeface="Arial"/>
              <a:buChar char="•"/>
            </a:pPr>
            <a:r>
              <a:rPr b="0" lang="en-US" sz="3200" spc="-1" strike="noStrike">
                <a:solidFill>
                  <a:srgbClr val="000000"/>
                </a:solidFill>
                <a:latin typeface="Arial"/>
                <a:ea typeface="DejaVu Sans"/>
              </a:rPr>
              <a:t>15. Evaluating the session </a:t>
            </a:r>
            <a:endParaRPr b="0" lang="en-US" sz="3200" spc="-1" strike="noStrike">
              <a:latin typeface="Arial"/>
            </a:endParaRPr>
          </a:p>
          <a:p>
            <a:pPr>
              <a:lnSpc>
                <a:spcPct val="90000"/>
              </a:lnSpc>
              <a:spcBef>
                <a:spcPts val="1001"/>
              </a:spcBef>
            </a:pPr>
            <a:endParaRPr b="0" lang="en-US" sz="3200" spc="-1" strike="noStrike">
              <a:latin typeface="Arial"/>
            </a:endParaRPr>
          </a:p>
          <a:p>
            <a:pPr>
              <a:lnSpc>
                <a:spcPct val="90000"/>
              </a:lnSpc>
              <a:spcBef>
                <a:spcPts val="1001"/>
              </a:spcBef>
            </a:pPr>
            <a:endParaRPr b="0" lang="en-US" sz="3200" spc="-1" strike="noStrike">
              <a:latin typeface="Arial"/>
            </a:endParaRPr>
          </a:p>
        </p:txBody>
      </p:sp>
      <p:pic>
        <p:nvPicPr>
          <p:cNvPr id="399" name="Picture 2" descr="wrench-bolt-nut. Commercial use GIF, JPG, EPS, SVG clipart # 170782 |  Graphics Factory"/>
          <p:cNvPicPr/>
          <p:nvPr/>
        </p:nvPicPr>
        <p:blipFill>
          <a:blip r:embed="rId1"/>
          <a:stretch/>
        </p:blipFill>
        <p:spPr>
          <a:xfrm>
            <a:off x="6629400" y="3107520"/>
            <a:ext cx="2145960" cy="2145960"/>
          </a:xfrm>
          <a:prstGeom prst="rect">
            <a:avLst/>
          </a:prstGeom>
          <a:ln w="0">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00" name="" descr=""/>
          <p:cNvPicPr/>
          <p:nvPr/>
        </p:nvPicPr>
        <p:blipFill>
          <a:blip r:embed="rId1"/>
          <a:stretch/>
        </p:blipFill>
        <p:spPr>
          <a:xfrm>
            <a:off x="2057400" y="1033920"/>
            <a:ext cx="4928760" cy="4909680"/>
          </a:xfrm>
          <a:prstGeom prst="rect">
            <a:avLst/>
          </a:prstGeom>
          <a:ln w="0">
            <a:no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1" name="CustomShape 1"/>
          <p:cNvSpPr/>
          <p:nvPr/>
        </p:nvSpPr>
        <p:spPr>
          <a:xfrm>
            <a:off x="228600" y="153720"/>
            <a:ext cx="8228520" cy="759960"/>
          </a:xfrm>
          <a:prstGeom prst="rect">
            <a:avLst/>
          </a:prstGeom>
          <a:noFill/>
          <a:ln w="0">
            <a:noFill/>
          </a:ln>
        </p:spPr>
        <p:style>
          <a:lnRef idx="0"/>
          <a:fillRef idx="0"/>
          <a:effectRef idx="0"/>
          <a:fontRef idx="minor"/>
        </p:style>
        <p:txBody>
          <a:bodyPr lIns="90000" rIns="90000" tIns="45000" bIns="45000">
            <a:spAutoFit/>
          </a:bodyPr>
          <a:p>
            <a:pPr algn="ctr">
              <a:lnSpc>
                <a:spcPct val="100000"/>
              </a:lnSpc>
            </a:pPr>
            <a:r>
              <a:rPr b="1" lang="en-US" sz="2200" spc="-1" strike="noStrike">
                <a:solidFill>
                  <a:srgbClr val="000000"/>
                </a:solidFill>
                <a:latin typeface="Verdana"/>
                <a:ea typeface="Verdana"/>
              </a:rPr>
              <a:t>TOOL 1: </a:t>
            </a:r>
            <a:r>
              <a:rPr b="0" lang="en-US" sz="2200" spc="-1" strike="noStrike">
                <a:solidFill>
                  <a:srgbClr val="000000"/>
                </a:solidFill>
                <a:latin typeface="Verdana"/>
                <a:ea typeface="Verdana"/>
              </a:rPr>
              <a:t>True Storytelling has INTEGRATION and WHOLENESS  with head and heart and speech ALIGNED</a:t>
            </a:r>
            <a:endParaRPr b="0" lang="en-US" sz="2200" spc="-1" strike="noStrike">
              <a:latin typeface="Arial"/>
            </a:endParaRPr>
          </a:p>
        </p:txBody>
      </p:sp>
      <p:pic>
        <p:nvPicPr>
          <p:cNvPr id="402" name="Picture 2" descr=""/>
          <p:cNvPicPr/>
          <p:nvPr/>
        </p:nvPicPr>
        <p:blipFill>
          <a:blip r:embed="rId1"/>
          <a:stretch/>
        </p:blipFill>
        <p:spPr>
          <a:xfrm>
            <a:off x="173160" y="1297440"/>
            <a:ext cx="8796960" cy="5405760"/>
          </a:xfrm>
          <a:prstGeom prst="rect">
            <a:avLst/>
          </a:prstGeom>
          <a:ln w="0">
            <a:no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3" name="CustomShape 1"/>
          <p:cNvSpPr/>
          <p:nvPr/>
        </p:nvSpPr>
        <p:spPr>
          <a:xfrm>
            <a:off x="457200" y="274680"/>
            <a:ext cx="8228160" cy="759600"/>
          </a:xfrm>
          <a:prstGeom prst="rect">
            <a:avLst/>
          </a:prstGeom>
          <a:noFill/>
          <a:ln w="0">
            <a:noFill/>
          </a:ln>
        </p:spPr>
        <p:style>
          <a:lnRef idx="0"/>
          <a:fillRef idx="0"/>
          <a:effectRef idx="0"/>
          <a:fontRef idx="minor"/>
        </p:style>
        <p:txBody>
          <a:bodyPr lIns="0" rIns="0" tIns="0" bIns="0" anchor="ctr">
            <a:normAutofit fontScale="55000"/>
          </a:bodyPr>
          <a:p>
            <a:pPr>
              <a:lnSpc>
                <a:spcPct val="90000"/>
              </a:lnSpc>
            </a:pPr>
            <a:r>
              <a:rPr b="1" lang="en-US" sz="4400" spc="-1" strike="noStrike">
                <a:solidFill>
                  <a:srgbClr val="ff0000"/>
                </a:solidFill>
                <a:latin typeface="Arial"/>
                <a:ea typeface="DejaVu Sans"/>
              </a:rPr>
              <a:t>TOOL 2:REFLECTING-NATURE</a:t>
            </a:r>
            <a:endParaRPr b="0" lang="en-US" sz="4400" spc="-1" strike="noStrike">
              <a:latin typeface="Arial"/>
            </a:endParaRPr>
          </a:p>
        </p:txBody>
      </p:sp>
      <p:sp>
        <p:nvSpPr>
          <p:cNvPr id="404" name="CustomShape 2"/>
          <p:cNvSpPr/>
          <p:nvPr/>
        </p:nvSpPr>
        <p:spPr>
          <a:xfrm>
            <a:off x="136800" y="1035360"/>
            <a:ext cx="4648680" cy="1137960"/>
          </a:xfrm>
          <a:prstGeom prst="rect">
            <a:avLst/>
          </a:prstGeom>
          <a:noFill/>
          <a:ln w="0">
            <a:noFill/>
          </a:ln>
        </p:spPr>
        <p:style>
          <a:lnRef idx="0"/>
          <a:fillRef idx="0"/>
          <a:effectRef idx="0"/>
          <a:fontRef idx="minor"/>
        </p:style>
        <p:txBody>
          <a:bodyPr lIns="0" rIns="0" tIns="0" bIns="0" anchor="b">
            <a:normAutofit/>
          </a:bodyPr>
          <a:p>
            <a:pPr>
              <a:lnSpc>
                <a:spcPct val="90000"/>
              </a:lnSpc>
              <a:spcBef>
                <a:spcPts val="1001"/>
              </a:spcBef>
              <a:tabLst>
                <a:tab algn="l" pos="0"/>
              </a:tabLst>
            </a:pPr>
            <a:r>
              <a:rPr b="1" lang="en-US" sz="2400" spc="-1" strike="noStrike">
                <a:solidFill>
                  <a:srgbClr val="000000"/>
                </a:solidFill>
                <a:latin typeface="Arial"/>
                <a:ea typeface="DejaVu Sans"/>
              </a:rPr>
              <a:t>Western Ways of Knowing </a:t>
            </a:r>
            <a:endParaRPr b="0" lang="en-US" sz="2400" spc="-1" strike="noStrike">
              <a:latin typeface="Arial"/>
            </a:endParaRPr>
          </a:p>
          <a:p>
            <a:pPr algn="ctr">
              <a:lnSpc>
                <a:spcPct val="90000"/>
              </a:lnSpc>
              <a:spcBef>
                <a:spcPts val="1001"/>
              </a:spcBef>
              <a:tabLst>
                <a:tab algn="l" pos="0"/>
              </a:tabLst>
            </a:pPr>
            <a:r>
              <a:rPr b="1" lang="en-US" sz="3200" spc="-1" strike="noStrike">
                <a:solidFill>
                  <a:srgbClr val="000000"/>
                </a:solidFill>
                <a:latin typeface="Arial"/>
                <a:ea typeface="DejaVu Sans"/>
              </a:rPr>
              <a:t>WWOK</a:t>
            </a:r>
            <a:endParaRPr b="0" lang="en-US" sz="3200" spc="-1" strike="noStrike">
              <a:latin typeface="Arial"/>
            </a:endParaRPr>
          </a:p>
        </p:txBody>
      </p:sp>
      <p:sp>
        <p:nvSpPr>
          <p:cNvPr id="405" name="CustomShape 3"/>
          <p:cNvSpPr/>
          <p:nvPr/>
        </p:nvSpPr>
        <p:spPr>
          <a:xfrm>
            <a:off x="457200" y="2174760"/>
            <a:ext cx="4328280" cy="3949920"/>
          </a:xfrm>
          <a:prstGeom prst="rect">
            <a:avLst/>
          </a:prstGeom>
          <a:noFill/>
          <a:ln w="0">
            <a:noFill/>
          </a:ln>
        </p:spPr>
        <p:style>
          <a:lnRef idx="0"/>
          <a:fillRef idx="0"/>
          <a:effectRef idx="0"/>
          <a:fontRef idx="minor"/>
        </p:style>
        <p:txBody>
          <a:bodyPr lIns="0" rIns="0" tIns="0" bIns="0">
            <a:noAutofit/>
          </a:bodyPr>
          <a:p>
            <a:pPr marL="457200" indent="-455760">
              <a:lnSpc>
                <a:spcPct val="90000"/>
              </a:lnSpc>
              <a:spcBef>
                <a:spcPts val="1001"/>
              </a:spcBef>
              <a:buClr>
                <a:srgbClr val="000000"/>
              </a:buClr>
              <a:buFont typeface="Arial"/>
              <a:buAutoNum type="arabicPeriod"/>
            </a:pPr>
            <a:r>
              <a:rPr b="0" lang="en-US" sz="2400" spc="-1" strike="noStrike">
                <a:solidFill>
                  <a:srgbClr val="000000"/>
                </a:solidFill>
                <a:latin typeface="Arial"/>
                <a:ea typeface="DejaVu Sans"/>
              </a:rPr>
              <a:t>Humans Separated from Nature</a:t>
            </a:r>
            <a:endParaRPr b="0" lang="en-US" sz="2400" spc="-1" strike="noStrike">
              <a:latin typeface="Arial"/>
            </a:endParaRPr>
          </a:p>
          <a:p>
            <a:pPr marL="457200" indent="-455760">
              <a:lnSpc>
                <a:spcPct val="90000"/>
              </a:lnSpc>
              <a:spcBef>
                <a:spcPts val="1001"/>
              </a:spcBef>
              <a:buClr>
                <a:srgbClr val="000000"/>
              </a:buClr>
              <a:buFont typeface="Arial"/>
              <a:buAutoNum type="arabicPeriod"/>
            </a:pPr>
            <a:r>
              <a:rPr b="0" lang="en-US" sz="2400" spc="-1" strike="noStrike">
                <a:solidFill>
                  <a:srgbClr val="000000"/>
                </a:solidFill>
                <a:latin typeface="Arial"/>
                <a:ea typeface="DejaVu Sans"/>
              </a:rPr>
              <a:t>Compartmentalized</a:t>
            </a:r>
            <a:endParaRPr b="0" lang="en-US" sz="2400" spc="-1" strike="noStrike">
              <a:latin typeface="Arial"/>
            </a:endParaRPr>
          </a:p>
          <a:p>
            <a:pPr marL="457200" indent="-455760">
              <a:lnSpc>
                <a:spcPct val="90000"/>
              </a:lnSpc>
              <a:spcBef>
                <a:spcPts val="1001"/>
              </a:spcBef>
              <a:buClr>
                <a:srgbClr val="000000"/>
              </a:buClr>
              <a:buFont typeface="Arial"/>
              <a:buAutoNum type="arabicPeriod"/>
            </a:pPr>
            <a:r>
              <a:rPr b="0" lang="en-US" sz="2400" spc="-1" strike="noStrike">
                <a:solidFill>
                  <a:srgbClr val="000000"/>
                </a:solidFill>
                <a:latin typeface="Arial"/>
                <a:ea typeface="DejaVu Sans"/>
              </a:rPr>
              <a:t>Disembodied Consciousness</a:t>
            </a:r>
            <a:endParaRPr b="0" lang="en-US" sz="2400" spc="-1" strike="noStrike">
              <a:latin typeface="Arial"/>
            </a:endParaRPr>
          </a:p>
          <a:p>
            <a:pPr marL="457200" indent="-455760">
              <a:lnSpc>
                <a:spcPct val="90000"/>
              </a:lnSpc>
              <a:spcBef>
                <a:spcPts val="1001"/>
              </a:spcBef>
              <a:buClr>
                <a:srgbClr val="000000"/>
              </a:buClr>
              <a:buFont typeface="Arial"/>
              <a:buAutoNum type="arabicPeriod"/>
            </a:pPr>
            <a:r>
              <a:rPr b="0" lang="en-US" sz="2400" spc="-1" strike="noStrike">
                <a:solidFill>
                  <a:srgbClr val="000000"/>
                </a:solidFill>
                <a:latin typeface="Arial"/>
                <a:ea typeface="DejaVu Sans"/>
              </a:rPr>
              <a:t>Placeless</a:t>
            </a:r>
            <a:endParaRPr b="0" lang="en-US" sz="2400" spc="-1" strike="noStrike">
              <a:latin typeface="Arial"/>
            </a:endParaRPr>
          </a:p>
          <a:p>
            <a:pPr marL="457200" indent="-455760">
              <a:lnSpc>
                <a:spcPct val="90000"/>
              </a:lnSpc>
              <a:spcBef>
                <a:spcPts val="1001"/>
              </a:spcBef>
              <a:buClr>
                <a:srgbClr val="000000"/>
              </a:buClr>
              <a:buFont typeface="Arial"/>
              <a:buAutoNum type="arabicPeriod"/>
            </a:pPr>
            <a:r>
              <a:rPr b="0" lang="en-US" sz="2400" spc="-1" strike="noStrike">
                <a:solidFill>
                  <a:srgbClr val="000000"/>
                </a:solidFill>
                <a:latin typeface="Arial"/>
                <a:ea typeface="DejaVu Sans"/>
              </a:rPr>
              <a:t>Nature </a:t>
            </a:r>
            <a:r>
              <a:rPr b="0" lang="en-US" sz="2400" spc="-1" strike="noStrike">
                <a:solidFill>
                  <a:srgbClr val="000000"/>
                </a:solidFill>
                <a:latin typeface="Wingdings"/>
                <a:ea typeface="DejaVu Sans"/>
              </a:rPr>
              <a:t></a:t>
            </a:r>
            <a:r>
              <a:rPr b="0" lang="en-US" sz="2400" spc="-1" strike="noStrike">
                <a:solidFill>
                  <a:srgbClr val="000000"/>
                </a:solidFill>
                <a:latin typeface="Arial"/>
                <a:ea typeface="DejaVu Sans"/>
              </a:rPr>
              <a:t> Resources</a:t>
            </a:r>
            <a:endParaRPr b="0" lang="en-US" sz="2400" spc="-1" strike="noStrike">
              <a:latin typeface="Arial"/>
            </a:endParaRPr>
          </a:p>
          <a:p>
            <a:pPr marL="457200" indent="-455760">
              <a:lnSpc>
                <a:spcPct val="90000"/>
              </a:lnSpc>
              <a:spcBef>
                <a:spcPts val="1001"/>
              </a:spcBef>
              <a:buClr>
                <a:srgbClr val="000000"/>
              </a:buClr>
              <a:buFont typeface="Arial"/>
              <a:buAutoNum type="arabicPeriod"/>
            </a:pPr>
            <a:r>
              <a:rPr b="0" lang="en-US" sz="2400" spc="-1" strike="noStrike">
                <a:solidFill>
                  <a:srgbClr val="000000"/>
                </a:solidFill>
                <a:latin typeface="Arial"/>
                <a:ea typeface="DejaVu Sans"/>
              </a:rPr>
              <a:t>Exploitation</a:t>
            </a:r>
            <a:endParaRPr b="0" lang="en-US" sz="2400" spc="-1" strike="noStrike">
              <a:latin typeface="Arial"/>
            </a:endParaRPr>
          </a:p>
          <a:p>
            <a:pPr marL="457200" indent="-455760">
              <a:lnSpc>
                <a:spcPct val="90000"/>
              </a:lnSpc>
              <a:spcBef>
                <a:spcPts val="1001"/>
              </a:spcBef>
              <a:buClr>
                <a:srgbClr val="000000"/>
              </a:buClr>
              <a:buFont typeface="Arial"/>
              <a:buAutoNum type="arabicPeriod"/>
            </a:pPr>
            <a:r>
              <a:rPr b="0" lang="en-US" sz="2400" spc="-1" strike="noStrike">
                <a:solidFill>
                  <a:srgbClr val="000000"/>
                </a:solidFill>
                <a:latin typeface="Arial"/>
                <a:ea typeface="DejaVu Sans"/>
              </a:rPr>
              <a:t>De-spirited</a:t>
            </a:r>
            <a:endParaRPr b="0" lang="en-US" sz="2400" spc="-1" strike="noStrike">
              <a:latin typeface="Arial"/>
            </a:endParaRPr>
          </a:p>
        </p:txBody>
      </p:sp>
      <p:sp>
        <p:nvSpPr>
          <p:cNvPr id="406" name="CustomShape 4"/>
          <p:cNvSpPr/>
          <p:nvPr/>
        </p:nvSpPr>
        <p:spPr>
          <a:xfrm>
            <a:off x="4645080" y="1015920"/>
            <a:ext cx="4497480" cy="1059840"/>
          </a:xfrm>
          <a:prstGeom prst="rect">
            <a:avLst/>
          </a:prstGeom>
          <a:noFill/>
          <a:ln w="0">
            <a:noFill/>
          </a:ln>
        </p:spPr>
        <p:style>
          <a:lnRef idx="0"/>
          <a:fillRef idx="0"/>
          <a:effectRef idx="0"/>
          <a:fontRef idx="minor"/>
        </p:style>
        <p:txBody>
          <a:bodyPr lIns="0" rIns="0" tIns="0" bIns="0" anchor="b">
            <a:normAutofit/>
          </a:bodyPr>
          <a:p>
            <a:pPr algn="ctr">
              <a:lnSpc>
                <a:spcPct val="90000"/>
              </a:lnSpc>
              <a:spcBef>
                <a:spcPts val="1001"/>
              </a:spcBef>
              <a:tabLst>
                <a:tab algn="l" pos="0"/>
              </a:tabLst>
            </a:pPr>
            <a:r>
              <a:rPr b="1" lang="en-US" sz="2400" spc="-1" strike="noStrike">
                <a:solidFill>
                  <a:srgbClr val="000000"/>
                </a:solidFill>
                <a:latin typeface="Arial"/>
                <a:ea typeface="DejaVu Sans"/>
              </a:rPr>
              <a:t>Indigenous Ways of Knowing </a:t>
            </a:r>
            <a:r>
              <a:rPr b="1" lang="en-US" sz="3200" spc="-1" strike="noStrike">
                <a:solidFill>
                  <a:srgbClr val="000000"/>
                </a:solidFill>
                <a:latin typeface="Arial"/>
                <a:ea typeface="DejaVu Sans"/>
              </a:rPr>
              <a:t>IWOK</a:t>
            </a:r>
            <a:endParaRPr b="0" lang="en-US" sz="3200" spc="-1" strike="noStrike">
              <a:latin typeface="Arial"/>
            </a:endParaRPr>
          </a:p>
        </p:txBody>
      </p:sp>
      <p:sp>
        <p:nvSpPr>
          <p:cNvPr id="407" name="CustomShape 5"/>
          <p:cNvSpPr/>
          <p:nvPr/>
        </p:nvSpPr>
        <p:spPr>
          <a:xfrm>
            <a:off x="5458680" y="2125440"/>
            <a:ext cx="3761640" cy="3949920"/>
          </a:xfrm>
          <a:prstGeom prst="rect">
            <a:avLst/>
          </a:prstGeom>
          <a:noFill/>
          <a:ln w="0">
            <a:noFill/>
          </a:ln>
        </p:spPr>
        <p:style>
          <a:lnRef idx="0"/>
          <a:fillRef idx="0"/>
          <a:effectRef idx="0"/>
          <a:fontRef idx="minor"/>
        </p:style>
        <p:txBody>
          <a:bodyPr lIns="0" rIns="0" tIns="0" bIns="0">
            <a:noAutofit/>
          </a:bodyPr>
          <a:p>
            <a:pPr marL="457200" indent="-455760">
              <a:lnSpc>
                <a:spcPct val="90000"/>
              </a:lnSpc>
              <a:spcBef>
                <a:spcPts val="1001"/>
              </a:spcBef>
              <a:buClr>
                <a:srgbClr val="000000"/>
              </a:buClr>
              <a:buFont typeface="Arial"/>
              <a:buAutoNum type="arabicPeriod"/>
            </a:pPr>
            <a:r>
              <a:rPr b="0" lang="en-US" sz="2400" spc="-1" strike="noStrike">
                <a:solidFill>
                  <a:srgbClr val="000000"/>
                </a:solidFill>
                <a:latin typeface="Arial"/>
                <a:ea typeface="DejaVu Sans"/>
              </a:rPr>
              <a:t>Human &amp; Nature Inseparable </a:t>
            </a:r>
            <a:endParaRPr b="0" lang="en-US" sz="2400" spc="-1" strike="noStrike">
              <a:latin typeface="Arial"/>
            </a:endParaRPr>
          </a:p>
          <a:p>
            <a:pPr marL="457200" indent="-455760">
              <a:lnSpc>
                <a:spcPct val="90000"/>
              </a:lnSpc>
              <a:spcBef>
                <a:spcPts val="1001"/>
              </a:spcBef>
              <a:buClr>
                <a:srgbClr val="000000"/>
              </a:buClr>
              <a:buFont typeface="Arial"/>
              <a:buAutoNum type="arabicPeriod"/>
            </a:pPr>
            <a:r>
              <a:rPr b="0" lang="en-US" sz="2400" spc="-1" strike="noStrike">
                <a:solidFill>
                  <a:srgbClr val="000000"/>
                </a:solidFill>
                <a:latin typeface="Arial"/>
                <a:ea typeface="DejaVu Sans"/>
              </a:rPr>
              <a:t>Holistic</a:t>
            </a:r>
            <a:endParaRPr b="0" lang="en-US" sz="2400" spc="-1" strike="noStrike">
              <a:latin typeface="Arial"/>
            </a:endParaRPr>
          </a:p>
          <a:p>
            <a:pPr marL="457200" indent="-455760">
              <a:lnSpc>
                <a:spcPct val="90000"/>
              </a:lnSpc>
              <a:spcBef>
                <a:spcPts val="1001"/>
              </a:spcBef>
              <a:buClr>
                <a:srgbClr val="000000"/>
              </a:buClr>
              <a:buFont typeface="Arial"/>
              <a:buAutoNum type="arabicPeriod"/>
            </a:pPr>
            <a:r>
              <a:rPr b="0" lang="en-US" sz="2400" spc="-1" strike="noStrike">
                <a:solidFill>
                  <a:srgbClr val="000000"/>
                </a:solidFill>
                <a:latin typeface="Arial"/>
                <a:ea typeface="DejaVu Sans"/>
              </a:rPr>
              <a:t>Embodied Consciousness</a:t>
            </a:r>
            <a:endParaRPr b="0" lang="en-US" sz="2400" spc="-1" strike="noStrike">
              <a:latin typeface="Arial"/>
            </a:endParaRPr>
          </a:p>
          <a:p>
            <a:pPr marL="457200" indent="-455760">
              <a:lnSpc>
                <a:spcPct val="90000"/>
              </a:lnSpc>
              <a:spcBef>
                <a:spcPts val="1001"/>
              </a:spcBef>
              <a:buClr>
                <a:srgbClr val="000000"/>
              </a:buClr>
              <a:buFont typeface="Arial"/>
              <a:buAutoNum type="arabicPeriod"/>
            </a:pPr>
            <a:r>
              <a:rPr b="0" lang="en-US" sz="2400" spc="-1" strike="noStrike">
                <a:solidFill>
                  <a:srgbClr val="000000"/>
                </a:solidFill>
                <a:latin typeface="Arial"/>
                <a:ea typeface="DejaVu Sans"/>
              </a:rPr>
              <a:t>Emplaced</a:t>
            </a:r>
            <a:endParaRPr b="0" lang="en-US" sz="2400" spc="-1" strike="noStrike">
              <a:latin typeface="Arial"/>
            </a:endParaRPr>
          </a:p>
          <a:p>
            <a:pPr marL="457200" indent="-455760">
              <a:lnSpc>
                <a:spcPct val="90000"/>
              </a:lnSpc>
              <a:spcBef>
                <a:spcPts val="1001"/>
              </a:spcBef>
              <a:buClr>
                <a:srgbClr val="000000"/>
              </a:buClr>
              <a:buFont typeface="Arial"/>
              <a:buAutoNum type="arabicPeriod"/>
            </a:pPr>
            <a:r>
              <a:rPr b="0" lang="en-US" sz="2400" spc="-1" strike="noStrike">
                <a:solidFill>
                  <a:srgbClr val="000000"/>
                </a:solidFill>
                <a:latin typeface="Arial"/>
                <a:ea typeface="DejaVu Sans"/>
              </a:rPr>
              <a:t>Nature </a:t>
            </a:r>
            <a:r>
              <a:rPr b="0" lang="en-US" sz="2400" spc="-1" strike="noStrike">
                <a:solidFill>
                  <a:srgbClr val="000000"/>
                </a:solidFill>
                <a:latin typeface="Wingdings"/>
                <a:ea typeface="DejaVu Sans"/>
              </a:rPr>
              <a:t></a:t>
            </a:r>
            <a:r>
              <a:rPr b="0" lang="en-US" sz="2400" spc="-1" strike="noStrike">
                <a:solidFill>
                  <a:srgbClr val="000000"/>
                </a:solidFill>
                <a:latin typeface="Arial"/>
                <a:ea typeface="DejaVu Sans"/>
              </a:rPr>
              <a:t> Aliveness</a:t>
            </a:r>
            <a:endParaRPr b="0" lang="en-US" sz="2400" spc="-1" strike="noStrike">
              <a:latin typeface="Arial"/>
            </a:endParaRPr>
          </a:p>
          <a:p>
            <a:pPr marL="457200" indent="-455760">
              <a:lnSpc>
                <a:spcPct val="90000"/>
              </a:lnSpc>
              <a:spcBef>
                <a:spcPts val="1001"/>
              </a:spcBef>
              <a:buClr>
                <a:srgbClr val="000000"/>
              </a:buClr>
              <a:buFont typeface="Arial"/>
              <a:buAutoNum type="arabicPeriod"/>
            </a:pPr>
            <a:r>
              <a:rPr b="0" lang="en-US" sz="2400" spc="-1" strike="noStrike">
                <a:solidFill>
                  <a:srgbClr val="000000"/>
                </a:solidFill>
                <a:latin typeface="Arial"/>
                <a:ea typeface="DejaVu Sans"/>
              </a:rPr>
              <a:t>Stewardship</a:t>
            </a:r>
            <a:endParaRPr b="0" lang="en-US" sz="2400" spc="-1" strike="noStrike">
              <a:latin typeface="Arial"/>
            </a:endParaRPr>
          </a:p>
          <a:p>
            <a:pPr marL="457200" indent="-455760">
              <a:lnSpc>
                <a:spcPct val="90000"/>
              </a:lnSpc>
              <a:spcBef>
                <a:spcPts val="1001"/>
              </a:spcBef>
              <a:buClr>
                <a:srgbClr val="000000"/>
              </a:buClr>
              <a:buFont typeface="Arial"/>
              <a:buAutoNum type="arabicPeriod"/>
            </a:pPr>
            <a:r>
              <a:rPr b="0" lang="en-US" sz="2400" spc="-1" strike="noStrike">
                <a:solidFill>
                  <a:srgbClr val="000000"/>
                </a:solidFill>
                <a:latin typeface="Arial"/>
                <a:ea typeface="DejaVu Sans"/>
              </a:rPr>
              <a:t>Spiritual</a:t>
            </a:r>
            <a:endParaRPr b="0" lang="en-US" sz="2400" spc="-1" strike="noStrike">
              <a:latin typeface="Arial"/>
            </a:endParaRPr>
          </a:p>
          <a:p>
            <a:pPr>
              <a:lnSpc>
                <a:spcPct val="90000"/>
              </a:lnSpc>
              <a:spcBef>
                <a:spcPts val="1001"/>
              </a:spcBef>
            </a:pPr>
            <a:endParaRPr b="0" lang="en-US" sz="2400" spc="-1" strike="noStrike">
              <a:latin typeface="Arial"/>
            </a:endParaRPr>
          </a:p>
          <a:p>
            <a:pPr>
              <a:lnSpc>
                <a:spcPct val="90000"/>
              </a:lnSpc>
              <a:spcBef>
                <a:spcPts val="1001"/>
              </a:spcBef>
            </a:pPr>
            <a:endParaRPr b="0" lang="en-US" sz="2400" spc="-1" strike="noStrike">
              <a:latin typeface="Arial"/>
            </a:endParaRPr>
          </a:p>
          <a:p>
            <a:pPr>
              <a:lnSpc>
                <a:spcPct val="90000"/>
              </a:lnSpc>
              <a:spcBef>
                <a:spcPts val="1001"/>
              </a:spcBef>
              <a:tabLst>
                <a:tab algn="l" pos="0"/>
              </a:tabLst>
            </a:pPr>
            <a:endParaRPr b="0" lang="en-US" sz="2400" spc="-1" strike="noStrike">
              <a:latin typeface="Arial"/>
            </a:endParaRPr>
          </a:p>
        </p:txBody>
      </p:sp>
      <p:pic>
        <p:nvPicPr>
          <p:cNvPr id="408" name="Picture 2" descr="Free Grass Cliparts, Download Free Clip Art, Free Clip Art on Clipart  Library"/>
          <p:cNvPicPr/>
          <p:nvPr/>
        </p:nvPicPr>
        <p:blipFill>
          <a:blip r:embed="rId1"/>
          <a:stretch/>
        </p:blipFill>
        <p:spPr>
          <a:xfrm>
            <a:off x="764640" y="5918400"/>
            <a:ext cx="7673760" cy="887760"/>
          </a:xfrm>
          <a:prstGeom prst="rect">
            <a:avLst/>
          </a:prstGeom>
          <a:ln w="0">
            <a:noFill/>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9" name="CustomShape 1"/>
          <p:cNvSpPr/>
          <p:nvPr/>
        </p:nvSpPr>
        <p:spPr>
          <a:xfrm>
            <a:off x="457200" y="273600"/>
            <a:ext cx="8227800" cy="1143360"/>
          </a:xfrm>
          <a:prstGeom prst="rect">
            <a:avLst/>
          </a:prstGeom>
          <a:noFill/>
          <a:ln w="0">
            <a:noFill/>
          </a:ln>
        </p:spPr>
        <p:style>
          <a:lnRef idx="0"/>
          <a:fillRef idx="0"/>
          <a:effectRef idx="0"/>
          <a:fontRef idx="minor"/>
        </p:style>
        <p:txBody>
          <a:bodyPr lIns="0" rIns="0" tIns="0" bIns="0" anchor="ctr">
            <a:noAutofit/>
          </a:bodyPr>
          <a:p>
            <a:pPr algn="ctr">
              <a:lnSpc>
                <a:spcPct val="90000"/>
              </a:lnSpc>
            </a:pPr>
            <a:r>
              <a:rPr b="0" lang="en-US" sz="4400" spc="-1" strike="noStrike">
                <a:solidFill>
                  <a:srgbClr val="000000"/>
                </a:solidFill>
                <a:latin typeface="Arial"/>
                <a:ea typeface="DejaVu Sans"/>
              </a:rPr>
              <a:t> </a:t>
            </a:r>
            <a:r>
              <a:rPr b="0" lang="en-US" sz="4400" spc="-1" strike="noStrike">
                <a:solidFill>
                  <a:srgbClr val="000000"/>
                </a:solidFill>
                <a:latin typeface="Arial"/>
                <a:ea typeface="DejaVu Sans"/>
              </a:rPr>
              <a:t>TOOL 3 </a:t>
            </a:r>
            <a:r>
              <a:rPr b="0" lang="en-US" sz="3600" spc="-1" strike="noStrike">
                <a:solidFill>
                  <a:srgbClr val="000000"/>
                </a:solidFill>
                <a:latin typeface="Arial"/>
                <a:ea typeface="DejaVu Sans"/>
              </a:rPr>
              <a:t>True Storytelling </a:t>
            </a:r>
            <a:endParaRPr b="0" lang="en-US" sz="3600" spc="-1" strike="noStrike">
              <a:latin typeface="Arial"/>
            </a:endParaRPr>
          </a:p>
          <a:p>
            <a:pPr algn="ctr">
              <a:lnSpc>
                <a:spcPct val="90000"/>
              </a:lnSpc>
            </a:pPr>
            <a:r>
              <a:rPr b="0" lang="en-US" sz="3600" spc="-1" strike="noStrike">
                <a:solidFill>
                  <a:srgbClr val="000000"/>
                </a:solidFill>
                <a:latin typeface="Arial"/>
                <a:ea typeface="DejaVu Sans"/>
              </a:rPr>
              <a:t>CORE VALUES </a:t>
            </a:r>
            <a:endParaRPr b="0" lang="en-US" sz="3600" spc="-1" strike="noStrike">
              <a:latin typeface="Arial"/>
            </a:endParaRPr>
          </a:p>
        </p:txBody>
      </p:sp>
      <p:pic>
        <p:nvPicPr>
          <p:cNvPr id="410" name="Picture 1" descr=""/>
          <p:cNvPicPr/>
          <p:nvPr/>
        </p:nvPicPr>
        <p:blipFill>
          <a:blip r:embed="rId1"/>
          <a:stretch/>
        </p:blipFill>
        <p:spPr>
          <a:xfrm>
            <a:off x="333720" y="1541880"/>
            <a:ext cx="8685720" cy="5156640"/>
          </a:xfrm>
          <a:prstGeom prst="rect">
            <a:avLst/>
          </a:prstGeom>
          <a:ln w="0">
            <a:noFill/>
          </a:ln>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1" name="CustomShape 1"/>
          <p:cNvSpPr/>
          <p:nvPr/>
        </p:nvSpPr>
        <p:spPr>
          <a:xfrm>
            <a:off x="457200" y="273600"/>
            <a:ext cx="8228160" cy="1143720"/>
          </a:xfrm>
          <a:prstGeom prst="rect">
            <a:avLst/>
          </a:prstGeom>
          <a:noFill/>
          <a:ln w="0">
            <a:noFill/>
          </a:ln>
        </p:spPr>
        <p:style>
          <a:lnRef idx="0"/>
          <a:fillRef idx="0"/>
          <a:effectRef idx="0"/>
          <a:fontRef idx="minor"/>
        </p:style>
        <p:txBody>
          <a:bodyPr lIns="0" rIns="0" tIns="0" bIns="0" anchor="ctr">
            <a:noAutofit/>
          </a:bodyPr>
          <a:p>
            <a:pPr>
              <a:lnSpc>
                <a:spcPct val="100000"/>
              </a:lnSpc>
            </a:pPr>
            <a:r>
              <a:rPr b="0" lang="da-DK" sz="3500" spc="-1" strike="noStrike">
                <a:solidFill>
                  <a:srgbClr val="000000"/>
                </a:solidFill>
                <a:latin typeface="Arial"/>
                <a:ea typeface="DejaVu Sans"/>
              </a:rPr>
              <a:t>PART III: What is the BENEATH? (David)</a:t>
            </a:r>
            <a:endParaRPr b="0" lang="en-US" sz="3500" spc="-1" strike="noStrike">
              <a:latin typeface="Arial"/>
            </a:endParaRPr>
          </a:p>
        </p:txBody>
      </p:sp>
      <p:sp>
        <p:nvSpPr>
          <p:cNvPr id="412" name="CustomShape 2"/>
          <p:cNvSpPr/>
          <p:nvPr/>
        </p:nvSpPr>
        <p:spPr>
          <a:xfrm>
            <a:off x="457200" y="1604520"/>
            <a:ext cx="8228160" cy="5023800"/>
          </a:xfrm>
          <a:prstGeom prst="rect">
            <a:avLst/>
          </a:prstGeom>
          <a:noFill/>
          <a:ln w="0">
            <a:noFill/>
          </a:ln>
        </p:spPr>
        <p:style>
          <a:lnRef idx="0"/>
          <a:fillRef idx="0"/>
          <a:effectRef idx="0"/>
          <a:fontRef idx="minor"/>
        </p:style>
        <p:txBody>
          <a:bodyPr lIns="0" rIns="0" tIns="0" bIns="0">
            <a:normAutofit fontScale="70000"/>
          </a:bodyPr>
          <a:p>
            <a:pPr marL="432000" indent="-322920">
              <a:lnSpc>
                <a:spcPct val="100000"/>
              </a:lnSpc>
              <a:spcBef>
                <a:spcPts val="1417"/>
              </a:spcBef>
              <a:buClr>
                <a:srgbClr val="000000"/>
              </a:buClr>
              <a:buSzPct val="45000"/>
              <a:buFont typeface="Wingdings" charset="2"/>
              <a:buChar char=""/>
            </a:pPr>
            <a:r>
              <a:rPr b="0" lang="da-DK" sz="2800" spc="-1" strike="noStrike">
                <a:solidFill>
                  <a:srgbClr val="000000"/>
                </a:solidFill>
                <a:latin typeface="Arial"/>
                <a:ea typeface="DejaVu Sans"/>
              </a:rPr>
              <a:t>Stories &amp; Narratives are composed of pre-conceived SURFACE values, concepts, &amp; motives, so GUIDES go BENEATH to core values…</a:t>
            </a:r>
            <a:endParaRPr b="0" lang="en-US" sz="2800" spc="-1" strike="noStrike">
              <a:latin typeface="Arial"/>
            </a:endParaRPr>
          </a:p>
          <a:p>
            <a:pPr marL="432000" indent="-322920">
              <a:lnSpc>
                <a:spcPct val="100000"/>
              </a:lnSpc>
              <a:spcBef>
                <a:spcPts val="1417"/>
              </a:spcBef>
              <a:buClr>
                <a:srgbClr val="000000"/>
              </a:buClr>
              <a:buSzPct val="45000"/>
              <a:buFont typeface="Wingdings" charset="2"/>
              <a:buChar char=""/>
            </a:pPr>
            <a:r>
              <a:rPr b="0" lang="da-DK" sz="2800" spc="-1" strike="noStrike">
                <a:solidFill>
                  <a:srgbClr val="000000"/>
                </a:solidFill>
                <a:latin typeface="Arial"/>
                <a:ea typeface="DejaVu Sans"/>
              </a:rPr>
              <a:t>On the surface is the ‘Domination of the Obvious’</a:t>
            </a:r>
            <a:endParaRPr b="0" lang="en-US" sz="2800" spc="-1" strike="noStrike">
              <a:latin typeface="Arial"/>
            </a:endParaRPr>
          </a:p>
          <a:p>
            <a:pPr marL="432000" indent="-322920">
              <a:lnSpc>
                <a:spcPct val="100000"/>
              </a:lnSpc>
              <a:spcBef>
                <a:spcPts val="1417"/>
              </a:spcBef>
              <a:buClr>
                <a:srgbClr val="000000"/>
              </a:buClr>
              <a:buSzPct val="45000"/>
              <a:buFont typeface="Wingdings" charset="2"/>
              <a:buChar char=""/>
            </a:pPr>
            <a:r>
              <a:rPr b="0" lang="da-DK" sz="2800" spc="-1" strike="noStrike">
                <a:solidFill>
                  <a:srgbClr val="000000"/>
                </a:solidFill>
                <a:latin typeface="Arial"/>
                <a:ea typeface="DejaVu Sans"/>
              </a:rPr>
              <a:t>Going BENEATH the words, labels, </a:t>
            </a:r>
            <a:r>
              <a:rPr b="0" lang="en-US" sz="2800" spc="-1" strike="noStrike">
                <a:solidFill>
                  <a:srgbClr val="000000"/>
                </a:solidFill>
                <a:latin typeface="Arial"/>
                <a:ea typeface="DejaVu Sans"/>
              </a:rPr>
              <a:t>judgements, and polarities, gets to CORE values &amp; CORE concepts &amp; CORE motives</a:t>
            </a:r>
            <a:endParaRPr b="0" lang="en-US" sz="2800" spc="-1" strike="noStrike">
              <a:latin typeface="Arial"/>
            </a:endParaRPr>
          </a:p>
          <a:p>
            <a:pPr marL="432000" indent="-322920">
              <a:lnSpc>
                <a:spcPct val="100000"/>
              </a:lnSpc>
              <a:spcBef>
                <a:spcPts val="1417"/>
              </a:spcBef>
              <a:buClr>
                <a:srgbClr val="000000"/>
              </a:buClr>
              <a:buSzPct val="45000"/>
              <a:buFont typeface="Wingdings" charset="2"/>
              <a:buChar char=""/>
            </a:pPr>
            <a:r>
              <a:rPr b="0" lang="en-US" sz="2800" spc="-1" strike="noStrike">
                <a:solidFill>
                  <a:srgbClr val="000000"/>
                </a:solidFill>
                <a:latin typeface="Arial"/>
                <a:ea typeface="DejaVu Sans"/>
              </a:rPr>
              <a:t>BENEATH the surface is the changes, movements, the flow, and its what is changeless about the world and universe</a:t>
            </a:r>
            <a:endParaRPr b="0" lang="en-US" sz="2800" spc="-1" strike="noStrike">
              <a:latin typeface="Arial"/>
            </a:endParaRPr>
          </a:p>
          <a:p>
            <a:pPr marL="432000" indent="-322920">
              <a:lnSpc>
                <a:spcPct val="100000"/>
              </a:lnSpc>
              <a:spcBef>
                <a:spcPts val="1417"/>
              </a:spcBef>
              <a:buClr>
                <a:srgbClr val="000000"/>
              </a:buClr>
              <a:buSzPct val="45000"/>
              <a:buFont typeface="Wingdings" charset="2"/>
              <a:buChar char=""/>
            </a:pPr>
            <a:r>
              <a:rPr b="0" lang="en-US" sz="2800" spc="-1" strike="noStrike">
                <a:solidFill>
                  <a:srgbClr val="000000"/>
                </a:solidFill>
                <a:latin typeface="Arial"/>
                <a:ea typeface="DejaVu Sans"/>
              </a:rPr>
              <a:t>Going BENEATH the Narrative-Counternarrative arguing, the polarities, we get to the changes and the changeless</a:t>
            </a:r>
            <a:r>
              <a:rPr b="0" lang="da-DK" sz="2800" spc="-1" strike="noStrike">
                <a:solidFill>
                  <a:srgbClr val="000000"/>
                </a:solidFill>
                <a:latin typeface="Arial"/>
                <a:ea typeface="DejaVu Sans"/>
              </a:rPr>
              <a:t> </a:t>
            </a: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3" name="CustomShape 1"/>
          <p:cNvSpPr/>
          <p:nvPr/>
        </p:nvSpPr>
        <p:spPr>
          <a:xfrm>
            <a:off x="6161040" y="3256200"/>
            <a:ext cx="2652120" cy="44640"/>
          </a:xfrm>
          <a:prstGeom prst="rect">
            <a:avLst/>
          </a:prstGeom>
          <a:noFill/>
          <a:ln w="0">
            <a:noFill/>
          </a:ln>
        </p:spPr>
        <p:style>
          <a:lnRef idx="0"/>
          <a:fillRef idx="0"/>
          <a:effectRef idx="0"/>
          <a:fontRef idx="minor"/>
        </p:style>
        <p:txBody>
          <a:bodyPr lIns="0" rIns="0" tIns="0" bIns="0" anchor="ctr">
            <a:noAutofit/>
          </a:bodyPr>
          <a:p>
            <a:pPr>
              <a:lnSpc>
                <a:spcPct val="100000"/>
              </a:lnSpc>
            </a:pPr>
            <a:r>
              <a:rPr b="0" lang="da-DK" sz="1800" spc="-1" strike="noStrike">
                <a:solidFill>
                  <a:srgbClr val="000000"/>
                </a:solidFill>
                <a:latin typeface="Arial"/>
                <a:ea typeface="DejaVu Sans"/>
              </a:rPr>
              <a:t>     </a:t>
            </a:r>
            <a:endParaRPr b="0" lang="en-US" sz="1800" spc="-1" strike="noStrike">
              <a:latin typeface="Arial"/>
            </a:endParaRPr>
          </a:p>
        </p:txBody>
      </p:sp>
      <p:sp>
        <p:nvSpPr>
          <p:cNvPr id="414" name="CustomShape 2"/>
          <p:cNvSpPr/>
          <p:nvPr/>
        </p:nvSpPr>
        <p:spPr>
          <a:xfrm>
            <a:off x="393480" y="429840"/>
            <a:ext cx="8355960" cy="5997600"/>
          </a:xfrm>
          <a:prstGeom prst="rect">
            <a:avLst/>
          </a:prstGeom>
          <a:noFill/>
          <a:ln w="0">
            <a:noFill/>
          </a:ln>
        </p:spPr>
        <p:style>
          <a:lnRef idx="0"/>
          <a:fillRef idx="0"/>
          <a:effectRef idx="0"/>
          <a:fontRef idx="minor"/>
        </p:style>
        <p:txBody>
          <a:bodyPr lIns="0" rIns="0" tIns="0" bIns="0">
            <a:normAutofit/>
          </a:bodyPr>
          <a:p>
            <a:pPr marL="108000">
              <a:lnSpc>
                <a:spcPct val="100000"/>
              </a:lnSpc>
              <a:spcBef>
                <a:spcPts val="1417"/>
              </a:spcBef>
            </a:pPr>
            <a:r>
              <a:rPr b="0" lang="da-DK" sz="2800" spc="-1" strike="noStrike">
                <a:solidFill>
                  <a:srgbClr val="000000"/>
                </a:solidFill>
                <a:latin typeface="Arial"/>
                <a:ea typeface="DejaVu Sans"/>
              </a:rPr>
              <a:t>There are </a:t>
            </a:r>
            <a:r>
              <a:rPr b="1" lang="da-DK" sz="2800" spc="-1" strike="noStrike" u="sng">
                <a:solidFill>
                  <a:srgbClr val="000000"/>
                </a:solidFill>
                <a:uFillTx/>
                <a:latin typeface="Arial"/>
                <a:ea typeface="DejaVu Sans"/>
              </a:rPr>
              <a:t>7 antenarrative processes </a:t>
            </a:r>
            <a:r>
              <a:rPr b="0" lang="da-DK" sz="2800" spc="-1" strike="noStrike">
                <a:solidFill>
                  <a:srgbClr val="000000"/>
                </a:solidFill>
                <a:latin typeface="Arial"/>
                <a:ea typeface="DejaVu Sans"/>
              </a:rPr>
              <a:t>that are the STUFF that all stories &amp; narratives are made from:</a:t>
            </a:r>
            <a:endParaRPr b="0" lang="en-US" sz="2800" spc="-1" strike="noStrike">
              <a:latin typeface="Arial"/>
            </a:endParaRPr>
          </a:p>
          <a:p>
            <a:pPr marL="432000" indent="-322920">
              <a:lnSpc>
                <a:spcPct val="100000"/>
              </a:lnSpc>
              <a:spcBef>
                <a:spcPts val="1417"/>
              </a:spcBef>
              <a:buClr>
                <a:srgbClr val="000000"/>
              </a:buClr>
              <a:buSzPct val="45000"/>
              <a:buFont typeface="StarSymbol"/>
              <a:buAutoNum type="arabicPlain"/>
            </a:pPr>
            <a:r>
              <a:rPr b="1" lang="da-DK" sz="2800" spc="-1" strike="noStrike">
                <a:solidFill>
                  <a:srgbClr val="000000"/>
                </a:solidFill>
                <a:latin typeface="Arial"/>
                <a:ea typeface="DejaVu Sans"/>
              </a:rPr>
              <a:t>Beneath words &amp; thoughts are CORE BELEFS &amp; CORE VALUES (P1)</a:t>
            </a:r>
            <a:endParaRPr b="0" lang="en-US" sz="2800" spc="-1" strike="noStrike">
              <a:latin typeface="Arial"/>
            </a:endParaRPr>
          </a:p>
          <a:p>
            <a:pPr marL="432000" indent="-322920">
              <a:lnSpc>
                <a:spcPct val="100000"/>
              </a:lnSpc>
              <a:spcBef>
                <a:spcPts val="1417"/>
              </a:spcBef>
              <a:buClr>
                <a:srgbClr val="000000"/>
              </a:buClr>
              <a:buSzPct val="45000"/>
              <a:buFont typeface="StarSymbol"/>
              <a:buAutoNum type="arabicPlain"/>
            </a:pPr>
            <a:r>
              <a:rPr b="0" lang="da-DK" sz="2800" spc="-1" strike="noStrike">
                <a:solidFill>
                  <a:srgbClr val="000000"/>
                </a:solidFill>
                <a:latin typeface="Arial"/>
                <a:ea typeface="DejaVu Sans"/>
              </a:rPr>
              <a:t>Before is all the history (P2)</a:t>
            </a:r>
            <a:endParaRPr b="0" lang="en-US" sz="2800" spc="-1" strike="noStrike">
              <a:latin typeface="Arial"/>
            </a:endParaRPr>
          </a:p>
          <a:p>
            <a:pPr marL="432000" indent="-322920">
              <a:lnSpc>
                <a:spcPct val="100000"/>
              </a:lnSpc>
              <a:spcBef>
                <a:spcPts val="1417"/>
              </a:spcBef>
              <a:buClr>
                <a:srgbClr val="000000"/>
              </a:buClr>
              <a:buSzPct val="45000"/>
              <a:buFont typeface="StarSymbol"/>
              <a:buAutoNum type="arabicPlain"/>
            </a:pPr>
            <a:r>
              <a:rPr b="0" lang="da-DK" sz="2800" spc="-1" strike="noStrike">
                <a:solidFill>
                  <a:srgbClr val="000000"/>
                </a:solidFill>
                <a:latin typeface="Arial"/>
                <a:ea typeface="DejaVu Sans"/>
              </a:rPr>
              <a:t>Bets refer to the future (plot, strategy...) (P3)</a:t>
            </a:r>
            <a:endParaRPr b="0" lang="en-US" sz="2800" spc="-1" strike="noStrike">
              <a:latin typeface="Arial"/>
            </a:endParaRPr>
          </a:p>
          <a:p>
            <a:pPr marL="432000" indent="-322920">
              <a:lnSpc>
                <a:spcPct val="100000"/>
              </a:lnSpc>
              <a:spcBef>
                <a:spcPts val="1417"/>
              </a:spcBef>
              <a:buClr>
                <a:srgbClr val="000000"/>
              </a:buClr>
              <a:buSzPct val="45000"/>
              <a:buFont typeface="StarSymbol"/>
              <a:buAutoNum type="arabicPlain"/>
            </a:pPr>
            <a:r>
              <a:rPr b="0" lang="da-DK" sz="2800" spc="-1" strike="noStrike">
                <a:solidFill>
                  <a:srgbClr val="000000"/>
                </a:solidFill>
                <a:latin typeface="Arial"/>
                <a:ea typeface="DejaVu Sans"/>
              </a:rPr>
              <a:t>Being is in the NOW (P4)</a:t>
            </a:r>
            <a:endParaRPr b="0" lang="en-US" sz="2800" spc="-1" strike="noStrike">
              <a:latin typeface="Arial"/>
            </a:endParaRPr>
          </a:p>
          <a:p>
            <a:pPr marL="432000" indent="-322920">
              <a:lnSpc>
                <a:spcPct val="100000"/>
              </a:lnSpc>
              <a:spcBef>
                <a:spcPts val="1417"/>
              </a:spcBef>
              <a:buClr>
                <a:srgbClr val="000000"/>
              </a:buClr>
              <a:buSzPct val="45000"/>
              <a:buFont typeface="StarSymbol"/>
              <a:buAutoNum type="arabicPlain"/>
            </a:pPr>
            <a:r>
              <a:rPr b="0" lang="da-DK" sz="2800" spc="-1" strike="noStrike">
                <a:solidFill>
                  <a:srgbClr val="000000"/>
                </a:solidFill>
                <a:latin typeface="Arial"/>
                <a:ea typeface="DejaVu Sans"/>
              </a:rPr>
              <a:t>Becoming is the emergent (P5)</a:t>
            </a:r>
            <a:endParaRPr b="0" lang="en-US" sz="2800" spc="-1" strike="noStrike">
              <a:latin typeface="Arial"/>
            </a:endParaRPr>
          </a:p>
          <a:p>
            <a:pPr marL="432000" indent="-322920">
              <a:lnSpc>
                <a:spcPct val="100000"/>
              </a:lnSpc>
              <a:spcBef>
                <a:spcPts val="1417"/>
              </a:spcBef>
              <a:buClr>
                <a:srgbClr val="000000"/>
              </a:buClr>
              <a:buSzPct val="45000"/>
              <a:buFont typeface="StarSymbol"/>
              <a:buAutoNum type="arabicPlain"/>
            </a:pPr>
            <a:r>
              <a:rPr b="0" lang="da-DK" sz="2800" spc="-1" strike="noStrike">
                <a:solidFill>
                  <a:srgbClr val="000000"/>
                </a:solidFill>
                <a:latin typeface="Arial"/>
                <a:ea typeface="DejaVu Sans"/>
              </a:rPr>
              <a:t>Between is </a:t>
            </a:r>
            <a:r>
              <a:rPr b="0" lang="en-US" sz="2800" spc="-1" strike="noStrike">
                <a:solidFill>
                  <a:srgbClr val="000000"/>
                </a:solidFill>
                <a:latin typeface="Arial"/>
                <a:ea typeface="DejaVu Sans"/>
              </a:rPr>
              <a:t>infrasructure</a:t>
            </a:r>
            <a:r>
              <a:rPr b="0" lang="da-DK" sz="2800" spc="-1" strike="noStrike">
                <a:solidFill>
                  <a:srgbClr val="000000"/>
                </a:solidFill>
                <a:latin typeface="Arial"/>
                <a:ea typeface="DejaVu Sans"/>
              </a:rPr>
              <a:t>  (P6)</a:t>
            </a:r>
            <a:endParaRPr b="0" lang="en-US" sz="2800" spc="-1" strike="noStrike">
              <a:latin typeface="Arial"/>
            </a:endParaRPr>
          </a:p>
          <a:p>
            <a:pPr marL="432000" indent="-322920">
              <a:lnSpc>
                <a:spcPct val="100000"/>
              </a:lnSpc>
              <a:spcBef>
                <a:spcPts val="1417"/>
              </a:spcBef>
              <a:buClr>
                <a:srgbClr val="000000"/>
              </a:buClr>
              <a:buSzPct val="45000"/>
              <a:buFont typeface="StarSymbol"/>
              <a:buAutoNum type="arabicPlain"/>
            </a:pPr>
            <a:r>
              <a:rPr b="0" lang="da-DK" sz="2800" spc="-1" strike="noStrike">
                <a:solidFill>
                  <a:srgbClr val="000000"/>
                </a:solidFill>
                <a:latin typeface="Arial"/>
                <a:ea typeface="DejaVu Sans"/>
              </a:rPr>
              <a:t>Beyond is intuitive or a 6th sense (P7)</a:t>
            </a:r>
            <a:endParaRPr b="0" lang="en-US" sz="2800" spc="-1" strike="noStrike">
              <a:latin typeface="Arial"/>
            </a:endParaRPr>
          </a:p>
          <a:p>
            <a:pPr>
              <a:lnSpc>
                <a:spcPct val="100000"/>
              </a:lnSpc>
              <a:spcBef>
                <a:spcPts val="1417"/>
              </a:spcBef>
            </a:pP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5" name="CustomShape 1"/>
          <p:cNvSpPr/>
          <p:nvPr/>
        </p:nvSpPr>
        <p:spPr>
          <a:xfrm>
            <a:off x="6458040" y="6356520"/>
            <a:ext cx="2055600" cy="363240"/>
          </a:xfrm>
          <a:prstGeom prst="rect">
            <a:avLst/>
          </a:prstGeom>
          <a:noFill/>
          <a:ln w="0">
            <a:noFill/>
          </a:ln>
        </p:spPr>
        <p:style>
          <a:lnRef idx="0"/>
          <a:fillRef idx="0"/>
          <a:effectRef idx="0"/>
          <a:fontRef idx="minor"/>
        </p:style>
        <p:txBody>
          <a:bodyPr lIns="90000" rIns="90000" tIns="45000" bIns="45000" anchor="ctr">
            <a:noAutofit/>
          </a:bodyPr>
          <a:p>
            <a:pPr algn="r">
              <a:lnSpc>
                <a:spcPct val="100000"/>
              </a:lnSpc>
            </a:pPr>
            <a:fld id="{1AE11779-E28C-4A4F-830E-469F0269DAAA}" type="slidenum">
              <a:rPr b="0" lang="en-US" sz="900" spc="-1" strike="noStrike">
                <a:solidFill>
                  <a:srgbClr val="8b8b8b"/>
                </a:solidFill>
                <a:latin typeface="Calibri"/>
                <a:ea typeface="DejaVu Sans"/>
              </a:rPr>
              <a:t>17</a:t>
            </a:fld>
            <a:endParaRPr b="0" lang="en-US" sz="900" spc="-1" strike="noStrike">
              <a:latin typeface="Arial"/>
            </a:endParaRPr>
          </a:p>
        </p:txBody>
      </p:sp>
      <p:sp>
        <p:nvSpPr>
          <p:cNvPr id="416" name="CustomShape 2"/>
          <p:cNvSpPr/>
          <p:nvPr/>
        </p:nvSpPr>
        <p:spPr>
          <a:xfrm>
            <a:off x="788040" y="3219120"/>
            <a:ext cx="7053480" cy="392904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da-DK" sz="2800" spc="-1" strike="noStrike">
                <a:solidFill>
                  <a:srgbClr val="000000"/>
                </a:solidFill>
                <a:latin typeface="Calibri"/>
                <a:ea typeface="DejaVu Sans"/>
              </a:rPr>
              <a:t>Principle 1</a:t>
            </a:r>
            <a:endParaRPr b="0" lang="en-US" sz="2800" spc="-1" strike="noStrike">
              <a:latin typeface="Arial"/>
            </a:endParaRPr>
          </a:p>
          <a:p>
            <a:pPr>
              <a:lnSpc>
                <a:spcPct val="100000"/>
              </a:lnSpc>
            </a:pPr>
            <a:r>
              <a:rPr b="1" lang="da-DK" sz="2800" spc="-1" strike="noStrike">
                <a:solidFill>
                  <a:srgbClr val="000000"/>
                </a:solidFill>
                <a:latin typeface="Calibri"/>
                <a:ea typeface="DejaVu Sans"/>
              </a:rPr>
              <a:t>Truth  - You yourself must be true and prepare</a:t>
            </a:r>
            <a:endParaRPr b="0" lang="en-US" sz="2800" spc="-1" strike="noStrike">
              <a:latin typeface="Arial"/>
            </a:endParaRPr>
          </a:p>
          <a:p>
            <a:pPr>
              <a:lnSpc>
                <a:spcPct val="100000"/>
              </a:lnSpc>
            </a:pPr>
            <a:r>
              <a:rPr b="1" lang="da-DK" sz="2800" spc="-1" strike="noStrike">
                <a:solidFill>
                  <a:srgbClr val="000000"/>
                </a:solidFill>
                <a:latin typeface="Calibri"/>
                <a:ea typeface="DejaVu Sans"/>
              </a:rPr>
              <a:t>the energy and effort for a sustainable future</a:t>
            </a:r>
            <a:endParaRPr b="0" lang="en-US" sz="2800" spc="-1" strike="noStrike">
              <a:latin typeface="Arial"/>
            </a:endParaRPr>
          </a:p>
          <a:p>
            <a:pPr>
              <a:lnSpc>
                <a:spcPct val="100000"/>
              </a:lnSpc>
            </a:pPr>
            <a:endParaRPr b="0" lang="en-US" sz="2800" spc="-1" strike="noStrike">
              <a:latin typeface="Arial"/>
            </a:endParaRPr>
          </a:p>
          <a:p>
            <a:pPr>
              <a:lnSpc>
                <a:spcPct val="100000"/>
              </a:lnSpc>
            </a:pPr>
            <a:endParaRPr b="0" lang="en-US" sz="2800" spc="-1" strike="noStrike">
              <a:latin typeface="Arial"/>
            </a:endParaRPr>
          </a:p>
          <a:p>
            <a:pPr>
              <a:lnSpc>
                <a:spcPct val="100000"/>
              </a:lnSpc>
            </a:pPr>
            <a:r>
              <a:rPr b="1" lang="da-DK" sz="2800" spc="-1" strike="noStrike">
                <a:solidFill>
                  <a:srgbClr val="000000"/>
                </a:solidFill>
                <a:latin typeface="Calibri"/>
                <a:ea typeface="DejaVu Sans"/>
              </a:rPr>
              <a:t>Principle1 relates to GOING BENEATH SURFACE</a:t>
            </a:r>
            <a:endParaRPr b="0" lang="en-US" sz="2800" spc="-1" strike="noStrike">
              <a:latin typeface="Arial"/>
            </a:endParaRPr>
          </a:p>
          <a:p>
            <a:pPr>
              <a:lnSpc>
                <a:spcPct val="100000"/>
              </a:lnSpc>
            </a:pPr>
            <a:r>
              <a:rPr b="1" lang="da-DK" sz="2800" spc="-1" strike="noStrike">
                <a:solidFill>
                  <a:srgbClr val="000000"/>
                </a:solidFill>
                <a:latin typeface="Calibri"/>
                <a:ea typeface="DejaVu Sans"/>
              </a:rPr>
              <a:t>to get to CORE values.</a:t>
            </a:r>
            <a:endParaRPr b="0" lang="en-US" sz="2800" spc="-1" strike="noStrike">
              <a:latin typeface="Arial"/>
            </a:endParaRPr>
          </a:p>
          <a:p>
            <a:pPr>
              <a:lnSpc>
                <a:spcPct val="100000"/>
              </a:lnSpc>
            </a:pPr>
            <a:endParaRPr b="0" lang="en-US" sz="2800" spc="-1" strike="noStrike">
              <a:latin typeface="Arial"/>
            </a:endParaRPr>
          </a:p>
          <a:p>
            <a:pPr>
              <a:lnSpc>
                <a:spcPct val="100000"/>
              </a:lnSpc>
            </a:pPr>
            <a:endParaRPr b="0" lang="en-US" sz="2800" spc="-1" strike="noStrike">
              <a:latin typeface="Arial"/>
            </a:endParaRPr>
          </a:p>
        </p:txBody>
      </p:sp>
      <p:pic>
        <p:nvPicPr>
          <p:cNvPr id="417" name="Billede 3_2" descr=""/>
          <p:cNvPicPr/>
          <p:nvPr/>
        </p:nvPicPr>
        <p:blipFill>
          <a:blip r:embed="rId1"/>
          <a:stretch/>
        </p:blipFill>
        <p:spPr>
          <a:xfrm rot="672000">
            <a:off x="6349320" y="1167840"/>
            <a:ext cx="1269000" cy="1904040"/>
          </a:xfrm>
          <a:prstGeom prst="rect">
            <a:avLst/>
          </a:prstGeom>
          <a:ln w="0">
            <a:noFill/>
          </a:ln>
        </p:spPr>
      </p:pic>
      <p:sp>
        <p:nvSpPr>
          <p:cNvPr id="418" name="CustomShape 3"/>
          <p:cNvSpPr/>
          <p:nvPr/>
        </p:nvSpPr>
        <p:spPr>
          <a:xfrm>
            <a:off x="427680" y="602280"/>
            <a:ext cx="4747680" cy="146124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1" lang="da-DK" sz="1800" spc="-1" strike="noStrike">
                <a:solidFill>
                  <a:srgbClr val="000000"/>
                </a:solidFill>
                <a:latin typeface="Arial"/>
                <a:ea typeface="DejaVu Sans"/>
              </a:rPr>
              <a:t>A Guide gives Short introduction, then has tools to go deeper by Guiding Dialogue. (DAVID)</a:t>
            </a:r>
            <a:endParaRPr b="0" lang="en-US" sz="1800" spc="-1" strike="noStrike">
              <a:latin typeface="Arial"/>
            </a:endParaRPr>
          </a:p>
          <a:p>
            <a:pPr>
              <a:lnSpc>
                <a:spcPct val="100000"/>
              </a:lnSpc>
            </a:pPr>
            <a:endParaRPr b="0" lang="en-US" sz="1800" spc="-1" strike="noStrike">
              <a:latin typeface="Arial"/>
            </a:endParaRPr>
          </a:p>
          <a:p>
            <a:pPr>
              <a:lnSpc>
                <a:spcPct val="100000"/>
              </a:lnSpc>
            </a:pPr>
            <a:r>
              <a:rPr b="1" lang="da-DK" sz="1800" spc="-1" strike="noStrike">
                <a:solidFill>
                  <a:srgbClr val="000000"/>
                </a:solidFill>
                <a:latin typeface="Arial"/>
                <a:ea typeface="DejaVu Sans"/>
              </a:rPr>
              <a:t> </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9" name="CustomShape 1"/>
          <p:cNvSpPr/>
          <p:nvPr/>
        </p:nvSpPr>
        <p:spPr>
          <a:xfrm>
            <a:off x="457200" y="273600"/>
            <a:ext cx="8228160" cy="1143720"/>
          </a:xfrm>
          <a:prstGeom prst="rect">
            <a:avLst/>
          </a:prstGeom>
          <a:noFill/>
          <a:ln w="0">
            <a:noFill/>
          </a:ln>
        </p:spPr>
        <p:style>
          <a:lnRef idx="0"/>
          <a:fillRef idx="0"/>
          <a:effectRef idx="0"/>
          <a:fontRef idx="minor"/>
        </p:style>
      </p:sp>
      <p:pic>
        <p:nvPicPr>
          <p:cNvPr id="420" name="Picture 3" descr=""/>
          <p:cNvPicPr/>
          <p:nvPr/>
        </p:nvPicPr>
        <p:blipFill>
          <a:blip r:embed="rId1"/>
          <a:stretch/>
        </p:blipFill>
        <p:spPr>
          <a:xfrm>
            <a:off x="0" y="619560"/>
            <a:ext cx="9142920" cy="5618160"/>
          </a:xfrm>
          <a:prstGeom prst="rect">
            <a:avLst/>
          </a:prstGeom>
          <a:ln w="0">
            <a:noFill/>
          </a:ln>
        </p:spPr>
      </p:pic>
      <p:sp>
        <p:nvSpPr>
          <p:cNvPr id="421" name="CustomShape 2"/>
          <p:cNvSpPr/>
          <p:nvPr/>
        </p:nvSpPr>
        <p:spPr>
          <a:xfrm>
            <a:off x="457200" y="1604520"/>
            <a:ext cx="8228160" cy="3976200"/>
          </a:xfrm>
          <a:prstGeom prst="rect">
            <a:avLst/>
          </a:prstGeom>
          <a:no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fef8f5"/>
            </a:gs>
            <a:gs pos="100000">
              <a:srgbClr val="f7c4a2"/>
            </a:gs>
          </a:gsLst>
          <a:lin ang="5400000"/>
        </a:gradFill>
      </p:bgPr>
    </p:bg>
    <p:spTree>
      <p:nvGrpSpPr>
        <p:cNvPr id="1" name=""/>
        <p:cNvGrpSpPr/>
        <p:nvPr/>
      </p:nvGrpSpPr>
      <p:grpSpPr>
        <a:xfrm>
          <a:off x="0" y="0"/>
          <a:ext cx="0" cy="0"/>
          <a:chOff x="0" y="0"/>
          <a:chExt cx="0" cy="0"/>
        </a:xfrm>
      </p:grpSpPr>
      <p:sp>
        <p:nvSpPr>
          <p:cNvPr id="353" name="CustomShape 1"/>
          <p:cNvSpPr/>
          <p:nvPr/>
        </p:nvSpPr>
        <p:spPr>
          <a:xfrm>
            <a:off x="123840" y="159840"/>
            <a:ext cx="8906040" cy="2583720"/>
          </a:xfrm>
          <a:prstGeom prst="rect">
            <a:avLst/>
          </a:prstGeom>
          <a:noFill/>
          <a:ln w="0">
            <a:noFill/>
          </a:ln>
        </p:spPr>
        <p:style>
          <a:lnRef idx="0"/>
          <a:fillRef idx="0"/>
          <a:effectRef idx="0"/>
          <a:fontRef idx="minor"/>
        </p:style>
        <p:txBody>
          <a:bodyPr lIns="0" rIns="0" tIns="0" bIns="0" anchor="ctr">
            <a:noAutofit/>
          </a:bodyPr>
          <a:p>
            <a:pPr algn="ctr">
              <a:lnSpc>
                <a:spcPct val="90000"/>
              </a:lnSpc>
            </a:pPr>
            <a:endParaRPr b="0" lang="en-US" sz="1800" spc="-1" strike="noStrike">
              <a:latin typeface="Arial"/>
            </a:endParaRPr>
          </a:p>
          <a:p>
            <a:pPr algn="ctr">
              <a:lnSpc>
                <a:spcPct val="90000"/>
              </a:lnSpc>
            </a:pPr>
            <a:endParaRPr b="0" lang="en-US" sz="1800" spc="-1" strike="noStrike">
              <a:latin typeface="Arial"/>
            </a:endParaRPr>
          </a:p>
          <a:p>
            <a:pPr algn="ctr">
              <a:lnSpc>
                <a:spcPct val="90000"/>
              </a:lnSpc>
            </a:pPr>
            <a:endParaRPr b="0" lang="en-US" sz="1800" spc="-1" strike="noStrike">
              <a:latin typeface="Arial"/>
            </a:endParaRPr>
          </a:p>
          <a:p>
            <a:pPr algn="ctr">
              <a:lnSpc>
                <a:spcPct val="90000"/>
              </a:lnSpc>
            </a:pPr>
            <a:endParaRPr b="0" lang="en-US" sz="1800" spc="-1" strike="noStrike">
              <a:latin typeface="Arial"/>
            </a:endParaRPr>
          </a:p>
          <a:p>
            <a:pPr algn="ctr">
              <a:lnSpc>
                <a:spcPct val="90000"/>
              </a:lnSpc>
            </a:pPr>
            <a:endParaRPr b="0" lang="en-US" sz="1800" spc="-1" strike="noStrike">
              <a:latin typeface="Arial"/>
            </a:endParaRPr>
          </a:p>
          <a:p>
            <a:pPr algn="ctr">
              <a:lnSpc>
                <a:spcPct val="90000"/>
              </a:lnSpc>
            </a:pPr>
            <a:endParaRPr b="0" lang="en-US" sz="1800" spc="-1" strike="noStrike">
              <a:latin typeface="Arial"/>
            </a:endParaRPr>
          </a:p>
          <a:p>
            <a:pPr algn="ctr">
              <a:lnSpc>
                <a:spcPct val="90000"/>
              </a:lnSpc>
            </a:pPr>
            <a:endParaRPr b="0" lang="en-US" sz="1800" spc="-1" strike="noStrike">
              <a:latin typeface="Arial"/>
            </a:endParaRPr>
          </a:p>
          <a:p>
            <a:pPr algn="ctr">
              <a:lnSpc>
                <a:spcPct val="90000"/>
              </a:lnSpc>
            </a:pPr>
            <a:endParaRPr b="0" lang="en-US" sz="1800" spc="-1" strike="noStrike">
              <a:latin typeface="Arial"/>
            </a:endParaRPr>
          </a:p>
          <a:p>
            <a:pPr algn="ctr">
              <a:lnSpc>
                <a:spcPct val="90000"/>
              </a:lnSpc>
            </a:pPr>
            <a:r>
              <a:rPr b="0" lang="en-US" sz="2200" spc="-1" strike="noStrike">
                <a:solidFill>
                  <a:srgbClr val="000000"/>
                </a:solidFill>
                <a:latin typeface="Arial"/>
                <a:ea typeface="DejaVu Sans"/>
              </a:rPr>
              <a:t>True Storytelling Institute</a:t>
            </a:r>
            <a:endParaRPr b="0" lang="en-US" sz="2200" spc="-1" strike="noStrike">
              <a:latin typeface="Arial"/>
            </a:endParaRPr>
          </a:p>
          <a:p>
            <a:pPr algn="ctr">
              <a:lnSpc>
                <a:spcPct val="90000"/>
              </a:lnSpc>
            </a:pPr>
            <a:r>
              <a:rPr b="0" lang="en-US" sz="2200" spc="-1" strike="noStrike">
                <a:solidFill>
                  <a:srgbClr val="000000"/>
                </a:solidFill>
                <a:latin typeface="Arial"/>
                <a:ea typeface="DejaVu Sans"/>
              </a:rPr>
              <a:t>PRE-SESSION WEEK #1 </a:t>
            </a:r>
            <a:endParaRPr b="0" lang="en-US" sz="2200" spc="-1" strike="noStrike">
              <a:latin typeface="Arial"/>
            </a:endParaRPr>
          </a:p>
          <a:p>
            <a:pPr algn="ctr">
              <a:lnSpc>
                <a:spcPct val="90000"/>
              </a:lnSpc>
            </a:pPr>
            <a:r>
              <a:rPr b="0" lang="en-US" sz="2200" spc="-1" strike="noStrike">
                <a:solidFill>
                  <a:srgbClr val="000000"/>
                </a:solidFill>
                <a:latin typeface="Arial"/>
                <a:ea typeface="DejaVu Sans"/>
              </a:rPr>
              <a:t>What is True &amp; BENEATH-Antenarrative </a:t>
            </a:r>
            <a:r>
              <a:rPr b="0" lang="en-US" sz="2200" spc="-1" strike="noStrike">
                <a:solidFill>
                  <a:srgbClr val="000000"/>
                </a:solidFill>
                <a:latin typeface="Arial"/>
                <a:ea typeface="DejaVu Sans"/>
              </a:rPr>
              <a:t>process? </a:t>
            </a:r>
            <a:endParaRPr b="0" lang="en-US" sz="2200" spc="-1" strike="noStrike">
              <a:latin typeface="Arial"/>
            </a:endParaRPr>
          </a:p>
          <a:p>
            <a:pPr algn="ctr">
              <a:lnSpc>
                <a:spcPct val="90000"/>
              </a:lnSpc>
            </a:pPr>
            <a:r>
              <a:rPr b="0" lang="en-US" sz="2200" spc="-1" strike="noStrike">
                <a:solidFill>
                  <a:srgbClr val="000000"/>
                </a:solidFill>
                <a:latin typeface="Arial"/>
                <a:ea typeface="DejaVu Sans"/>
              </a:rPr>
              <a:t>COFFEE in the LOBBY</a:t>
            </a:r>
            <a:endParaRPr b="0" lang="en-US" sz="2200" spc="-1" strike="noStrike">
              <a:latin typeface="Arial"/>
            </a:endParaRPr>
          </a:p>
          <a:p>
            <a:pPr algn="ctr">
              <a:lnSpc>
                <a:spcPct val="90000"/>
              </a:lnSpc>
            </a:pPr>
            <a:endParaRPr b="0" lang="en-US" sz="2200" spc="-1" strike="noStrike">
              <a:latin typeface="Arial"/>
            </a:endParaRPr>
          </a:p>
          <a:p>
            <a:pPr algn="ctr">
              <a:lnSpc>
                <a:spcPct val="90000"/>
              </a:lnSpc>
            </a:pPr>
            <a:endParaRPr b="0" lang="en-US" sz="2200" spc="-1" strike="noStrike">
              <a:latin typeface="Arial"/>
            </a:endParaRPr>
          </a:p>
          <a:p>
            <a:pPr>
              <a:lnSpc>
                <a:spcPct val="90000"/>
              </a:lnSpc>
            </a:pPr>
            <a:endParaRPr b="0" lang="en-US" sz="2200" spc="-1" strike="noStrike">
              <a:latin typeface="Arial"/>
            </a:endParaRPr>
          </a:p>
          <a:p>
            <a:pPr>
              <a:lnSpc>
                <a:spcPct val="90000"/>
              </a:lnSpc>
            </a:pPr>
            <a:endParaRPr b="0" lang="en-US" sz="2200" spc="-1" strike="noStrike">
              <a:latin typeface="Arial"/>
            </a:endParaRPr>
          </a:p>
          <a:p>
            <a:pPr>
              <a:lnSpc>
                <a:spcPct val="90000"/>
              </a:lnSpc>
            </a:pPr>
            <a:r>
              <a:rPr b="0" lang="en-US" sz="4400" spc="-1" strike="noStrike">
                <a:solidFill>
                  <a:srgbClr val="000000"/>
                </a:solidFill>
                <a:latin typeface="Arial"/>
                <a:ea typeface="DejaVu Sans"/>
              </a:rPr>
              <a:t>     </a:t>
            </a:r>
            <a:endParaRPr b="0" lang="en-US" sz="4400" spc="-1" strike="noStrike">
              <a:latin typeface="Arial"/>
            </a:endParaRPr>
          </a:p>
        </p:txBody>
      </p:sp>
      <p:sp>
        <p:nvSpPr>
          <p:cNvPr id="354" name="CustomShape 2"/>
          <p:cNvSpPr/>
          <p:nvPr/>
        </p:nvSpPr>
        <p:spPr>
          <a:xfrm>
            <a:off x="933840" y="5563800"/>
            <a:ext cx="10477440" cy="3489480"/>
          </a:xfrm>
          <a:prstGeom prst="rect">
            <a:avLst/>
          </a:prstGeom>
          <a:noFill/>
          <a:ln w="0">
            <a:noFill/>
          </a:ln>
        </p:spPr>
        <p:style>
          <a:lnRef idx="0"/>
          <a:fillRef idx="0"/>
          <a:effectRef idx="0"/>
          <a:fontRef idx="minor"/>
        </p:style>
        <p:txBody>
          <a:bodyPr lIns="0" rIns="0" tIns="0" bIns="0" anchor="ctr">
            <a:noAutofit/>
          </a:bodyPr>
          <a:p>
            <a:pPr>
              <a:lnSpc>
                <a:spcPct val="90000"/>
              </a:lnSpc>
              <a:spcBef>
                <a:spcPts val="1001"/>
              </a:spcBef>
            </a:pPr>
            <a:endParaRPr b="0" lang="en-US" sz="1800" spc="-1" strike="noStrike">
              <a:latin typeface="Arial"/>
            </a:endParaRPr>
          </a:p>
          <a:p>
            <a:pPr>
              <a:lnSpc>
                <a:spcPct val="90000"/>
              </a:lnSpc>
              <a:spcBef>
                <a:spcPts val="1001"/>
              </a:spcBef>
            </a:pPr>
            <a:endParaRPr b="0" lang="en-US" sz="1800" spc="-1" strike="noStrike">
              <a:latin typeface="Arial"/>
            </a:endParaRPr>
          </a:p>
          <a:p>
            <a:pPr>
              <a:lnSpc>
                <a:spcPct val="90000"/>
              </a:lnSpc>
              <a:spcBef>
                <a:spcPts val="1001"/>
              </a:spcBef>
            </a:pPr>
            <a:endParaRPr b="0" lang="en-US" sz="1800" spc="-1" strike="noStrike">
              <a:latin typeface="Arial"/>
            </a:endParaRPr>
          </a:p>
          <a:p>
            <a:pPr>
              <a:lnSpc>
                <a:spcPct val="90000"/>
              </a:lnSpc>
              <a:spcBef>
                <a:spcPts val="1001"/>
              </a:spcBef>
            </a:pPr>
            <a:endParaRPr b="0" lang="en-US" sz="1800" spc="-1" strike="noStrike">
              <a:latin typeface="Arial"/>
            </a:endParaRPr>
          </a:p>
        </p:txBody>
      </p:sp>
      <p:pic>
        <p:nvPicPr>
          <p:cNvPr id="355" name="Picture 298_1" descr=""/>
          <p:cNvPicPr/>
          <p:nvPr/>
        </p:nvPicPr>
        <p:blipFill>
          <a:blip r:embed="rId1"/>
          <a:stretch/>
        </p:blipFill>
        <p:spPr>
          <a:xfrm>
            <a:off x="4343400" y="1828800"/>
            <a:ext cx="4593240" cy="3414960"/>
          </a:xfrm>
          <a:prstGeom prst="rect">
            <a:avLst/>
          </a:prstGeom>
          <a:ln w="0">
            <a:noFill/>
          </a:ln>
        </p:spPr>
      </p:pic>
      <p:sp>
        <p:nvSpPr>
          <p:cNvPr id="356" name="TextShape 3"/>
          <p:cNvSpPr txBox="1"/>
          <p:nvPr/>
        </p:nvSpPr>
        <p:spPr>
          <a:xfrm>
            <a:off x="581040" y="1861920"/>
            <a:ext cx="3305160" cy="1109880"/>
          </a:xfrm>
          <a:prstGeom prst="rect">
            <a:avLst/>
          </a:prstGeom>
          <a:noFill/>
          <a:ln w="0">
            <a:noFill/>
          </a:ln>
        </p:spPr>
        <p:txBody>
          <a:bodyPr lIns="90000" rIns="90000" tIns="45000" bIns="45000">
            <a:noAutofit/>
          </a:bodyPr>
          <a:p>
            <a:pPr>
              <a:lnSpc>
                <a:spcPct val="90000"/>
              </a:lnSpc>
            </a:pPr>
            <a:r>
              <a:rPr b="0" lang="en-US" sz="2000" spc="-1" strike="noStrike">
                <a:solidFill>
                  <a:srgbClr val="000000"/>
                </a:solidFill>
                <a:latin typeface="Arial"/>
                <a:ea typeface="DejaVu Sans"/>
              </a:rPr>
              <a:t>A risk I took was…</a:t>
            </a:r>
            <a:endParaRPr b="0" lang="en-US" sz="2000" spc="-1" strike="noStrike">
              <a:latin typeface="Arial"/>
            </a:endParaRPr>
          </a:p>
          <a:p>
            <a:pPr>
              <a:lnSpc>
                <a:spcPct val="90000"/>
              </a:lnSpc>
            </a:pPr>
            <a:r>
              <a:rPr b="0" lang="en-US" sz="2000" spc="-1" strike="noStrike">
                <a:solidFill>
                  <a:srgbClr val="000000"/>
                </a:solidFill>
                <a:latin typeface="Arial"/>
                <a:ea typeface="DejaVu Sans"/>
              </a:rPr>
              <a:t>A challenge I had was…</a:t>
            </a:r>
            <a:endParaRPr b="0" lang="en-US" sz="2000" spc="-1" strike="noStrike">
              <a:latin typeface="Arial"/>
            </a:endParaRPr>
          </a:p>
          <a:p>
            <a:pPr>
              <a:lnSpc>
                <a:spcPct val="90000"/>
              </a:lnSpc>
            </a:pPr>
            <a:r>
              <a:rPr b="0" lang="en-US" sz="2000" spc="-1" strike="noStrike">
                <a:solidFill>
                  <a:srgbClr val="000000"/>
                </a:solidFill>
                <a:latin typeface="Arial"/>
                <a:ea typeface="DejaVu Sans"/>
              </a:rPr>
              <a:t>A success I had was…</a:t>
            </a:r>
            <a:endParaRPr b="0" lang="en-US" sz="2000" spc="-1" strike="noStrike">
              <a:latin typeface="Arial"/>
            </a:endParaRPr>
          </a:p>
          <a:p>
            <a:pPr>
              <a:lnSpc>
                <a:spcPct val="90000"/>
              </a:lnSpc>
            </a:pPr>
            <a:r>
              <a:rPr b="0" lang="en-US" sz="2000" spc="-1" strike="noStrike">
                <a:solidFill>
                  <a:srgbClr val="000000"/>
                </a:solidFill>
                <a:latin typeface="Arial"/>
                <a:ea typeface="DejaVu Sans"/>
              </a:rPr>
              <a:t>I am proud of myself for…</a:t>
            </a:r>
            <a:endParaRPr b="0" lang="en-US" sz="2000" spc="-1" strike="noStrike">
              <a:latin typeface="Arial"/>
            </a:endParaRPr>
          </a:p>
        </p:txBody>
      </p:sp>
      <p:pic>
        <p:nvPicPr>
          <p:cNvPr id="357" name="" descr=""/>
          <p:cNvPicPr/>
          <p:nvPr/>
        </p:nvPicPr>
        <p:blipFill>
          <a:blip r:embed="rId2"/>
          <a:stretch/>
        </p:blipFill>
        <p:spPr>
          <a:xfrm>
            <a:off x="0" y="3261240"/>
            <a:ext cx="4242240" cy="3596760"/>
          </a:xfrm>
          <a:prstGeom prst="rect">
            <a:avLst/>
          </a:prstGeom>
          <a:ln w="0">
            <a:noFill/>
          </a:ln>
        </p:spPr>
      </p:pic>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2" name="CustomShape 1"/>
          <p:cNvSpPr/>
          <p:nvPr/>
        </p:nvSpPr>
        <p:spPr>
          <a:xfrm>
            <a:off x="228600" y="9360"/>
            <a:ext cx="8914320" cy="2046960"/>
          </a:xfrm>
          <a:prstGeom prst="rect">
            <a:avLst/>
          </a:prstGeom>
          <a:noFill/>
          <a:ln w="0">
            <a:noFill/>
          </a:ln>
        </p:spPr>
        <p:style>
          <a:lnRef idx="0"/>
          <a:fillRef idx="0"/>
          <a:effectRef idx="0"/>
          <a:fontRef idx="minor"/>
        </p:style>
        <p:txBody>
          <a:bodyPr lIns="0" rIns="0" tIns="0" bIns="0" anchor="ctr">
            <a:noAutofit/>
          </a:bodyPr>
          <a:p>
            <a:pPr>
              <a:lnSpc>
                <a:spcPct val="100000"/>
              </a:lnSpc>
            </a:pPr>
            <a:r>
              <a:rPr b="0" lang="da-DK" sz="1800" spc="-1" strike="noStrike">
                <a:solidFill>
                  <a:srgbClr val="000000"/>
                </a:solidFill>
                <a:latin typeface="Arial"/>
                <a:ea typeface="DejaVu Sans"/>
              </a:rPr>
              <a:t>GOING BENEATH into the DEPTHS of STORYTELLING WE FIND COMMON GROUND</a:t>
            </a:r>
            <a:br/>
            <a:br/>
            <a:r>
              <a:rPr b="0" lang="da-DK" sz="1800" spc="-1" strike="noStrike">
                <a:solidFill>
                  <a:srgbClr val="000000"/>
                </a:solidFill>
                <a:latin typeface="Arial"/>
                <a:ea typeface="DejaVu Sans"/>
              </a:rPr>
              <a:t>GOING into TIME we find many BEFORES and MANY BETS ON THE FUTURE</a:t>
            </a:r>
            <a:br/>
            <a:br/>
            <a:r>
              <a:rPr b="0" lang="da-DK" sz="1800" spc="-1" strike="noStrike">
                <a:solidFill>
                  <a:srgbClr val="000000"/>
                </a:solidFill>
                <a:latin typeface="Arial"/>
                <a:ea typeface="DejaVu Sans"/>
              </a:rPr>
              <a:t>THIS IS A MAP OF HOW principles and antenarrative processes intersect in most every organization. It is also a Diagnostic Tool to discern where </a:t>
            </a:r>
            <a:r>
              <a:rPr b="0" lang="en-US" sz="1800" spc="-1" strike="noStrike">
                <a:solidFill>
                  <a:srgbClr val="000000"/>
                </a:solidFill>
                <a:latin typeface="Arial"/>
                <a:ea typeface="DejaVu Sans"/>
              </a:rPr>
              <a:t>processes</a:t>
            </a:r>
            <a:r>
              <a:rPr b="0" lang="da-DK" sz="1800" spc="-1" strike="noStrike">
                <a:solidFill>
                  <a:srgbClr val="000000"/>
                </a:solidFill>
                <a:latin typeface="Arial"/>
                <a:ea typeface="DejaVu Sans"/>
              </a:rPr>
              <a:t> are likely to </a:t>
            </a:r>
            <a:r>
              <a:rPr b="0" lang="en-US" sz="1800" spc="-1" strike="noStrike">
                <a:solidFill>
                  <a:srgbClr val="000000"/>
                </a:solidFill>
                <a:latin typeface="Arial"/>
                <a:ea typeface="DejaVu Sans"/>
              </a:rPr>
              <a:t>dwell</a:t>
            </a:r>
            <a:endParaRPr b="0" lang="en-US" sz="1800" spc="-1" strike="noStrike">
              <a:latin typeface="Arial"/>
            </a:endParaRPr>
          </a:p>
        </p:txBody>
      </p:sp>
      <p:pic>
        <p:nvPicPr>
          <p:cNvPr id="423" name="Picture 420" descr=""/>
          <p:cNvPicPr/>
          <p:nvPr/>
        </p:nvPicPr>
        <p:blipFill>
          <a:blip r:embed="rId1"/>
          <a:stretch/>
        </p:blipFill>
        <p:spPr>
          <a:xfrm>
            <a:off x="183600" y="2057760"/>
            <a:ext cx="8775720" cy="4799160"/>
          </a:xfrm>
          <a:prstGeom prst="rect">
            <a:avLst/>
          </a:prstGeom>
          <a:ln w="0">
            <a:noFill/>
          </a:ln>
        </p:spPr>
      </p:pic>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4" name="CustomShape 1"/>
          <p:cNvSpPr/>
          <p:nvPr/>
        </p:nvSpPr>
        <p:spPr>
          <a:xfrm>
            <a:off x="697320" y="186120"/>
            <a:ext cx="8011440" cy="6382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Arial"/>
                <a:ea typeface="DejaVu Sans"/>
              </a:rPr>
              <a:t>TSI GUIDE can use this tool for each of 7 True Storytelling Principles</a:t>
            </a:r>
            <a:endParaRPr b="0" lang="en-US" sz="1800" spc="-1" strike="noStrike">
              <a:latin typeface="Arial"/>
            </a:endParaRPr>
          </a:p>
          <a:p>
            <a:pPr>
              <a:lnSpc>
                <a:spcPct val="100000"/>
              </a:lnSpc>
            </a:pPr>
            <a:r>
              <a:rPr b="0" lang="en-US" sz="1800" spc="-1" strike="noStrike">
                <a:solidFill>
                  <a:srgbClr val="000000"/>
                </a:solidFill>
                <a:latin typeface="Arial"/>
                <a:ea typeface="DejaVu Sans"/>
              </a:rPr>
              <a:t>Here is how to use it for Principle 1</a:t>
            </a:r>
            <a:endParaRPr b="0" lang="en-US" sz="1800" spc="-1" strike="noStrike">
              <a:latin typeface="Arial"/>
            </a:endParaRPr>
          </a:p>
        </p:txBody>
      </p:sp>
      <p:pic>
        <p:nvPicPr>
          <p:cNvPr id="425" name="Picture 5" descr=""/>
          <p:cNvPicPr/>
          <p:nvPr/>
        </p:nvPicPr>
        <p:blipFill>
          <a:blip r:embed="rId1"/>
          <a:stretch/>
        </p:blipFill>
        <p:spPr>
          <a:xfrm>
            <a:off x="154440" y="1329480"/>
            <a:ext cx="8834040" cy="5428440"/>
          </a:xfrm>
          <a:prstGeom prst="rect">
            <a:avLst/>
          </a:prstGeom>
          <a:ln w="0">
            <a:noFill/>
          </a:ln>
        </p:spPr>
      </p:pic>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6" name="CustomShape 1"/>
          <p:cNvSpPr/>
          <p:nvPr/>
        </p:nvSpPr>
        <p:spPr>
          <a:xfrm>
            <a:off x="217080" y="273600"/>
            <a:ext cx="8925840" cy="872280"/>
          </a:xfrm>
          <a:prstGeom prst="rect">
            <a:avLst/>
          </a:prstGeom>
          <a:noFill/>
          <a:ln w="0">
            <a:noFill/>
          </a:ln>
        </p:spPr>
        <p:style>
          <a:lnRef idx="0"/>
          <a:fillRef idx="0"/>
          <a:effectRef idx="0"/>
          <a:fontRef idx="minor"/>
        </p:style>
        <p:txBody>
          <a:bodyPr lIns="0" rIns="0" tIns="0" bIns="0" anchor="ctr">
            <a:noAutofit/>
          </a:bodyPr>
          <a:p>
            <a:pPr>
              <a:lnSpc>
                <a:spcPct val="90000"/>
              </a:lnSpc>
            </a:pPr>
            <a:r>
              <a:rPr b="0" lang="en-US" sz="3470" spc="-1" strike="noStrike">
                <a:solidFill>
                  <a:srgbClr val="000000"/>
                </a:solidFill>
                <a:latin typeface="Arial"/>
                <a:ea typeface="DejaVu Sans"/>
              </a:rPr>
              <a:t>Guiding Dialogue is about 3 I’s</a:t>
            </a:r>
            <a:br/>
            <a:r>
              <a:rPr b="0" lang="en-US" sz="3470" spc="-1" strike="noStrike">
                <a:solidFill>
                  <a:srgbClr val="000000"/>
                </a:solidFill>
                <a:latin typeface="Arial"/>
                <a:ea typeface="DejaVu Sans"/>
              </a:rPr>
              <a:t>This tool goes deeper into ALIGNMENTS</a:t>
            </a:r>
            <a:endParaRPr b="0" lang="en-US" sz="3470" spc="-1" strike="noStrike">
              <a:latin typeface="Arial"/>
            </a:endParaRPr>
          </a:p>
        </p:txBody>
      </p:sp>
      <p:pic>
        <p:nvPicPr>
          <p:cNvPr id="427" name="Picture 3" descr=""/>
          <p:cNvPicPr/>
          <p:nvPr/>
        </p:nvPicPr>
        <p:blipFill>
          <a:blip r:embed="rId1"/>
          <a:stretch/>
        </p:blipFill>
        <p:spPr>
          <a:xfrm>
            <a:off x="921960" y="1418400"/>
            <a:ext cx="7298640" cy="5408280"/>
          </a:xfrm>
          <a:prstGeom prst="rect">
            <a:avLst/>
          </a:prstGeom>
          <a:ln w="0">
            <a:noFill/>
          </a:ln>
        </p:spPr>
      </p:pic>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8" name="CustomShape 1"/>
          <p:cNvSpPr/>
          <p:nvPr/>
        </p:nvSpPr>
        <p:spPr>
          <a:xfrm>
            <a:off x="457200" y="273600"/>
            <a:ext cx="8228160" cy="1143720"/>
          </a:xfrm>
          <a:prstGeom prst="rect">
            <a:avLst/>
          </a:prstGeom>
          <a:noFill/>
          <a:ln w="0">
            <a:noFill/>
          </a:ln>
        </p:spPr>
        <p:style>
          <a:lnRef idx="0"/>
          <a:fillRef idx="0"/>
          <a:effectRef idx="0"/>
          <a:fontRef idx="minor"/>
        </p:style>
        <p:txBody>
          <a:bodyPr lIns="0" rIns="0" tIns="0" bIns="0" anchor="ctr">
            <a:noAutofit/>
          </a:bodyPr>
          <a:p>
            <a:pPr>
              <a:lnSpc>
                <a:spcPct val="90000"/>
              </a:lnSpc>
            </a:pPr>
            <a:r>
              <a:rPr b="0" lang="en-US" sz="3959" spc="-1" strike="noStrike">
                <a:solidFill>
                  <a:srgbClr val="000000"/>
                </a:solidFill>
                <a:latin typeface="Arial"/>
                <a:ea typeface="DejaVu Sans"/>
              </a:rPr>
              <a:t>A Guide helps participants travel from surface values to core values</a:t>
            </a:r>
            <a:endParaRPr b="0" lang="en-US" sz="3959" spc="-1" strike="noStrike">
              <a:latin typeface="Arial"/>
            </a:endParaRPr>
          </a:p>
        </p:txBody>
      </p:sp>
      <p:pic>
        <p:nvPicPr>
          <p:cNvPr id="429" name="Picture 3" descr=""/>
          <p:cNvPicPr/>
          <p:nvPr/>
        </p:nvPicPr>
        <p:blipFill>
          <a:blip r:embed="rId1"/>
          <a:stretch/>
        </p:blipFill>
        <p:spPr>
          <a:xfrm>
            <a:off x="766800" y="1418400"/>
            <a:ext cx="7918560" cy="4329000"/>
          </a:xfrm>
          <a:prstGeom prst="rect">
            <a:avLst/>
          </a:prstGeom>
          <a:ln w="0">
            <a:noFill/>
          </a:ln>
        </p:spPr>
      </p:pic>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0" name="CustomShape 1"/>
          <p:cNvSpPr/>
          <p:nvPr/>
        </p:nvSpPr>
        <p:spPr>
          <a:xfrm>
            <a:off x="1021680" y="1086480"/>
            <a:ext cx="3921480" cy="1347480"/>
          </a:xfrm>
          <a:prstGeom prst="rect">
            <a:avLst/>
          </a:prstGeom>
          <a:noFill/>
          <a:ln w="0">
            <a:noFill/>
          </a:ln>
        </p:spPr>
        <p:style>
          <a:lnRef idx="0"/>
          <a:fillRef idx="0"/>
          <a:effectRef idx="0"/>
          <a:fontRef idx="minor"/>
        </p:style>
        <p:txBody>
          <a:bodyPr wrap="none" lIns="67680" rIns="67680" tIns="33840" bIns="33840">
            <a:spAutoFit/>
          </a:bodyPr>
          <a:p>
            <a:pPr>
              <a:lnSpc>
                <a:spcPct val="100000"/>
              </a:lnSpc>
            </a:pPr>
            <a:r>
              <a:rPr b="1" lang="da-DK" sz="2100" spc="-1" strike="noStrike">
                <a:solidFill>
                  <a:srgbClr val="000000"/>
                </a:solidFill>
                <a:latin typeface="Verdana"/>
                <a:ea typeface="Verdana"/>
              </a:rPr>
              <a:t>Part III: Tool: Principle 1</a:t>
            </a:r>
            <a:endParaRPr b="0" lang="en-US" sz="2100" spc="-1" strike="noStrike">
              <a:latin typeface="Arial"/>
            </a:endParaRPr>
          </a:p>
          <a:p>
            <a:pPr>
              <a:lnSpc>
                <a:spcPct val="100000"/>
              </a:lnSpc>
            </a:pPr>
            <a:r>
              <a:rPr b="1" lang="da-DK" sz="2100" spc="-1" strike="noStrike">
                <a:solidFill>
                  <a:srgbClr val="000000"/>
                </a:solidFill>
                <a:latin typeface="Verdana"/>
                <a:ea typeface="Verdana"/>
              </a:rPr>
              <a:t>Protreptic Dialogue</a:t>
            </a:r>
            <a:br/>
            <a:endParaRPr b="0" lang="en-US" sz="2100" spc="-1" strike="noStrike">
              <a:latin typeface="Arial"/>
            </a:endParaRPr>
          </a:p>
          <a:p>
            <a:pPr>
              <a:lnSpc>
                <a:spcPct val="100000"/>
              </a:lnSpc>
            </a:pPr>
            <a:endParaRPr b="0" lang="en-US" sz="2100" spc="-1" strike="noStrike">
              <a:latin typeface="Arial"/>
            </a:endParaRPr>
          </a:p>
        </p:txBody>
      </p:sp>
      <p:sp>
        <p:nvSpPr>
          <p:cNvPr id="431" name="CustomShape 2"/>
          <p:cNvSpPr/>
          <p:nvPr/>
        </p:nvSpPr>
        <p:spPr>
          <a:xfrm>
            <a:off x="167040" y="2023560"/>
            <a:ext cx="6007680" cy="3359160"/>
          </a:xfrm>
          <a:prstGeom prst="rect">
            <a:avLst/>
          </a:prstGeom>
          <a:noFill/>
          <a:ln w="0">
            <a:noFill/>
          </a:ln>
        </p:spPr>
        <p:style>
          <a:lnRef idx="0"/>
          <a:fillRef idx="0"/>
          <a:effectRef idx="0"/>
          <a:fontRef idx="minor"/>
        </p:style>
        <p:txBody>
          <a:bodyPr wrap="none" lIns="67680" rIns="67680" tIns="33840" bIns="33840">
            <a:spAutoFit/>
          </a:bodyPr>
          <a:p>
            <a:pPr marL="385920" indent="-384840">
              <a:lnSpc>
                <a:spcPct val="100000"/>
              </a:lnSpc>
              <a:buClr>
                <a:srgbClr val="000000"/>
              </a:buClr>
              <a:buFont typeface="StarSymbol"/>
              <a:buAutoNum type="arabicPeriod"/>
            </a:pPr>
            <a:r>
              <a:rPr b="1" lang="da-DK" sz="2700" spc="-1" strike="noStrike">
                <a:solidFill>
                  <a:srgbClr val="000000"/>
                </a:solidFill>
                <a:latin typeface="Calibri"/>
                <a:ea typeface="DejaVu Sans"/>
              </a:rPr>
              <a:t>Attune yourself and others to</a:t>
            </a:r>
            <a:br/>
            <a:r>
              <a:rPr b="1" lang="da-DK" sz="2700" spc="-1" strike="noStrike">
                <a:solidFill>
                  <a:srgbClr val="000000"/>
                </a:solidFill>
                <a:latin typeface="Calibri"/>
                <a:ea typeface="DejaVu Sans"/>
              </a:rPr>
              <a:t>what is most important in life</a:t>
            </a:r>
            <a:br/>
            <a:r>
              <a:rPr b="1" lang="en-US" sz="2700" spc="-1" strike="noStrike">
                <a:solidFill>
                  <a:srgbClr val="000000"/>
                </a:solidFill>
                <a:latin typeface="Arial"/>
                <a:ea typeface="DejaVu Sans"/>
              </a:rPr>
              <a:t> </a:t>
            </a:r>
            <a:endParaRPr b="0" lang="en-US" sz="2700" spc="-1" strike="noStrike">
              <a:latin typeface="Arial"/>
            </a:endParaRPr>
          </a:p>
          <a:p>
            <a:pPr>
              <a:lnSpc>
                <a:spcPct val="100000"/>
              </a:lnSpc>
            </a:pPr>
            <a:r>
              <a:rPr b="1" lang="da-DK" sz="2700" spc="-1" strike="noStrike">
                <a:solidFill>
                  <a:srgbClr val="000000"/>
                </a:solidFill>
                <a:latin typeface="Calibri"/>
                <a:ea typeface="DejaVu Sans"/>
              </a:rPr>
              <a:t>2. Help people to act from Core Values</a:t>
            </a:r>
            <a:br/>
            <a:r>
              <a:rPr b="1" lang="da-DK" sz="2700" spc="-1" strike="noStrike">
                <a:solidFill>
                  <a:srgbClr val="000000"/>
                </a:solidFill>
                <a:latin typeface="Arial"/>
                <a:ea typeface="DejaVu Sans"/>
              </a:rPr>
              <a:t>     </a:t>
            </a:r>
            <a:r>
              <a:rPr b="1" lang="da-DK" sz="2700" spc="-1" strike="noStrike">
                <a:solidFill>
                  <a:srgbClr val="000000"/>
                </a:solidFill>
                <a:latin typeface="Calibri"/>
                <a:ea typeface="DejaVu Sans"/>
              </a:rPr>
              <a:t>instead of momentary emotions</a:t>
            </a:r>
            <a:br/>
            <a:endParaRPr b="0" lang="en-US" sz="2700" spc="-1" strike="noStrike">
              <a:latin typeface="Arial"/>
            </a:endParaRPr>
          </a:p>
          <a:p>
            <a:pPr>
              <a:lnSpc>
                <a:spcPct val="100000"/>
              </a:lnSpc>
            </a:pPr>
            <a:r>
              <a:rPr b="1" lang="da-DK" sz="2700" spc="-1" strike="noStrike">
                <a:solidFill>
                  <a:srgbClr val="000000"/>
                </a:solidFill>
                <a:latin typeface="Calibri"/>
                <a:ea typeface="DejaVu Sans"/>
              </a:rPr>
              <a:t>3. Commitment increases when actions</a:t>
            </a:r>
            <a:br/>
            <a:r>
              <a:rPr b="1" lang="da-DK" sz="2700" spc="-1" strike="noStrike">
                <a:solidFill>
                  <a:srgbClr val="000000"/>
                </a:solidFill>
                <a:latin typeface="Arial"/>
                <a:ea typeface="DejaVu Sans"/>
              </a:rPr>
              <a:t>    </a:t>
            </a:r>
            <a:r>
              <a:rPr b="1" lang="da-DK" sz="2700" spc="-1" strike="noStrike">
                <a:solidFill>
                  <a:srgbClr val="000000"/>
                </a:solidFill>
                <a:latin typeface="Calibri"/>
                <a:ea typeface="DejaVu Sans"/>
              </a:rPr>
              <a:t>are linked to important Core Concepts </a:t>
            </a:r>
            <a:endParaRPr b="0" lang="en-US" sz="2700" spc="-1" strike="noStrike">
              <a:latin typeface="Arial"/>
            </a:endParaRPr>
          </a:p>
        </p:txBody>
      </p:sp>
      <p:pic>
        <p:nvPicPr>
          <p:cNvPr id="432" name="Billede 13_1" descr=""/>
          <p:cNvPicPr/>
          <p:nvPr/>
        </p:nvPicPr>
        <p:blipFill>
          <a:blip r:embed="rId1"/>
          <a:stretch/>
        </p:blipFill>
        <p:spPr>
          <a:xfrm>
            <a:off x="9784440" y="1371600"/>
            <a:ext cx="2101680" cy="4083120"/>
          </a:xfrm>
          <a:prstGeom prst="rect">
            <a:avLst/>
          </a:prstGeom>
          <a:ln w="0">
            <a:noFill/>
          </a:ln>
        </p:spPr>
      </p:pic>
      <p:pic>
        <p:nvPicPr>
          <p:cNvPr id="433" name="Picture 4_1" descr="mazing Hall"/>
          <p:cNvPicPr/>
          <p:nvPr/>
        </p:nvPicPr>
        <p:blipFill>
          <a:blip r:embed="rId2"/>
          <a:stretch/>
        </p:blipFill>
        <p:spPr>
          <a:xfrm>
            <a:off x="5702760" y="1910880"/>
            <a:ext cx="2018160" cy="2697840"/>
          </a:xfrm>
          <a:prstGeom prst="rect">
            <a:avLst/>
          </a:prstGeom>
          <a:ln w="0">
            <a:noFill/>
          </a:ln>
        </p:spPr>
      </p:pic>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34" name="Picture 2" descr="hat is co-creation and how can it help your business? | Emerald Publishing"/>
          <p:cNvPicPr/>
          <p:nvPr/>
        </p:nvPicPr>
        <p:blipFill>
          <a:blip r:embed="rId1"/>
          <a:stretch/>
        </p:blipFill>
        <p:spPr>
          <a:xfrm>
            <a:off x="0" y="857160"/>
            <a:ext cx="9132480" cy="5142600"/>
          </a:xfrm>
          <a:prstGeom prst="rect">
            <a:avLst/>
          </a:prstGeom>
          <a:ln w="0">
            <a:noFill/>
          </a:ln>
        </p:spPr>
      </p:pic>
      <p:sp>
        <p:nvSpPr>
          <p:cNvPr id="435" name="CustomShape 1"/>
          <p:cNvSpPr/>
          <p:nvPr/>
        </p:nvSpPr>
        <p:spPr>
          <a:xfrm>
            <a:off x="4348080" y="1950480"/>
            <a:ext cx="802080" cy="36396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da-DK" sz="1800" spc="-1" strike="noStrike">
                <a:solidFill>
                  <a:srgbClr val="000000"/>
                </a:solidFill>
                <a:latin typeface="Arial"/>
                <a:ea typeface="DejaVu Sans"/>
              </a:rPr>
              <a:t>TRUE</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36" name="Picture 2" descr="he Tip of the ACA Iceberg – Axene Health Partners, LLC"/>
          <p:cNvPicPr/>
          <p:nvPr/>
        </p:nvPicPr>
        <p:blipFill>
          <a:blip r:embed="rId1"/>
          <a:stretch/>
        </p:blipFill>
        <p:spPr>
          <a:xfrm>
            <a:off x="0" y="857160"/>
            <a:ext cx="9142920" cy="5817960"/>
          </a:xfrm>
          <a:prstGeom prst="rect">
            <a:avLst/>
          </a:prstGeom>
          <a:ln w="0">
            <a:noFill/>
          </a:ln>
        </p:spPr>
      </p:pic>
      <p:sp>
        <p:nvSpPr>
          <p:cNvPr id="437" name="CustomShape 1"/>
          <p:cNvSpPr/>
          <p:nvPr/>
        </p:nvSpPr>
        <p:spPr>
          <a:xfrm>
            <a:off x="5089320" y="2380320"/>
            <a:ext cx="3430080" cy="3222360"/>
          </a:xfrm>
          <a:prstGeom prst="rect">
            <a:avLst/>
          </a:prstGeom>
          <a:noFill/>
          <a:ln w="0">
            <a:noFill/>
          </a:ln>
        </p:spPr>
        <p:style>
          <a:lnRef idx="0"/>
          <a:fillRef idx="0"/>
          <a:effectRef idx="0"/>
          <a:fontRef idx="minor"/>
        </p:style>
        <p:txBody>
          <a:bodyPr lIns="67680" rIns="67680" tIns="33840" bIns="33840">
            <a:spAutoFit/>
          </a:bodyPr>
          <a:p>
            <a:pPr>
              <a:lnSpc>
                <a:spcPct val="100000"/>
              </a:lnSpc>
            </a:pPr>
            <a:endParaRPr b="0" lang="en-US" sz="1800" spc="-1" strike="noStrike">
              <a:latin typeface="Arial"/>
            </a:endParaRPr>
          </a:p>
          <a:p>
            <a:pPr>
              <a:lnSpc>
                <a:spcPct val="100000"/>
              </a:lnSpc>
            </a:pPr>
            <a:r>
              <a:rPr b="1" lang="da-DK" sz="2700" spc="-1" strike="noStrike">
                <a:solidFill>
                  <a:srgbClr val="ffffff"/>
                </a:solidFill>
                <a:latin typeface="Calibri"/>
                <a:ea typeface="ＭＳ Ｐゴシック"/>
              </a:rPr>
              <a:t>If we get to a deeper understanding of  the CORE-concepts/values which are important for us.</a:t>
            </a:r>
            <a:endParaRPr b="0" lang="en-US" sz="2700" spc="-1" strike="noStrike">
              <a:latin typeface="Arial"/>
            </a:endParaRPr>
          </a:p>
          <a:p>
            <a:pPr>
              <a:lnSpc>
                <a:spcPct val="100000"/>
              </a:lnSpc>
            </a:pPr>
            <a:r>
              <a:rPr b="1" lang="da-DK" sz="2700" spc="-1" strike="noStrike">
                <a:solidFill>
                  <a:srgbClr val="ffffff"/>
                </a:solidFill>
                <a:latin typeface="Calibri"/>
                <a:ea typeface="ＭＳ Ｐゴシック"/>
              </a:rPr>
              <a:t>It will change the way we live and work. </a:t>
            </a:r>
            <a:endParaRPr b="0" lang="en-US" sz="2700" spc="-1" strike="noStrike">
              <a:latin typeface="Arial"/>
            </a:endParaRPr>
          </a:p>
        </p:txBody>
      </p:sp>
      <p:sp>
        <p:nvSpPr>
          <p:cNvPr id="438" name="CustomShape 2"/>
          <p:cNvSpPr/>
          <p:nvPr/>
        </p:nvSpPr>
        <p:spPr>
          <a:xfrm>
            <a:off x="89280" y="937440"/>
            <a:ext cx="3377160" cy="1164960"/>
          </a:xfrm>
          <a:prstGeom prst="rect">
            <a:avLst/>
          </a:prstGeom>
          <a:noFill/>
          <a:ln w="0">
            <a:noFill/>
          </a:ln>
        </p:spPr>
        <p:style>
          <a:lnRef idx="0"/>
          <a:fillRef idx="0"/>
          <a:effectRef idx="0"/>
          <a:fontRef idx="minor"/>
        </p:style>
        <p:txBody>
          <a:bodyPr wrap="none" lIns="67680" rIns="67680" tIns="33840" bIns="33840">
            <a:spAutoFit/>
          </a:bodyPr>
          <a:p>
            <a:pPr>
              <a:lnSpc>
                <a:spcPct val="100000"/>
              </a:lnSpc>
            </a:pPr>
            <a:r>
              <a:rPr b="1" lang="da-DK" sz="1800" spc="-1" strike="noStrike">
                <a:solidFill>
                  <a:srgbClr val="000000"/>
                </a:solidFill>
                <a:latin typeface="Verdana"/>
                <a:ea typeface="Verdana"/>
              </a:rPr>
              <a:t>Part III: Tool: Principle 1</a:t>
            </a:r>
            <a:endParaRPr b="0" lang="en-US" sz="1800" spc="-1" strike="noStrike">
              <a:latin typeface="Arial"/>
            </a:endParaRPr>
          </a:p>
          <a:p>
            <a:pPr>
              <a:lnSpc>
                <a:spcPct val="100000"/>
              </a:lnSpc>
            </a:pPr>
            <a:r>
              <a:rPr b="1" lang="da-DK" sz="1800" spc="-1" strike="noStrike">
                <a:solidFill>
                  <a:srgbClr val="000000"/>
                </a:solidFill>
                <a:latin typeface="Verdana"/>
                <a:ea typeface="Verdana"/>
              </a:rPr>
              <a:t>Protreptic Dialogue</a:t>
            </a:r>
            <a:br/>
            <a:endParaRPr b="0" lang="en-US" sz="1800" spc="-1" strike="noStrike">
              <a:latin typeface="Arial"/>
            </a:endParaRPr>
          </a:p>
          <a:p>
            <a:pPr>
              <a:lnSpc>
                <a:spcPct val="100000"/>
              </a:lnSpc>
            </a:pP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39" name="Picture 2" descr="tockholm Sweden Skyline - Plakat i høj kvalitet - Photowall"/>
          <p:cNvPicPr/>
          <p:nvPr/>
        </p:nvPicPr>
        <p:blipFill>
          <a:blip r:embed="rId1"/>
          <a:stretch/>
        </p:blipFill>
        <p:spPr>
          <a:xfrm>
            <a:off x="790920" y="857160"/>
            <a:ext cx="7492680" cy="4992480"/>
          </a:xfrm>
          <a:prstGeom prst="rect">
            <a:avLst/>
          </a:prstGeom>
          <a:ln w="0">
            <a:noFill/>
          </a:ln>
        </p:spPr>
      </p:pic>
      <p:sp>
        <p:nvSpPr>
          <p:cNvPr id="440" name="CustomShape 1"/>
          <p:cNvSpPr/>
          <p:nvPr/>
        </p:nvSpPr>
        <p:spPr>
          <a:xfrm>
            <a:off x="2949480" y="1254960"/>
            <a:ext cx="3830400" cy="912600"/>
          </a:xfrm>
          <a:prstGeom prst="rect">
            <a:avLst/>
          </a:prstGeom>
          <a:noFill/>
          <a:ln w="0">
            <a:noFill/>
          </a:ln>
        </p:spPr>
        <p:style>
          <a:lnRef idx="0"/>
          <a:fillRef idx="0"/>
          <a:effectRef idx="0"/>
          <a:fontRef idx="minor"/>
        </p:style>
        <p:txBody>
          <a:bodyPr wrap="none" lIns="90000" rIns="90000" tIns="45000" bIns="45000">
            <a:spAutoFit/>
          </a:bodyPr>
          <a:p>
            <a:pPr algn="ctr">
              <a:lnSpc>
                <a:spcPct val="100000"/>
              </a:lnSpc>
            </a:pPr>
            <a:r>
              <a:rPr b="1" lang="da-DK" sz="2700" spc="-1" strike="noStrike">
                <a:solidFill>
                  <a:srgbClr val="000000"/>
                </a:solidFill>
                <a:latin typeface="Arial"/>
                <a:ea typeface="DejaVu Sans"/>
              </a:rPr>
              <a:t>ABSTRACT/GENERAL</a:t>
            </a:r>
            <a:endParaRPr b="0" lang="en-US" sz="2700" spc="-1" strike="noStrike">
              <a:latin typeface="Arial"/>
            </a:endParaRPr>
          </a:p>
          <a:p>
            <a:pPr algn="ctr">
              <a:lnSpc>
                <a:spcPct val="100000"/>
              </a:lnSpc>
            </a:pPr>
            <a:r>
              <a:rPr b="1" lang="da-DK" sz="2700" spc="-1" strike="noStrike">
                <a:solidFill>
                  <a:srgbClr val="000000"/>
                </a:solidFill>
                <a:latin typeface="Arial"/>
                <a:ea typeface="DejaVu Sans"/>
              </a:rPr>
              <a:t>Concepts</a:t>
            </a:r>
            <a:endParaRPr b="0" lang="en-US" sz="2700" spc="-1" strike="noStrike">
              <a:latin typeface="Arial"/>
            </a:endParaRPr>
          </a:p>
        </p:txBody>
      </p:sp>
      <p:sp>
        <p:nvSpPr>
          <p:cNvPr id="441" name="CustomShape 2"/>
          <p:cNvSpPr/>
          <p:nvPr/>
        </p:nvSpPr>
        <p:spPr>
          <a:xfrm>
            <a:off x="3112560" y="4729680"/>
            <a:ext cx="2849040" cy="912600"/>
          </a:xfrm>
          <a:prstGeom prst="rect">
            <a:avLst/>
          </a:prstGeom>
          <a:noFill/>
          <a:ln w="0">
            <a:noFill/>
          </a:ln>
        </p:spPr>
        <p:style>
          <a:lnRef idx="0"/>
          <a:fillRef idx="0"/>
          <a:effectRef idx="0"/>
          <a:fontRef idx="minor"/>
        </p:style>
        <p:txBody>
          <a:bodyPr wrap="none" lIns="90000" rIns="90000" tIns="45000" bIns="45000">
            <a:spAutoFit/>
          </a:bodyPr>
          <a:p>
            <a:pPr algn="ctr">
              <a:lnSpc>
                <a:spcPct val="100000"/>
              </a:lnSpc>
            </a:pPr>
            <a:r>
              <a:rPr b="1" lang="da-DK" sz="2700" spc="-1" strike="noStrike">
                <a:solidFill>
                  <a:srgbClr val="000000"/>
                </a:solidFill>
                <a:latin typeface="Arial"/>
                <a:ea typeface="DejaVu Sans"/>
              </a:rPr>
              <a:t>CONCRETE</a:t>
            </a:r>
            <a:endParaRPr b="0" lang="en-US" sz="2700" spc="-1" strike="noStrike">
              <a:latin typeface="Arial"/>
            </a:endParaRPr>
          </a:p>
          <a:p>
            <a:pPr algn="ctr">
              <a:lnSpc>
                <a:spcPct val="100000"/>
              </a:lnSpc>
            </a:pPr>
            <a:r>
              <a:rPr b="1" lang="da-DK" sz="2700" spc="-1" strike="noStrike">
                <a:solidFill>
                  <a:srgbClr val="000000"/>
                </a:solidFill>
                <a:latin typeface="Arial"/>
                <a:ea typeface="DejaVu Sans"/>
              </a:rPr>
              <a:t>Personal stories</a:t>
            </a:r>
            <a:endParaRPr b="0" lang="en-US" sz="2700" spc="-1" strike="noStrike">
              <a:latin typeface="Arial"/>
            </a:endParaRPr>
          </a:p>
        </p:txBody>
      </p:sp>
      <p:sp>
        <p:nvSpPr>
          <p:cNvPr id="442" name="CustomShape 3"/>
          <p:cNvSpPr/>
          <p:nvPr/>
        </p:nvSpPr>
        <p:spPr>
          <a:xfrm>
            <a:off x="273960" y="1116360"/>
            <a:ext cx="2039760" cy="29520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da-DK" sz="1350" spc="-1" strike="noStrike">
                <a:solidFill>
                  <a:srgbClr val="000000"/>
                </a:solidFill>
                <a:latin typeface="Verdana"/>
                <a:ea typeface="Verdana"/>
              </a:rPr>
              <a:t>Protreptic Dialogue</a:t>
            </a:r>
            <a:endParaRPr b="0" lang="en-US" sz="1350" spc="-1" strike="noStrike">
              <a:latin typeface="Arial"/>
            </a:endParaRPr>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3" name="CustomShape 1"/>
          <p:cNvSpPr/>
          <p:nvPr/>
        </p:nvSpPr>
        <p:spPr>
          <a:xfrm>
            <a:off x="4515120" y="1211760"/>
            <a:ext cx="4627800" cy="748800"/>
          </a:xfrm>
          <a:prstGeom prst="rect">
            <a:avLst/>
          </a:prstGeom>
          <a:noFill/>
          <a:ln w="0">
            <a:noFill/>
          </a:ln>
        </p:spPr>
        <p:style>
          <a:lnRef idx="0"/>
          <a:fillRef idx="0"/>
          <a:effectRef idx="0"/>
          <a:fontRef idx="minor"/>
        </p:style>
        <p:txBody>
          <a:bodyPr lIns="90000" rIns="90000" tIns="45000" bIns="45000" anchor="ctr">
            <a:noAutofit/>
          </a:bodyPr>
          <a:p>
            <a:pPr>
              <a:lnSpc>
                <a:spcPct val="90000"/>
              </a:lnSpc>
            </a:pPr>
            <a:r>
              <a:rPr b="0" lang="da-DK" sz="3300" spc="-1" strike="noStrike">
                <a:solidFill>
                  <a:srgbClr val="000000"/>
                </a:solidFill>
                <a:latin typeface="Calibri Light"/>
                <a:ea typeface="ＭＳ Ｐゴシック"/>
              </a:rPr>
              <a:t>Part IV: Example of protreptic questions</a:t>
            </a:r>
            <a:endParaRPr b="0" lang="en-US" sz="3300" spc="-1" strike="noStrike">
              <a:latin typeface="Arial"/>
            </a:endParaRPr>
          </a:p>
        </p:txBody>
      </p:sp>
      <p:sp>
        <p:nvSpPr>
          <p:cNvPr id="444" name="CustomShape 2"/>
          <p:cNvSpPr/>
          <p:nvPr/>
        </p:nvSpPr>
        <p:spPr>
          <a:xfrm>
            <a:off x="4339800" y="2294280"/>
            <a:ext cx="4627800" cy="3146760"/>
          </a:xfrm>
          <a:prstGeom prst="rect">
            <a:avLst/>
          </a:prstGeom>
          <a:noFill/>
          <a:ln w="0">
            <a:noFill/>
          </a:ln>
        </p:spPr>
        <p:style>
          <a:lnRef idx="0"/>
          <a:fillRef idx="0"/>
          <a:effectRef idx="0"/>
          <a:fontRef idx="minor"/>
        </p:style>
        <p:txBody>
          <a:bodyPr lIns="90000" rIns="90000" tIns="45000" bIns="45000">
            <a:normAutofit fontScale="12000"/>
          </a:bodyPr>
          <a:p>
            <a:pPr marL="171360" indent="-170280">
              <a:lnSpc>
                <a:spcPct val="160000"/>
              </a:lnSpc>
              <a:spcBef>
                <a:spcPts val="751"/>
              </a:spcBef>
              <a:buClr>
                <a:srgbClr val="000000"/>
              </a:buClr>
              <a:buFont typeface="Arial"/>
              <a:buChar char="•"/>
            </a:pPr>
            <a:r>
              <a:rPr b="1" lang="en-US" sz="3300" spc="-1" strike="noStrike">
                <a:solidFill>
                  <a:srgbClr val="000000"/>
                </a:solidFill>
                <a:latin typeface="Calibri"/>
                <a:ea typeface="ＭＳ Ｐゴシック"/>
              </a:rPr>
              <a:t>”</a:t>
            </a:r>
            <a:r>
              <a:rPr b="1" lang="da-DK" sz="3300" spc="-1" strike="noStrike">
                <a:solidFill>
                  <a:srgbClr val="000000"/>
                </a:solidFill>
                <a:latin typeface="Calibri"/>
                <a:ea typeface="ＭＳ Ｐゴシック"/>
              </a:rPr>
              <a:t>Why is true important for your life?”</a:t>
            </a:r>
            <a:endParaRPr b="0" lang="en-US" sz="3300" spc="-1" strike="noStrike">
              <a:latin typeface="Arial"/>
            </a:endParaRPr>
          </a:p>
          <a:p>
            <a:pPr marL="171360" indent="-170280">
              <a:lnSpc>
                <a:spcPct val="160000"/>
              </a:lnSpc>
              <a:spcBef>
                <a:spcPts val="751"/>
              </a:spcBef>
              <a:buClr>
                <a:srgbClr val="000000"/>
              </a:buClr>
              <a:buFont typeface="Arial"/>
              <a:buChar char="•"/>
            </a:pPr>
            <a:r>
              <a:rPr b="1" lang="da-DK" sz="3300" spc="-1" strike="noStrike">
                <a:solidFill>
                  <a:srgbClr val="000000"/>
                </a:solidFill>
                <a:latin typeface="Calibri"/>
                <a:ea typeface="ＭＳ Ｐゴシック"/>
              </a:rPr>
              <a:t>”</a:t>
            </a:r>
            <a:r>
              <a:rPr b="1" lang="da-DK" sz="3300" spc="-1" strike="noStrike">
                <a:solidFill>
                  <a:srgbClr val="000000"/>
                </a:solidFill>
                <a:latin typeface="Calibri"/>
                <a:ea typeface="ＭＳ Ｐゴシック"/>
              </a:rPr>
              <a:t>What do you mean with the word true?”</a:t>
            </a:r>
            <a:endParaRPr b="0" lang="en-US" sz="3300" spc="-1" strike="noStrike">
              <a:latin typeface="Arial"/>
            </a:endParaRPr>
          </a:p>
          <a:p>
            <a:pPr marL="171360" indent="-170280">
              <a:lnSpc>
                <a:spcPct val="160000"/>
              </a:lnSpc>
              <a:spcBef>
                <a:spcPts val="751"/>
              </a:spcBef>
              <a:buClr>
                <a:srgbClr val="000000"/>
              </a:buClr>
              <a:buFont typeface="Arial"/>
              <a:buChar char="•"/>
            </a:pPr>
            <a:r>
              <a:rPr b="1" lang="da-DK" sz="3300" spc="-1" strike="noStrike">
                <a:solidFill>
                  <a:srgbClr val="000000"/>
                </a:solidFill>
                <a:latin typeface="Calibri"/>
                <a:ea typeface="ＭＳ Ｐゴシック"/>
              </a:rPr>
              <a:t>”</a:t>
            </a:r>
            <a:r>
              <a:rPr b="1" lang="da-DK" sz="3300" spc="-1" strike="noStrike">
                <a:solidFill>
                  <a:srgbClr val="000000"/>
                </a:solidFill>
                <a:latin typeface="Calibri"/>
                <a:ea typeface="ＭＳ Ｐゴシック"/>
              </a:rPr>
              <a:t>What is the opposite of true?”</a:t>
            </a:r>
            <a:endParaRPr b="0" lang="en-US" sz="3300" spc="-1" strike="noStrike">
              <a:latin typeface="Arial"/>
            </a:endParaRPr>
          </a:p>
          <a:p>
            <a:pPr marL="171360" indent="-170280">
              <a:lnSpc>
                <a:spcPct val="160000"/>
              </a:lnSpc>
              <a:spcBef>
                <a:spcPts val="751"/>
              </a:spcBef>
              <a:buClr>
                <a:srgbClr val="000000"/>
              </a:buClr>
              <a:buFont typeface="Arial"/>
              <a:buChar char="•"/>
            </a:pPr>
            <a:r>
              <a:rPr b="1" lang="da-DK" sz="3300" spc="-1" strike="noStrike">
                <a:solidFill>
                  <a:srgbClr val="000000"/>
                </a:solidFill>
                <a:latin typeface="Calibri"/>
                <a:ea typeface="ＭＳ Ｐゴシック"/>
              </a:rPr>
              <a:t>”</a:t>
            </a:r>
            <a:r>
              <a:rPr b="1" lang="da-DK" sz="3300" spc="-1" strike="noStrike">
                <a:solidFill>
                  <a:srgbClr val="000000"/>
                </a:solidFill>
                <a:latin typeface="Calibri"/>
                <a:ea typeface="ＭＳ Ｐゴシック"/>
              </a:rPr>
              <a:t>Which values does it take to be true?”</a:t>
            </a:r>
            <a:endParaRPr b="0" lang="en-US" sz="3300" spc="-1" strike="noStrike">
              <a:latin typeface="Arial"/>
            </a:endParaRPr>
          </a:p>
          <a:p>
            <a:pPr marL="171360" indent="-170280">
              <a:lnSpc>
                <a:spcPct val="160000"/>
              </a:lnSpc>
              <a:spcBef>
                <a:spcPts val="751"/>
              </a:spcBef>
              <a:buClr>
                <a:srgbClr val="000000"/>
              </a:buClr>
              <a:buFont typeface="Arial"/>
              <a:buChar char="•"/>
            </a:pPr>
            <a:r>
              <a:rPr b="1" lang="da-DK" sz="3300" spc="-1" strike="noStrike">
                <a:solidFill>
                  <a:srgbClr val="000000"/>
                </a:solidFill>
                <a:latin typeface="Calibri"/>
                <a:ea typeface="ＭＳ Ｐゴシック"/>
              </a:rPr>
              <a:t>”</a:t>
            </a:r>
            <a:r>
              <a:rPr b="1" lang="da-DK" sz="3300" spc="-1" strike="noStrike">
                <a:solidFill>
                  <a:srgbClr val="000000"/>
                </a:solidFill>
                <a:latin typeface="Calibri"/>
                <a:ea typeface="ＭＳ Ｐゴシック"/>
              </a:rPr>
              <a:t>Which attunements connect to true?”</a:t>
            </a:r>
            <a:endParaRPr b="0" lang="en-US" sz="3300" spc="-1" strike="noStrike">
              <a:latin typeface="Arial"/>
            </a:endParaRPr>
          </a:p>
          <a:p>
            <a:pPr marL="171360" indent="-170280">
              <a:lnSpc>
                <a:spcPct val="160000"/>
              </a:lnSpc>
              <a:spcBef>
                <a:spcPts val="751"/>
              </a:spcBef>
              <a:buClr>
                <a:srgbClr val="000000"/>
              </a:buClr>
              <a:buFont typeface="Arial"/>
              <a:buChar char="•"/>
            </a:pPr>
            <a:r>
              <a:rPr b="1" lang="da-DK" sz="3300" spc="-1" strike="noStrike">
                <a:solidFill>
                  <a:srgbClr val="000000"/>
                </a:solidFill>
                <a:latin typeface="Calibri"/>
                <a:ea typeface="ＭＳ Ｐゴシック"/>
              </a:rPr>
              <a:t>”</a:t>
            </a:r>
            <a:r>
              <a:rPr b="1" lang="da-DK" sz="3300" spc="-1" strike="noStrike">
                <a:solidFill>
                  <a:srgbClr val="000000"/>
                </a:solidFill>
                <a:latin typeface="Calibri"/>
                <a:ea typeface="ＭＳ Ｐゴシック"/>
              </a:rPr>
              <a:t>What is a metaphor for true?”</a:t>
            </a:r>
            <a:endParaRPr b="0" lang="en-US" sz="3300" spc="-1" strike="noStrike">
              <a:latin typeface="Arial"/>
            </a:endParaRPr>
          </a:p>
          <a:p>
            <a:pPr marL="171360" indent="-170280">
              <a:lnSpc>
                <a:spcPct val="160000"/>
              </a:lnSpc>
              <a:spcBef>
                <a:spcPts val="751"/>
              </a:spcBef>
              <a:buClr>
                <a:srgbClr val="000000"/>
              </a:buClr>
              <a:buFont typeface="Arial"/>
              <a:buChar char="•"/>
            </a:pPr>
            <a:r>
              <a:rPr b="1" lang="da-DK" sz="3300" spc="-1" strike="noStrike">
                <a:solidFill>
                  <a:srgbClr val="000000"/>
                </a:solidFill>
                <a:latin typeface="Calibri"/>
                <a:ea typeface="ＭＳ Ｐゴシック"/>
              </a:rPr>
              <a:t>”</a:t>
            </a:r>
            <a:r>
              <a:rPr b="1" lang="da-DK" sz="3300" spc="-1" strike="noStrike">
                <a:solidFill>
                  <a:srgbClr val="000000"/>
                </a:solidFill>
                <a:latin typeface="Calibri"/>
                <a:ea typeface="ＭＳ Ｐゴシック"/>
              </a:rPr>
              <a:t>What is the original meaning of true?”</a:t>
            </a:r>
            <a:endParaRPr b="0" lang="en-US" sz="3300" spc="-1" strike="noStrike">
              <a:latin typeface="Arial"/>
            </a:endParaRPr>
          </a:p>
          <a:p>
            <a:pPr>
              <a:lnSpc>
                <a:spcPct val="80000"/>
              </a:lnSpc>
              <a:spcBef>
                <a:spcPts val="751"/>
              </a:spcBef>
            </a:pPr>
            <a:endParaRPr b="0" lang="en-US" sz="3300" spc="-1" strike="noStrike">
              <a:latin typeface="Arial"/>
            </a:endParaRPr>
          </a:p>
          <a:p>
            <a:pPr>
              <a:lnSpc>
                <a:spcPct val="80000"/>
              </a:lnSpc>
              <a:spcBef>
                <a:spcPts val="751"/>
              </a:spcBef>
            </a:pPr>
            <a:endParaRPr b="0" lang="en-US" sz="3300" spc="-1" strike="noStrike">
              <a:latin typeface="Arial"/>
            </a:endParaRPr>
          </a:p>
          <a:p>
            <a:pPr>
              <a:lnSpc>
                <a:spcPct val="90000"/>
              </a:lnSpc>
              <a:spcBef>
                <a:spcPts val="751"/>
              </a:spcBef>
            </a:pPr>
            <a:endParaRPr b="0" lang="en-US" sz="3300" spc="-1" strike="noStrike">
              <a:latin typeface="Arial"/>
            </a:endParaRPr>
          </a:p>
        </p:txBody>
      </p:sp>
      <p:pic>
        <p:nvPicPr>
          <p:cNvPr id="445" name="Picture 2_2" descr="rotein Folding in the Neuron and the Mind | Jon Lieff, M.D."/>
          <p:cNvPicPr/>
          <p:nvPr/>
        </p:nvPicPr>
        <p:blipFill>
          <a:blip r:embed="rId1"/>
          <a:stretch/>
        </p:blipFill>
        <p:spPr>
          <a:xfrm>
            <a:off x="263520" y="1364040"/>
            <a:ext cx="3611520" cy="4265640"/>
          </a:xfrm>
          <a:prstGeom prst="rect">
            <a:avLst/>
          </a:prstGeom>
          <a:ln w="0">
            <a:noFill/>
          </a:ln>
        </p:spPr>
      </p:pic>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46" name="Picture 2" descr="he Tip of the ACA Iceberg – Axene Health Partners, LLC"/>
          <p:cNvPicPr/>
          <p:nvPr/>
        </p:nvPicPr>
        <p:blipFill>
          <a:blip r:embed="rId1"/>
          <a:stretch/>
        </p:blipFill>
        <p:spPr>
          <a:xfrm>
            <a:off x="0" y="857160"/>
            <a:ext cx="9142920" cy="5817960"/>
          </a:xfrm>
          <a:prstGeom prst="rect">
            <a:avLst/>
          </a:prstGeom>
          <a:ln w="0">
            <a:noFill/>
          </a:ln>
        </p:spPr>
      </p:pic>
      <p:sp>
        <p:nvSpPr>
          <p:cNvPr id="447" name="CustomShape 1"/>
          <p:cNvSpPr/>
          <p:nvPr/>
        </p:nvSpPr>
        <p:spPr>
          <a:xfrm>
            <a:off x="3170160" y="1163880"/>
            <a:ext cx="6044400" cy="6285240"/>
          </a:xfrm>
          <a:prstGeom prst="rect">
            <a:avLst/>
          </a:prstGeom>
          <a:noFill/>
          <a:ln w="0">
            <a:noFill/>
          </a:ln>
        </p:spPr>
        <p:style>
          <a:lnRef idx="0"/>
          <a:fillRef idx="0"/>
          <a:effectRef idx="0"/>
          <a:fontRef idx="minor"/>
        </p:style>
        <p:txBody>
          <a:bodyPr lIns="67680" rIns="67680" tIns="33840" bIns="33840">
            <a:spAutoFit/>
          </a:bodyPr>
          <a:p>
            <a:pPr>
              <a:lnSpc>
                <a:spcPct val="100000"/>
              </a:lnSpc>
            </a:pPr>
            <a:r>
              <a:rPr b="1" lang="da-DK" sz="2400" spc="-1" strike="noStrike">
                <a:solidFill>
                  <a:srgbClr val="ffffff"/>
                </a:solidFill>
                <a:latin typeface="Arial"/>
                <a:ea typeface="Verdana"/>
              </a:rPr>
              <a:t>BREAK OUT #1  </a:t>
            </a:r>
            <a:endParaRPr b="0" lang="en-US" sz="2400" spc="-1" strike="noStrike">
              <a:latin typeface="Arial"/>
            </a:endParaRPr>
          </a:p>
          <a:p>
            <a:pPr>
              <a:lnSpc>
                <a:spcPct val="100000"/>
              </a:lnSpc>
            </a:pPr>
            <a:r>
              <a:rPr b="1" lang="da-DK" sz="2400" spc="-1" strike="noStrike">
                <a:solidFill>
                  <a:srgbClr val="ffffff"/>
                </a:solidFill>
                <a:latin typeface="Arial"/>
                <a:ea typeface="Verdana"/>
              </a:rPr>
              <a:t>Principle 1</a:t>
            </a:r>
            <a:endParaRPr b="0" lang="en-US" sz="2400" spc="-1" strike="noStrike">
              <a:latin typeface="Arial"/>
            </a:endParaRPr>
          </a:p>
          <a:p>
            <a:pPr>
              <a:lnSpc>
                <a:spcPct val="100000"/>
              </a:lnSpc>
            </a:pPr>
            <a:endParaRPr b="0" lang="en-US" sz="2400" spc="-1" strike="noStrike">
              <a:latin typeface="Arial"/>
            </a:endParaRPr>
          </a:p>
          <a:p>
            <a:pPr>
              <a:lnSpc>
                <a:spcPct val="100000"/>
              </a:lnSpc>
            </a:pPr>
            <a:endParaRPr b="0" lang="en-US" sz="2400" spc="-1" strike="noStrike">
              <a:latin typeface="Arial"/>
            </a:endParaRPr>
          </a:p>
          <a:p>
            <a:pPr>
              <a:lnSpc>
                <a:spcPct val="100000"/>
              </a:lnSpc>
            </a:pPr>
            <a:endParaRPr b="0" lang="en-US" sz="2400" spc="-1" strike="noStrike">
              <a:latin typeface="Arial"/>
            </a:endParaRPr>
          </a:p>
          <a:p>
            <a:pPr>
              <a:lnSpc>
                <a:spcPct val="100000"/>
              </a:lnSpc>
            </a:pPr>
            <a:r>
              <a:rPr b="1" lang="en-US" sz="2400" spc="-1" strike="noStrike">
                <a:solidFill>
                  <a:srgbClr val="ffffff"/>
                </a:solidFill>
                <a:latin typeface="Arial"/>
                <a:ea typeface="DejaVu Sans"/>
              </a:rPr>
              <a:t>Why is it important to live a true life?</a:t>
            </a:r>
            <a:endParaRPr b="0" lang="en-US" sz="2400" spc="-1" strike="noStrike">
              <a:latin typeface="Arial"/>
            </a:endParaRPr>
          </a:p>
          <a:p>
            <a:pPr>
              <a:lnSpc>
                <a:spcPct val="100000"/>
              </a:lnSpc>
            </a:pPr>
            <a:endParaRPr b="0" lang="en-US" sz="2400" spc="-1" strike="noStrike">
              <a:latin typeface="Arial"/>
            </a:endParaRPr>
          </a:p>
          <a:p>
            <a:pPr>
              <a:lnSpc>
                <a:spcPct val="100000"/>
              </a:lnSpc>
            </a:pPr>
            <a:r>
              <a:rPr b="1" lang="da-DK" sz="2400" spc="-1" strike="noStrike">
                <a:solidFill>
                  <a:srgbClr val="ffffff"/>
                </a:solidFill>
                <a:latin typeface="Arial"/>
                <a:ea typeface="Verdana"/>
              </a:rPr>
              <a:t>What is the meaning of ”True” </a:t>
            </a:r>
            <a:br/>
            <a:r>
              <a:rPr b="1" lang="da-DK" sz="2400" spc="-1" strike="noStrike">
                <a:solidFill>
                  <a:srgbClr val="ffffff"/>
                </a:solidFill>
                <a:latin typeface="Arial"/>
                <a:ea typeface="Verdana"/>
              </a:rPr>
              <a:t>for you?</a:t>
            </a:r>
            <a:endParaRPr b="0" lang="en-US" sz="2400" spc="-1" strike="noStrike">
              <a:latin typeface="Arial"/>
            </a:endParaRPr>
          </a:p>
          <a:p>
            <a:pPr>
              <a:lnSpc>
                <a:spcPct val="100000"/>
              </a:lnSpc>
            </a:pPr>
            <a:endParaRPr b="0" lang="en-US" sz="2400" spc="-1" strike="noStrike">
              <a:latin typeface="Arial"/>
            </a:endParaRPr>
          </a:p>
          <a:p>
            <a:pPr>
              <a:lnSpc>
                <a:spcPct val="100000"/>
              </a:lnSpc>
            </a:pPr>
            <a:endParaRPr b="0" lang="en-US" sz="2400" spc="-1" strike="noStrike">
              <a:latin typeface="Arial"/>
            </a:endParaRPr>
          </a:p>
          <a:p>
            <a:pPr>
              <a:lnSpc>
                <a:spcPct val="100000"/>
              </a:lnSpc>
            </a:pPr>
            <a:r>
              <a:rPr b="1" lang="da-DK" sz="2400" spc="-1" strike="noStrike">
                <a:solidFill>
                  <a:srgbClr val="ffffff"/>
                </a:solidFill>
                <a:latin typeface="Arial"/>
                <a:ea typeface="Verdana"/>
              </a:rPr>
              <a:t>BREAKOUT ROOM DISCUSSION</a:t>
            </a:r>
            <a:endParaRPr b="0" lang="en-US" sz="2400" spc="-1" strike="noStrike">
              <a:latin typeface="Arial"/>
            </a:endParaRPr>
          </a:p>
          <a:p>
            <a:pPr>
              <a:lnSpc>
                <a:spcPct val="100000"/>
              </a:lnSpc>
            </a:pPr>
            <a:endParaRPr b="0" lang="en-US" sz="2400" spc="-1" strike="noStrike">
              <a:latin typeface="Arial"/>
            </a:endParaRPr>
          </a:p>
          <a:p>
            <a:pPr>
              <a:lnSpc>
                <a:spcPct val="100000"/>
              </a:lnSpc>
            </a:pPr>
            <a:endParaRPr b="0" lang="en-US" sz="2400" spc="-1" strike="noStrike">
              <a:latin typeface="Arial"/>
            </a:endParaRPr>
          </a:p>
          <a:p>
            <a:pPr>
              <a:lnSpc>
                <a:spcPct val="100000"/>
              </a:lnSpc>
            </a:pPr>
            <a:endParaRPr b="0" lang="en-US" sz="2400" spc="-1" strike="noStrike">
              <a:latin typeface="Arial"/>
            </a:endParaRPr>
          </a:p>
          <a:p>
            <a:pPr>
              <a:lnSpc>
                <a:spcPct val="100000"/>
              </a:lnSpc>
            </a:pPr>
            <a:endParaRPr b="0" lang="en-US" sz="2400" spc="-1" strike="noStrike">
              <a:latin typeface="Arial"/>
            </a:endParaRPr>
          </a:p>
          <a:p>
            <a:pPr>
              <a:lnSpc>
                <a:spcPct val="100000"/>
              </a:lnSpc>
            </a:pP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8" name="CustomShape 1"/>
          <p:cNvSpPr/>
          <p:nvPr/>
        </p:nvSpPr>
        <p:spPr>
          <a:xfrm>
            <a:off x="457200" y="273600"/>
            <a:ext cx="8227800" cy="1143360"/>
          </a:xfrm>
          <a:prstGeom prst="rect">
            <a:avLst/>
          </a:prstGeom>
          <a:noFill/>
          <a:ln w="0">
            <a:noFill/>
          </a:ln>
        </p:spPr>
        <p:style>
          <a:lnRef idx="0"/>
          <a:fillRef idx="0"/>
          <a:effectRef idx="0"/>
          <a:fontRef idx="minor"/>
        </p:style>
        <p:txBody>
          <a:bodyPr lIns="0" rIns="0" tIns="0" bIns="0" anchor="ctr">
            <a:noAutofit/>
          </a:bodyPr>
          <a:p>
            <a:pPr>
              <a:lnSpc>
                <a:spcPct val="100000"/>
              </a:lnSpc>
            </a:pPr>
            <a:r>
              <a:rPr b="0" lang="en-US" sz="1800" spc="-1" strike="noStrike">
                <a:solidFill>
                  <a:srgbClr val="000000"/>
                </a:solidFill>
                <a:latin typeface="Arial"/>
                <a:ea typeface="DejaVu Sans"/>
              </a:rPr>
              <a:t>STRUCTURE</a:t>
            </a:r>
            <a:r>
              <a:rPr b="0" lang="da-DK" sz="1800" spc="-1" strike="noStrike">
                <a:solidFill>
                  <a:srgbClr val="000000"/>
                </a:solidFill>
                <a:latin typeface="Arial"/>
                <a:ea typeface="DejaVu Sans"/>
              </a:rPr>
              <a:t> FOR </a:t>
            </a:r>
            <a:r>
              <a:rPr b="0" lang="en-US" sz="1800" spc="-1" strike="noStrike">
                <a:solidFill>
                  <a:srgbClr val="000000"/>
                </a:solidFill>
                <a:latin typeface="Arial"/>
                <a:ea typeface="DejaVu Sans"/>
              </a:rPr>
              <a:t>TODAY</a:t>
            </a:r>
            <a:endParaRPr b="0" lang="en-US" sz="1800" spc="-1" strike="noStrike">
              <a:latin typeface="Arial"/>
            </a:endParaRPr>
          </a:p>
        </p:txBody>
      </p:sp>
      <p:sp>
        <p:nvSpPr>
          <p:cNvPr id="359" name="CustomShape 2"/>
          <p:cNvSpPr/>
          <p:nvPr/>
        </p:nvSpPr>
        <p:spPr>
          <a:xfrm>
            <a:off x="0" y="2652120"/>
            <a:ext cx="8813160" cy="3976200"/>
          </a:xfrm>
          <a:prstGeom prst="rect">
            <a:avLst/>
          </a:prstGeom>
          <a:noFill/>
          <a:ln w="0">
            <a:noFill/>
          </a:ln>
        </p:spPr>
        <p:style>
          <a:lnRef idx="0"/>
          <a:fillRef idx="0"/>
          <a:effectRef idx="0"/>
          <a:fontRef idx="minor"/>
        </p:style>
        <p:txBody>
          <a:bodyPr lIns="0" rIns="0" tIns="0" bIns="0">
            <a:normAutofit fontScale="56000"/>
          </a:bodyPr>
          <a:p>
            <a:pPr marL="432000" indent="-322920">
              <a:lnSpc>
                <a:spcPct val="100000"/>
              </a:lnSpc>
              <a:spcBef>
                <a:spcPts val="1417"/>
              </a:spcBef>
              <a:buClr>
                <a:srgbClr val="000000"/>
              </a:buClr>
              <a:buSzPct val="45000"/>
              <a:buFont typeface="Wingdings" charset="2"/>
              <a:buChar char=""/>
            </a:pPr>
            <a:r>
              <a:rPr b="0" lang="da-DK" sz="2800" spc="-1" strike="noStrike">
                <a:solidFill>
                  <a:srgbClr val="000000"/>
                </a:solidFill>
                <a:latin typeface="Arial"/>
                <a:ea typeface="DejaVu Sans"/>
              </a:rPr>
              <a:t>PART I INTRO of Group; ROADMAP:  Lena  </a:t>
            </a:r>
            <a:endParaRPr b="0" lang="en-US" sz="2800" spc="-1" strike="noStrike">
              <a:latin typeface="Arial"/>
            </a:endParaRPr>
          </a:p>
          <a:p>
            <a:pPr lvl="1" marL="889200" indent="-322920">
              <a:lnSpc>
                <a:spcPct val="100000"/>
              </a:lnSpc>
              <a:spcBef>
                <a:spcPts val="1417"/>
              </a:spcBef>
              <a:buClr>
                <a:srgbClr val="000000"/>
              </a:buClr>
              <a:buSzPct val="45000"/>
              <a:buFont typeface="Wingdings" charset="2"/>
              <a:buChar char=""/>
            </a:pPr>
            <a:r>
              <a:rPr b="0" lang="da-DK" sz="2800" spc="-1" strike="noStrike">
                <a:solidFill>
                  <a:srgbClr val="000000"/>
                </a:solidFill>
                <a:latin typeface="Arial"/>
                <a:ea typeface="DejaVu Sans"/>
              </a:rPr>
              <a:t>What are our Goals and </a:t>
            </a:r>
            <a:r>
              <a:rPr b="0" lang="da-DK" sz="2600" spc="-1" strike="noStrike">
                <a:solidFill>
                  <a:srgbClr val="000000"/>
                </a:solidFill>
                <a:latin typeface="Arial"/>
                <a:ea typeface="DejaVu Sans"/>
              </a:rPr>
              <a:t>What is New You Will </a:t>
            </a:r>
            <a:r>
              <a:rPr b="0" lang="en-US" sz="2600" spc="-1" strike="noStrike">
                <a:solidFill>
                  <a:srgbClr val="000000"/>
                </a:solidFill>
                <a:latin typeface="Arial"/>
                <a:ea typeface="DejaVu Sans"/>
              </a:rPr>
              <a:t>Learn </a:t>
            </a:r>
            <a:endParaRPr b="0" lang="en-US" sz="2600" spc="-1" strike="noStrike">
              <a:latin typeface="Arial"/>
            </a:endParaRPr>
          </a:p>
          <a:p>
            <a:pPr marL="432000" indent="-322920">
              <a:lnSpc>
                <a:spcPct val="100000"/>
              </a:lnSpc>
              <a:spcBef>
                <a:spcPts val="1417"/>
              </a:spcBef>
              <a:buClr>
                <a:srgbClr val="000000"/>
              </a:buClr>
              <a:buSzPct val="45000"/>
              <a:buFont typeface="Wingdings" charset="2"/>
              <a:buChar char=""/>
            </a:pPr>
            <a:r>
              <a:rPr b="0" lang="da-DK" sz="2800" spc="-1" strike="noStrike">
                <a:solidFill>
                  <a:srgbClr val="000000"/>
                </a:solidFill>
                <a:latin typeface="Arial"/>
                <a:ea typeface="DejaVu Sans"/>
              </a:rPr>
              <a:t>PART II NUTS &amp; BOLTS of a</a:t>
            </a:r>
            <a:r>
              <a:rPr b="0" lang="en-US" sz="2800" spc="-1" strike="noStrike">
                <a:solidFill>
                  <a:srgbClr val="000000"/>
                </a:solidFill>
                <a:latin typeface="Arial"/>
                <a:ea typeface="DejaVu Sans"/>
              </a:rPr>
              <a:t>TRAINING</a:t>
            </a:r>
            <a:r>
              <a:rPr b="0" lang="da-DK" sz="2800" spc="-1" strike="noStrike">
                <a:solidFill>
                  <a:srgbClr val="000000"/>
                </a:solidFill>
                <a:latin typeface="Arial"/>
                <a:ea typeface="DejaVu Sans"/>
              </a:rPr>
              <a:t> </a:t>
            </a:r>
            <a:r>
              <a:rPr b="0" lang="en-US" sz="2800" spc="-1" strike="noStrike">
                <a:solidFill>
                  <a:srgbClr val="000000"/>
                </a:solidFill>
                <a:latin typeface="Arial"/>
                <a:ea typeface="DejaVu Sans"/>
              </a:rPr>
              <a:t>MODULE</a:t>
            </a:r>
            <a:r>
              <a:rPr b="0" lang="da-DK" sz="2800" spc="-1" strike="noStrike">
                <a:solidFill>
                  <a:srgbClr val="000000"/>
                </a:solidFill>
                <a:latin typeface="Arial"/>
                <a:ea typeface="DejaVu Sans"/>
              </a:rPr>
              <a:t> Grace Ann</a:t>
            </a:r>
            <a:endParaRPr b="0" lang="en-US" sz="2800" spc="-1" strike="noStrike">
              <a:latin typeface="Arial"/>
            </a:endParaRPr>
          </a:p>
          <a:p>
            <a:pPr marL="432000" indent="-322920">
              <a:lnSpc>
                <a:spcPct val="100000"/>
              </a:lnSpc>
              <a:spcBef>
                <a:spcPts val="1417"/>
              </a:spcBef>
              <a:buClr>
                <a:srgbClr val="000000"/>
              </a:buClr>
              <a:buSzPct val="45000"/>
              <a:buFont typeface="Wingdings" charset="2"/>
              <a:buChar char=""/>
            </a:pPr>
            <a:r>
              <a:rPr b="0" lang="da-DK" sz="2800" spc="-1" strike="noStrike">
                <a:solidFill>
                  <a:srgbClr val="000000"/>
                </a:solidFill>
                <a:latin typeface="Arial"/>
                <a:ea typeface="DejaVu Sans"/>
              </a:rPr>
              <a:t>PART III SEVENS:  David</a:t>
            </a:r>
            <a:endParaRPr b="0" lang="en-US" sz="2800" spc="-1" strike="noStrike">
              <a:latin typeface="Arial"/>
            </a:endParaRPr>
          </a:p>
          <a:p>
            <a:pPr lvl="1" marL="889200" indent="-322920">
              <a:lnSpc>
                <a:spcPct val="100000"/>
              </a:lnSpc>
              <a:spcBef>
                <a:spcPts val="1417"/>
              </a:spcBef>
              <a:buClr>
                <a:srgbClr val="000000"/>
              </a:buClr>
              <a:buSzPct val="45000"/>
              <a:buFont typeface="Wingdings" charset="2"/>
              <a:buChar char=""/>
            </a:pPr>
            <a:r>
              <a:rPr b="0" lang="da-DK" sz="2600" spc="-1" strike="noStrike">
                <a:solidFill>
                  <a:srgbClr val="000000"/>
                </a:solidFill>
                <a:latin typeface="Arial"/>
                <a:ea typeface="DejaVu Sans"/>
              </a:rPr>
              <a:t>How  do the TSI 7 </a:t>
            </a:r>
            <a:r>
              <a:rPr b="0" lang="en-US" sz="2600" spc="-1" strike="noStrike">
                <a:solidFill>
                  <a:srgbClr val="000000"/>
                </a:solidFill>
                <a:latin typeface="Arial"/>
                <a:ea typeface="DejaVu Sans"/>
              </a:rPr>
              <a:t>Principles</a:t>
            </a:r>
            <a:r>
              <a:rPr b="0" lang="da-DK" sz="2600" spc="-1" strike="noStrike">
                <a:solidFill>
                  <a:srgbClr val="000000"/>
                </a:solidFill>
                <a:latin typeface="Arial"/>
                <a:ea typeface="DejaVu Sans"/>
              </a:rPr>
              <a:t> </a:t>
            </a:r>
            <a:r>
              <a:rPr b="0" lang="en-US" sz="2600" spc="-1" strike="noStrike">
                <a:solidFill>
                  <a:srgbClr val="000000"/>
                </a:solidFill>
                <a:latin typeface="Arial"/>
                <a:ea typeface="DejaVu Sans"/>
              </a:rPr>
              <a:t>relate</a:t>
            </a:r>
            <a:r>
              <a:rPr b="0" lang="da-DK" sz="2600" spc="-1" strike="noStrike">
                <a:solidFill>
                  <a:srgbClr val="000000"/>
                </a:solidFill>
                <a:latin typeface="Arial"/>
                <a:ea typeface="DejaVu Sans"/>
              </a:rPr>
              <a:t> to the 7 Antenarrative </a:t>
            </a:r>
            <a:r>
              <a:rPr b="0" lang="en-US" sz="2600" spc="-1" strike="noStrike">
                <a:solidFill>
                  <a:srgbClr val="000000"/>
                </a:solidFill>
                <a:latin typeface="Arial"/>
                <a:ea typeface="DejaVu Sans"/>
              </a:rPr>
              <a:t>Processes</a:t>
            </a:r>
            <a:r>
              <a:rPr b="0" lang="da-DK" sz="2600" spc="-1" strike="noStrike">
                <a:solidFill>
                  <a:srgbClr val="000000"/>
                </a:solidFill>
                <a:latin typeface="Arial"/>
                <a:ea typeface="DejaVu Sans"/>
              </a:rPr>
              <a:t>? </a:t>
            </a:r>
            <a:r>
              <a:rPr b="0" lang="da-DK" sz="2400" spc="-1" strike="noStrike">
                <a:solidFill>
                  <a:srgbClr val="000000"/>
                </a:solidFill>
                <a:latin typeface="Arial"/>
                <a:ea typeface="DejaVu Sans"/>
              </a:rPr>
              <a:t>What is the </a:t>
            </a:r>
            <a:r>
              <a:rPr b="0" lang="en-US" sz="2400" spc="-1" strike="noStrike">
                <a:solidFill>
                  <a:srgbClr val="000000"/>
                </a:solidFill>
                <a:latin typeface="Arial"/>
                <a:ea typeface="DejaVu Sans"/>
              </a:rPr>
              <a:t>Beneath-process</a:t>
            </a:r>
            <a:r>
              <a:rPr b="0" lang="da-DK" sz="2400" spc="-1" strike="noStrike">
                <a:solidFill>
                  <a:srgbClr val="000000"/>
                </a:solidFill>
                <a:latin typeface="Arial"/>
                <a:ea typeface="DejaVu Sans"/>
              </a:rPr>
              <a:t> of the fore-concepts?</a:t>
            </a:r>
            <a:endParaRPr b="0" lang="en-US" sz="2400" spc="-1" strike="noStrike">
              <a:latin typeface="Arial"/>
            </a:endParaRPr>
          </a:p>
          <a:p>
            <a:pPr marL="432000" indent="-322920">
              <a:lnSpc>
                <a:spcPct val="100000"/>
              </a:lnSpc>
              <a:spcBef>
                <a:spcPts val="1417"/>
              </a:spcBef>
              <a:buClr>
                <a:srgbClr val="000000"/>
              </a:buClr>
              <a:buSzPct val="45000"/>
              <a:buFont typeface="Wingdings" charset="2"/>
              <a:buChar char=""/>
            </a:pPr>
            <a:r>
              <a:rPr b="0" lang="da-DK" sz="2800" spc="-1" strike="noStrike">
                <a:solidFill>
                  <a:srgbClr val="000000"/>
                </a:solidFill>
                <a:latin typeface="Arial"/>
                <a:ea typeface="DejaVu Sans"/>
              </a:rPr>
              <a:t>PART IV GUIDING: Jens -  Learning to be a TSI Guide </a:t>
            </a:r>
            <a:endParaRPr b="0" lang="en-US" sz="2800" spc="-1" strike="noStrike">
              <a:latin typeface="Arial"/>
            </a:endParaRPr>
          </a:p>
          <a:p>
            <a:pPr marL="432000" indent="-322920">
              <a:lnSpc>
                <a:spcPct val="100000"/>
              </a:lnSpc>
              <a:spcBef>
                <a:spcPts val="1417"/>
              </a:spcBef>
              <a:buClr>
                <a:srgbClr val="000000"/>
              </a:buClr>
              <a:buSzPct val="45000"/>
              <a:buFont typeface="Wingdings" charset="2"/>
              <a:buChar char=""/>
            </a:pPr>
            <a:r>
              <a:rPr b="0" lang="da-DK" sz="2800" spc="-1" strike="noStrike">
                <a:solidFill>
                  <a:srgbClr val="000000"/>
                </a:solidFill>
                <a:latin typeface="Arial"/>
                <a:ea typeface="DejaVu Sans"/>
              </a:rPr>
              <a:t>PART V WRAP-UP: Jim -  Homework and Check Out </a:t>
            </a:r>
            <a:endParaRPr b="0" lang="en-US" sz="2800" spc="-1" strike="noStrike">
              <a:latin typeface="Arial"/>
            </a:endParaRPr>
          </a:p>
          <a:p>
            <a:pPr>
              <a:lnSpc>
                <a:spcPct val="100000"/>
              </a:lnSpc>
              <a:spcBef>
                <a:spcPts val="850"/>
              </a:spcBef>
            </a:pPr>
            <a:endParaRPr b="0" lang="en-US" sz="2800" spc="-1" strike="noStrike">
              <a:latin typeface="Arial"/>
            </a:endParaRPr>
          </a:p>
        </p:txBody>
      </p:sp>
      <p:pic>
        <p:nvPicPr>
          <p:cNvPr id="360" name="Billede 2_0" descr=""/>
          <p:cNvPicPr/>
          <p:nvPr/>
        </p:nvPicPr>
        <p:blipFill>
          <a:blip r:embed="rId1"/>
          <a:stretch/>
        </p:blipFill>
        <p:spPr>
          <a:xfrm>
            <a:off x="5486400" y="0"/>
            <a:ext cx="1783800" cy="2554200"/>
          </a:xfrm>
          <a:prstGeom prst="rect">
            <a:avLst/>
          </a:prstGeom>
          <a:ln w="0">
            <a:noFill/>
          </a:ln>
        </p:spPr>
      </p:pic>
      <p:pic>
        <p:nvPicPr>
          <p:cNvPr id="361" name="Picture 2_17" descr="ow to Use Conversational Storytelling Interviews for Your Dissertation: "/>
          <p:cNvPicPr/>
          <p:nvPr/>
        </p:nvPicPr>
        <p:blipFill>
          <a:blip r:embed="rId2"/>
          <a:stretch/>
        </p:blipFill>
        <p:spPr>
          <a:xfrm>
            <a:off x="7315200" y="0"/>
            <a:ext cx="1621080" cy="2490120"/>
          </a:xfrm>
          <a:prstGeom prst="rect">
            <a:avLst/>
          </a:prstGeom>
          <a:ln w="0">
            <a:noFill/>
          </a:ln>
        </p:spPr>
      </p:pic>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8" name="CustomShape 1"/>
          <p:cNvSpPr/>
          <p:nvPr/>
        </p:nvSpPr>
        <p:spPr>
          <a:xfrm>
            <a:off x="874080" y="865080"/>
            <a:ext cx="6663600" cy="539316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0" lang="da-DK" sz="2400" spc="-1" strike="noStrike">
                <a:solidFill>
                  <a:srgbClr val="000000"/>
                </a:solidFill>
                <a:latin typeface="Arial"/>
                <a:ea typeface="DejaVu Sans"/>
              </a:rPr>
              <a:t>INTRO TO BREAKOUT ROOM</a:t>
            </a:r>
            <a:endParaRPr b="0" lang="en-US" sz="2400" spc="-1" strike="noStrike">
              <a:latin typeface="Arial"/>
            </a:endParaRPr>
          </a:p>
          <a:p>
            <a:pPr>
              <a:lnSpc>
                <a:spcPct val="100000"/>
              </a:lnSpc>
            </a:pPr>
            <a:r>
              <a:rPr b="0" lang="da-DK" sz="1800" spc="-1" strike="noStrike">
                <a:solidFill>
                  <a:srgbClr val="000000"/>
                </a:solidFill>
                <a:latin typeface="Arial"/>
                <a:ea typeface="DejaVu Sans"/>
              </a:rPr>
              <a:t>10 minutes total, in pairs of A &amp; B </a:t>
            </a:r>
            <a:endParaRPr b="0" lang="en-US" sz="1800" spc="-1" strike="noStrike">
              <a:latin typeface="Arial"/>
            </a:endParaRPr>
          </a:p>
          <a:p>
            <a:pPr>
              <a:lnSpc>
                <a:spcPct val="100000"/>
              </a:lnSpc>
            </a:pPr>
            <a:endParaRPr b="0" lang="en-US" sz="1800" spc="-1" strike="noStrike">
              <a:latin typeface="Arial"/>
            </a:endParaRPr>
          </a:p>
          <a:p>
            <a:pPr>
              <a:lnSpc>
                <a:spcPct val="100000"/>
              </a:lnSpc>
            </a:pPr>
            <a:r>
              <a:rPr b="1" lang="da-DK" sz="1800" spc="-1" strike="noStrike">
                <a:solidFill>
                  <a:srgbClr val="000000"/>
                </a:solidFill>
                <a:highlight>
                  <a:srgbClr val="ffff00"/>
                </a:highlight>
                <a:latin typeface="Arial"/>
                <a:ea typeface="DejaVu Sans"/>
              </a:rPr>
              <a:t>2 min </a:t>
            </a:r>
            <a:r>
              <a:rPr b="0" lang="da-DK" sz="1800" spc="-1" strike="noStrike">
                <a:solidFill>
                  <a:srgbClr val="000000"/>
                </a:solidFill>
                <a:highlight>
                  <a:srgbClr val="ffff00"/>
                </a:highlight>
                <a:latin typeface="Arial"/>
                <a:ea typeface="DejaVu Sans"/>
              </a:rPr>
              <a:t>JENS explains/demonstrates questions</a:t>
            </a:r>
            <a:endParaRPr b="0" lang="en-US" sz="1800" spc="-1" strike="noStrike">
              <a:latin typeface="Arial"/>
            </a:endParaRPr>
          </a:p>
          <a:p>
            <a:pPr>
              <a:lnSpc>
                <a:spcPct val="100000"/>
              </a:lnSpc>
            </a:pPr>
            <a:r>
              <a:rPr b="0" lang="da-DK" sz="1800" spc="-1" strike="noStrike">
                <a:solidFill>
                  <a:srgbClr val="000000"/>
                </a:solidFill>
                <a:highlight>
                  <a:srgbClr val="ffff00"/>
                </a:highlight>
                <a:latin typeface="Arial"/>
                <a:ea typeface="DejaVu Sans"/>
              </a:rPr>
              <a:t> </a:t>
            </a:r>
            <a:endParaRPr b="0" lang="en-US" sz="1800" spc="-1" strike="noStrike">
              <a:latin typeface="Arial"/>
            </a:endParaRPr>
          </a:p>
          <a:p>
            <a:pPr>
              <a:lnSpc>
                <a:spcPct val="100000"/>
              </a:lnSpc>
            </a:pPr>
            <a:r>
              <a:rPr b="1" lang="da-DK" sz="1800" spc="-1" strike="noStrike">
                <a:solidFill>
                  <a:srgbClr val="000000"/>
                </a:solidFill>
                <a:highlight>
                  <a:srgbClr val="ffff00"/>
                </a:highlight>
                <a:latin typeface="Arial"/>
                <a:ea typeface="DejaVu Sans"/>
              </a:rPr>
              <a:t>2 min </a:t>
            </a:r>
            <a:r>
              <a:rPr b="0" lang="da-DK" sz="1800" spc="-1" strike="noStrike">
                <a:solidFill>
                  <a:srgbClr val="000000"/>
                </a:solidFill>
                <a:highlight>
                  <a:srgbClr val="ffff00"/>
                </a:highlight>
                <a:latin typeface="Arial"/>
                <a:ea typeface="DejaVu Sans"/>
              </a:rPr>
              <a:t>silent written prep </a:t>
            </a:r>
            <a:endParaRPr b="0" lang="en-US" sz="1800" spc="-1" strike="noStrike">
              <a:latin typeface="Arial"/>
            </a:endParaRPr>
          </a:p>
          <a:p>
            <a:pPr>
              <a:lnSpc>
                <a:spcPct val="100000"/>
              </a:lnSpc>
            </a:pPr>
            <a:endParaRPr b="0" lang="en-US" sz="1800" spc="-1" strike="noStrike">
              <a:latin typeface="Arial"/>
            </a:endParaRPr>
          </a:p>
          <a:p>
            <a:pPr>
              <a:lnSpc>
                <a:spcPct val="100000"/>
              </a:lnSpc>
            </a:pPr>
            <a:r>
              <a:rPr b="0" lang="da-DK" sz="1800" spc="-1" strike="noStrike">
                <a:solidFill>
                  <a:srgbClr val="000000"/>
                </a:solidFill>
                <a:highlight>
                  <a:srgbClr val="ffff00"/>
                </a:highlight>
                <a:latin typeface="Arial"/>
                <a:ea typeface="DejaVu Sans"/>
              </a:rPr>
              <a:t>WRITE 3 words about each question </a:t>
            </a:r>
            <a:endParaRPr b="0" lang="en-US" sz="1800" spc="-1" strike="noStrike">
              <a:latin typeface="Arial"/>
            </a:endParaRPr>
          </a:p>
          <a:p>
            <a:pPr>
              <a:lnSpc>
                <a:spcPct val="100000"/>
              </a:lnSpc>
            </a:pPr>
            <a:r>
              <a:rPr b="1" lang="en-US" sz="1800" spc="-1" strike="noStrike">
                <a:solidFill>
                  <a:srgbClr val="000000"/>
                </a:solidFill>
                <a:highlight>
                  <a:srgbClr val="ffff00"/>
                </a:highlight>
                <a:latin typeface="Arial"/>
                <a:ea typeface="DejaVu Sans"/>
              </a:rPr>
              <a:t>1. Why is it important to live a true life?</a:t>
            </a:r>
            <a:endParaRPr b="0" lang="en-US" sz="1800" spc="-1" strike="noStrike">
              <a:latin typeface="Arial"/>
            </a:endParaRPr>
          </a:p>
          <a:p>
            <a:pPr>
              <a:lnSpc>
                <a:spcPct val="100000"/>
              </a:lnSpc>
            </a:pPr>
            <a:r>
              <a:rPr b="1" lang="da-DK" sz="1800" spc="-1" strike="noStrike">
                <a:solidFill>
                  <a:srgbClr val="000000"/>
                </a:solidFill>
                <a:highlight>
                  <a:srgbClr val="ffff00"/>
                </a:highlight>
                <a:latin typeface="Arial"/>
                <a:ea typeface="Verdana"/>
              </a:rPr>
              <a:t>2. What is the meaning of ”True”  for you?</a:t>
            </a:r>
            <a:endParaRPr b="0" lang="en-US" sz="1800" spc="-1" strike="noStrike">
              <a:latin typeface="Arial"/>
            </a:endParaRPr>
          </a:p>
          <a:p>
            <a:pPr>
              <a:lnSpc>
                <a:spcPct val="100000"/>
              </a:lnSpc>
            </a:pPr>
            <a:endParaRPr b="0" lang="en-US" sz="1800" spc="-1" strike="noStrike">
              <a:latin typeface="Arial"/>
            </a:endParaRPr>
          </a:p>
          <a:p>
            <a:pPr>
              <a:lnSpc>
                <a:spcPct val="100000"/>
              </a:lnSpc>
            </a:pPr>
            <a:r>
              <a:rPr b="1" lang="da-DK" sz="1800" spc="-1" strike="noStrike">
                <a:solidFill>
                  <a:srgbClr val="000000"/>
                </a:solidFill>
                <a:highlight>
                  <a:srgbClr val="ffff00"/>
                </a:highlight>
                <a:latin typeface="Arial"/>
                <a:ea typeface="Verdana"/>
              </a:rPr>
              <a:t>BREAKOUT</a:t>
            </a:r>
            <a:endParaRPr b="0" lang="en-US" sz="1800" spc="-1" strike="noStrike">
              <a:latin typeface="Arial"/>
            </a:endParaRPr>
          </a:p>
          <a:p>
            <a:pPr>
              <a:lnSpc>
                <a:spcPct val="100000"/>
              </a:lnSpc>
            </a:pPr>
            <a:r>
              <a:rPr b="1" lang="da-DK" sz="1800" spc="-1" strike="noStrike">
                <a:solidFill>
                  <a:srgbClr val="000000"/>
                </a:solidFill>
                <a:highlight>
                  <a:srgbClr val="ffff00"/>
                </a:highlight>
                <a:latin typeface="Arial"/>
                <a:ea typeface="Verdana"/>
              </a:rPr>
              <a:t>5 min</a:t>
            </a:r>
            <a:endParaRPr b="0" lang="en-US" sz="1800" spc="-1" strike="noStrike">
              <a:latin typeface="Arial"/>
            </a:endParaRPr>
          </a:p>
          <a:p>
            <a:pPr>
              <a:lnSpc>
                <a:spcPct val="100000"/>
              </a:lnSpc>
            </a:pPr>
            <a:r>
              <a:rPr b="0" lang="da-DK" sz="1800" spc="-1" strike="noStrike">
                <a:solidFill>
                  <a:srgbClr val="000000"/>
                </a:solidFill>
                <a:highlight>
                  <a:srgbClr val="ffff00"/>
                </a:highlight>
                <a:latin typeface="Arial"/>
                <a:ea typeface="Verdana"/>
              </a:rPr>
              <a:t>Person A explains their 3 words for Question 1, then Question 2 </a:t>
            </a:r>
            <a:endParaRPr b="0" lang="en-US" sz="1800" spc="-1" strike="noStrike">
              <a:latin typeface="Arial"/>
            </a:endParaRPr>
          </a:p>
          <a:p>
            <a:pPr>
              <a:lnSpc>
                <a:spcPct val="100000"/>
              </a:lnSpc>
            </a:pPr>
            <a:r>
              <a:rPr b="1" lang="da-DK" sz="1800" spc="-1" strike="noStrike">
                <a:solidFill>
                  <a:srgbClr val="000000"/>
                </a:solidFill>
                <a:highlight>
                  <a:srgbClr val="ffff00"/>
                </a:highlight>
                <a:latin typeface="Arial"/>
                <a:ea typeface="Verdana"/>
              </a:rPr>
              <a:t>5 min</a:t>
            </a:r>
            <a:endParaRPr b="0" lang="en-US" sz="1800" spc="-1" strike="noStrike">
              <a:latin typeface="Arial"/>
            </a:endParaRPr>
          </a:p>
          <a:p>
            <a:pPr>
              <a:lnSpc>
                <a:spcPct val="100000"/>
              </a:lnSpc>
            </a:pPr>
            <a:r>
              <a:rPr b="0" lang="da-DK" sz="1800" spc="-1" strike="noStrike">
                <a:solidFill>
                  <a:srgbClr val="000000"/>
                </a:solidFill>
                <a:highlight>
                  <a:srgbClr val="ffff00"/>
                </a:highlight>
                <a:latin typeface="Arial"/>
                <a:ea typeface="Verdana"/>
              </a:rPr>
              <a:t>Person B explains their 3 written words for Question 1, then Q 2</a:t>
            </a:r>
            <a:endParaRPr b="0" lang="en-US" sz="1800" spc="-1" strike="noStrike">
              <a:latin typeface="Arial"/>
            </a:endParaRPr>
          </a:p>
          <a:p>
            <a:pPr>
              <a:lnSpc>
                <a:spcPct val="100000"/>
              </a:lnSpc>
            </a:pPr>
            <a:endParaRPr b="0" lang="en-US" sz="1800" spc="-1" strike="noStrike">
              <a:latin typeface="Arial"/>
            </a:endParaRPr>
          </a:p>
          <a:p>
            <a:pPr>
              <a:lnSpc>
                <a:spcPct val="100000"/>
              </a:lnSpc>
            </a:pPr>
            <a:endParaRPr b="0" lang="en-US" sz="1800" spc="-1" strike="noStrike">
              <a:latin typeface="Arial"/>
            </a:endParaRPr>
          </a:p>
          <a:p>
            <a:pPr>
              <a:lnSpc>
                <a:spcPct val="100000"/>
              </a:lnSpc>
            </a:pPr>
            <a:endParaRPr b="0" lang="en-US" sz="1800" spc="-1" strike="noStrike">
              <a:latin typeface="Arial"/>
            </a:endParaRPr>
          </a:p>
        </p:txBody>
      </p:sp>
      <p:pic>
        <p:nvPicPr>
          <p:cNvPr id="449" name="Picture 2" descr="he Tip of the ACA Iceberg – Axene Health Partners, LLC"/>
          <p:cNvPicPr/>
          <p:nvPr/>
        </p:nvPicPr>
        <p:blipFill>
          <a:blip r:embed="rId1"/>
          <a:stretch/>
        </p:blipFill>
        <p:spPr>
          <a:xfrm>
            <a:off x="6177960" y="1026720"/>
            <a:ext cx="2786040" cy="1772640"/>
          </a:xfrm>
          <a:prstGeom prst="rect">
            <a:avLst/>
          </a:prstGeom>
          <a:ln w="0">
            <a:noFill/>
          </a:ln>
        </p:spPr>
      </p:pic>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0" name="CustomShape 1"/>
          <p:cNvSpPr/>
          <p:nvPr/>
        </p:nvSpPr>
        <p:spPr>
          <a:xfrm>
            <a:off x="457200" y="273600"/>
            <a:ext cx="8227800" cy="2147400"/>
          </a:xfrm>
          <a:prstGeom prst="rect">
            <a:avLst/>
          </a:prstGeom>
          <a:noFill/>
          <a:ln w="0">
            <a:noFill/>
          </a:ln>
        </p:spPr>
        <p:style>
          <a:lnRef idx="0"/>
          <a:fillRef idx="0"/>
          <a:effectRef idx="0"/>
          <a:fontRef idx="minor"/>
        </p:style>
        <p:txBody>
          <a:bodyPr lIns="0" rIns="0" tIns="0" bIns="0" anchor="ctr">
            <a:noAutofit/>
          </a:bodyPr>
          <a:p>
            <a:pPr>
              <a:lnSpc>
                <a:spcPct val="90000"/>
              </a:lnSpc>
            </a:pPr>
            <a:r>
              <a:rPr b="0" lang="en-US" sz="4400" spc="-1" strike="noStrike">
                <a:solidFill>
                  <a:srgbClr val="000000"/>
                </a:solidFill>
                <a:latin typeface="Arial"/>
                <a:ea typeface="DejaVu Sans"/>
              </a:rPr>
              <a:t>DE-BRIEF: in CHAT, </a:t>
            </a:r>
            <a:endParaRPr b="0" lang="en-US" sz="4400" spc="-1" strike="noStrike">
              <a:latin typeface="Arial"/>
            </a:endParaRPr>
          </a:p>
          <a:p>
            <a:pPr>
              <a:lnSpc>
                <a:spcPct val="90000"/>
              </a:lnSpc>
            </a:pPr>
            <a:r>
              <a:rPr b="0" lang="en-US" sz="3600" spc="-1" strike="noStrike">
                <a:solidFill>
                  <a:srgbClr val="000000"/>
                </a:solidFill>
                <a:latin typeface="Arial"/>
                <a:ea typeface="DejaVu Sans"/>
              </a:rPr>
              <a:t>write 3 words  that mean “true” for you.</a:t>
            </a:r>
            <a:endParaRPr b="0" lang="en-US" sz="3600" spc="-1" strike="noStrike">
              <a:latin typeface="Arial"/>
            </a:endParaRPr>
          </a:p>
          <a:p>
            <a:pPr>
              <a:lnSpc>
                <a:spcPct val="90000"/>
              </a:lnSpc>
            </a:pPr>
            <a:endParaRPr b="0" lang="en-US" sz="3600" spc="-1" strike="noStrike">
              <a:latin typeface="Arial"/>
            </a:endParaRPr>
          </a:p>
          <a:p>
            <a:pPr>
              <a:lnSpc>
                <a:spcPct val="90000"/>
              </a:lnSpc>
            </a:pPr>
            <a:r>
              <a:rPr b="0" lang="da-DK" sz="3600" spc="-1" strike="noStrike">
                <a:solidFill>
                  <a:srgbClr val="000000"/>
                </a:solidFill>
                <a:latin typeface="Arial"/>
                <a:ea typeface="DejaVu Sans"/>
              </a:rPr>
              <a:t>SUMMARY:</a:t>
            </a:r>
            <a:endParaRPr b="0" lang="en-US" sz="3600" spc="-1" strike="noStrike">
              <a:latin typeface="Arial"/>
            </a:endParaRPr>
          </a:p>
        </p:txBody>
      </p:sp>
      <p:sp>
        <p:nvSpPr>
          <p:cNvPr id="451" name="CustomShape 2"/>
          <p:cNvSpPr/>
          <p:nvPr/>
        </p:nvSpPr>
        <p:spPr>
          <a:xfrm>
            <a:off x="194760" y="2335320"/>
            <a:ext cx="8693280" cy="3245040"/>
          </a:xfrm>
          <a:prstGeom prst="rect">
            <a:avLst/>
          </a:prstGeom>
          <a:noFill/>
          <a:ln w="0">
            <a:noFill/>
          </a:ln>
        </p:spPr>
        <p:style>
          <a:lnRef idx="0"/>
          <a:fillRef idx="0"/>
          <a:effectRef idx="0"/>
          <a:fontRef idx="minor"/>
        </p:style>
        <p:txBody>
          <a:bodyPr lIns="0" rIns="0" tIns="0" bIns="0" anchor="ctr">
            <a:noAutofit/>
          </a:bodyPr>
          <a:p>
            <a:pPr>
              <a:lnSpc>
                <a:spcPct val="90000"/>
              </a:lnSpc>
              <a:spcBef>
                <a:spcPts val="1001"/>
              </a:spcBef>
            </a:pPr>
            <a:r>
              <a:rPr b="0" lang="en-US" sz="2800" spc="-1" strike="noStrike">
                <a:solidFill>
                  <a:srgbClr val="000000"/>
                </a:solidFill>
                <a:latin typeface="Arial"/>
                <a:ea typeface="DejaVu Sans"/>
              </a:rPr>
              <a:t>1. Lena – the Goals We Accomplished Today </a:t>
            </a:r>
            <a:endParaRPr b="0" lang="en-US" sz="2800" spc="-1" strike="noStrike">
              <a:latin typeface="Arial"/>
            </a:endParaRPr>
          </a:p>
          <a:p>
            <a:pPr>
              <a:lnSpc>
                <a:spcPct val="90000"/>
              </a:lnSpc>
              <a:spcBef>
                <a:spcPts val="1001"/>
              </a:spcBef>
            </a:pPr>
            <a:r>
              <a:rPr b="0" lang="en-US" sz="2800" spc="-1" strike="noStrike">
                <a:solidFill>
                  <a:srgbClr val="000000"/>
                </a:solidFill>
                <a:latin typeface="Arial"/>
                <a:ea typeface="DejaVu Sans"/>
              </a:rPr>
              <a:t>2 Grace Ann – the Training Process</a:t>
            </a:r>
            <a:endParaRPr b="0" lang="en-US" sz="2800" spc="-1" strike="noStrike">
              <a:latin typeface="Arial"/>
            </a:endParaRPr>
          </a:p>
          <a:p>
            <a:pPr>
              <a:lnSpc>
                <a:spcPct val="90000"/>
              </a:lnSpc>
              <a:spcBef>
                <a:spcPts val="1001"/>
              </a:spcBef>
            </a:pPr>
            <a:r>
              <a:rPr b="0" lang="en-US" sz="2800" spc="-1" strike="noStrike">
                <a:solidFill>
                  <a:srgbClr val="000000"/>
                </a:solidFill>
                <a:latin typeface="Arial"/>
                <a:ea typeface="DejaVu Sans"/>
              </a:rPr>
              <a:t>3. David – the Antenarrative Process of the BENEATH </a:t>
            </a:r>
            <a:endParaRPr b="0" lang="en-US" sz="2800" spc="-1" strike="noStrike">
              <a:latin typeface="Arial"/>
            </a:endParaRPr>
          </a:p>
          <a:p>
            <a:pPr>
              <a:lnSpc>
                <a:spcPct val="90000"/>
              </a:lnSpc>
              <a:spcBef>
                <a:spcPts val="1001"/>
              </a:spcBef>
            </a:pPr>
            <a:r>
              <a:rPr b="0" lang="en-US" sz="2800" spc="-1" strike="noStrike">
                <a:solidFill>
                  <a:srgbClr val="000000"/>
                </a:solidFill>
                <a:latin typeface="Arial"/>
                <a:ea typeface="DejaVu Sans"/>
              </a:rPr>
              <a:t>4. Jens – being a TSI Guide in each session</a:t>
            </a:r>
            <a:endParaRPr b="0" lang="en-US" sz="2800" spc="-1" strike="noStrike">
              <a:latin typeface="Arial"/>
            </a:endParaRPr>
          </a:p>
          <a:p>
            <a:pPr>
              <a:lnSpc>
                <a:spcPct val="90000"/>
              </a:lnSpc>
              <a:spcBef>
                <a:spcPts val="1001"/>
              </a:spcBef>
            </a:pPr>
            <a:r>
              <a:rPr b="0" lang="en-US" sz="2800" spc="-1" strike="noStrike">
                <a:solidFill>
                  <a:srgbClr val="000000"/>
                </a:solidFill>
                <a:latin typeface="Arial"/>
                <a:ea typeface="DejaVu Sans"/>
              </a:rPr>
              <a:t>5. Jim – Keeping it Practical and Real</a:t>
            </a: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2" name="CustomShape 1"/>
          <p:cNvSpPr/>
          <p:nvPr/>
        </p:nvSpPr>
        <p:spPr>
          <a:xfrm>
            <a:off x="3724200" y="569520"/>
            <a:ext cx="4938840" cy="1722960"/>
          </a:xfrm>
          <a:prstGeom prst="rect">
            <a:avLst/>
          </a:prstGeom>
          <a:noFill/>
          <a:ln w="0">
            <a:noFill/>
          </a:ln>
        </p:spPr>
        <p:style>
          <a:lnRef idx="0"/>
          <a:fillRef idx="0"/>
          <a:effectRef idx="0"/>
          <a:fontRef idx="minor"/>
        </p:style>
        <p:txBody>
          <a:bodyPr lIns="68760" rIns="68760" tIns="34200" bIns="34200" anchor="b">
            <a:normAutofit/>
          </a:bodyPr>
          <a:p>
            <a:pPr>
              <a:lnSpc>
                <a:spcPct val="90000"/>
              </a:lnSpc>
            </a:pPr>
            <a:br/>
            <a:br/>
            <a:br/>
            <a:br/>
            <a:br/>
            <a:endParaRPr b="0" lang="en-US" sz="1800" spc="-1" strike="noStrike">
              <a:latin typeface="Arial"/>
            </a:endParaRPr>
          </a:p>
        </p:txBody>
      </p:sp>
      <p:sp>
        <p:nvSpPr>
          <p:cNvPr id="453" name="CustomShape 2"/>
          <p:cNvSpPr/>
          <p:nvPr/>
        </p:nvSpPr>
        <p:spPr>
          <a:xfrm>
            <a:off x="3724200" y="2685960"/>
            <a:ext cx="4938840" cy="2837880"/>
          </a:xfrm>
          <a:prstGeom prst="rect">
            <a:avLst/>
          </a:prstGeom>
          <a:noFill/>
          <a:ln w="0">
            <a:noFill/>
          </a:ln>
        </p:spPr>
        <p:style>
          <a:lnRef idx="0"/>
          <a:fillRef idx="0"/>
          <a:effectRef idx="0"/>
          <a:fontRef idx="minor"/>
        </p:style>
        <p:txBody>
          <a:bodyPr lIns="68760" rIns="68760" tIns="34200" bIns="34200">
            <a:normAutofit/>
          </a:bodyPr>
          <a:p>
            <a:pPr>
              <a:lnSpc>
                <a:spcPct val="90000"/>
              </a:lnSpc>
              <a:spcBef>
                <a:spcPts val="1001"/>
              </a:spcBef>
              <a:tabLst>
                <a:tab algn="l" pos="0"/>
              </a:tabLst>
            </a:pPr>
            <a:r>
              <a:rPr b="1" lang="en-US" sz="1500" spc="-1" strike="noStrike">
                <a:solidFill>
                  <a:srgbClr val="000000"/>
                </a:solidFill>
                <a:latin typeface="Arial"/>
                <a:ea typeface="DejaVu Sans"/>
              </a:rPr>
              <a:t>Principle 2: Make Room</a:t>
            </a:r>
            <a:endParaRPr b="0" lang="en-US" sz="1500" spc="-1" strike="noStrike">
              <a:latin typeface="Arial"/>
            </a:endParaRPr>
          </a:p>
          <a:p>
            <a:pPr>
              <a:lnSpc>
                <a:spcPct val="90000"/>
              </a:lnSpc>
              <a:spcBef>
                <a:spcPts val="1001"/>
              </a:spcBef>
              <a:tabLst>
                <a:tab algn="l" pos="0"/>
              </a:tabLst>
            </a:pPr>
            <a:br/>
            <a:r>
              <a:rPr b="1" lang="en-US" sz="1500" spc="-1" strike="noStrike">
                <a:solidFill>
                  <a:srgbClr val="000000"/>
                </a:solidFill>
                <a:latin typeface="Arial"/>
                <a:ea typeface="DejaVu Sans"/>
              </a:rPr>
              <a:t>“</a:t>
            </a:r>
            <a:r>
              <a:rPr b="1" lang="en-US" sz="1500" spc="-1" strike="noStrike">
                <a:solidFill>
                  <a:srgbClr val="000000"/>
                </a:solidFill>
                <a:latin typeface="Arial"/>
                <a:ea typeface="DejaVu Sans"/>
              </a:rPr>
              <a:t>True storytelling makes spaces that respect the stories already there”</a:t>
            </a:r>
            <a:endParaRPr b="0" lang="en-US" sz="1500" spc="-1" strike="noStrike">
              <a:latin typeface="Arial"/>
            </a:endParaRPr>
          </a:p>
          <a:p>
            <a:pPr>
              <a:lnSpc>
                <a:spcPct val="90000"/>
              </a:lnSpc>
              <a:spcBef>
                <a:spcPts val="1001"/>
              </a:spcBef>
              <a:tabLst>
                <a:tab algn="l" pos="0"/>
              </a:tabLst>
            </a:pPr>
            <a:endParaRPr b="0" lang="en-US" sz="1500" spc="-1" strike="noStrike">
              <a:latin typeface="Arial"/>
            </a:endParaRPr>
          </a:p>
          <a:p>
            <a:pPr>
              <a:lnSpc>
                <a:spcPct val="90000"/>
              </a:lnSpc>
              <a:spcBef>
                <a:spcPts val="1001"/>
              </a:spcBef>
              <a:tabLst>
                <a:tab algn="l" pos="0"/>
              </a:tabLst>
            </a:pPr>
            <a:r>
              <a:rPr b="1" lang="en-US" sz="1500" spc="-1" strike="noStrike" u="sng">
                <a:solidFill>
                  <a:srgbClr val="000000"/>
                </a:solidFill>
                <a:uFillTx/>
                <a:latin typeface="Arial"/>
                <a:ea typeface="DejaVu Sans"/>
              </a:rPr>
              <a:t>Personal sustainability</a:t>
            </a:r>
            <a:endParaRPr b="0" lang="en-US" sz="1500" spc="-1" strike="noStrike">
              <a:latin typeface="Arial"/>
            </a:endParaRPr>
          </a:p>
          <a:p>
            <a:pPr marL="216000" indent="-170280">
              <a:lnSpc>
                <a:spcPct val="90000"/>
              </a:lnSpc>
              <a:spcBef>
                <a:spcPts val="1001"/>
              </a:spcBef>
              <a:buClr>
                <a:srgbClr val="000000"/>
              </a:buClr>
              <a:buFont typeface="Arial"/>
              <a:buChar char="•"/>
              <a:tabLst>
                <a:tab algn="l" pos="0"/>
              </a:tabLst>
            </a:pPr>
            <a:r>
              <a:rPr b="1" lang="en-US" sz="1500" spc="-1" strike="noStrike">
                <a:solidFill>
                  <a:srgbClr val="000000"/>
                </a:solidFill>
                <a:latin typeface="Arial"/>
                <a:ea typeface="DejaVu Sans"/>
              </a:rPr>
              <a:t>What could support you as a TSI Trainer?</a:t>
            </a:r>
            <a:endParaRPr b="0" lang="en-US" sz="1500" spc="-1" strike="noStrike">
              <a:latin typeface="Arial"/>
            </a:endParaRPr>
          </a:p>
          <a:p>
            <a:pPr marL="216000" indent="-170280">
              <a:lnSpc>
                <a:spcPct val="90000"/>
              </a:lnSpc>
              <a:spcBef>
                <a:spcPts val="1001"/>
              </a:spcBef>
              <a:buClr>
                <a:srgbClr val="000000"/>
              </a:buClr>
              <a:buFont typeface="Arial"/>
              <a:buChar char="•"/>
              <a:tabLst>
                <a:tab algn="l" pos="0"/>
              </a:tabLst>
            </a:pPr>
            <a:r>
              <a:rPr b="1" lang="en-US" sz="1500" spc="-1" strike="noStrike">
                <a:solidFill>
                  <a:srgbClr val="000000"/>
                </a:solidFill>
                <a:latin typeface="Arial"/>
                <a:ea typeface="DejaVu Sans"/>
              </a:rPr>
              <a:t>Read Chapter Two – True Storytelling Book</a:t>
            </a:r>
            <a:endParaRPr b="0" lang="en-US" sz="1500" spc="-1" strike="noStrike">
              <a:latin typeface="Arial"/>
            </a:endParaRPr>
          </a:p>
          <a:p>
            <a:pPr>
              <a:lnSpc>
                <a:spcPct val="90000"/>
              </a:lnSpc>
              <a:spcBef>
                <a:spcPts val="1001"/>
              </a:spcBef>
              <a:tabLst>
                <a:tab algn="l" pos="0"/>
              </a:tabLst>
            </a:pPr>
            <a:endParaRPr b="0" lang="en-US" sz="1500" spc="-1" strike="noStrike">
              <a:latin typeface="Arial"/>
            </a:endParaRPr>
          </a:p>
          <a:p>
            <a:pPr>
              <a:lnSpc>
                <a:spcPct val="90000"/>
              </a:lnSpc>
              <a:spcBef>
                <a:spcPts val="1001"/>
              </a:spcBef>
              <a:tabLst>
                <a:tab algn="l" pos="0"/>
              </a:tabLst>
            </a:pPr>
            <a:endParaRPr b="0" lang="en-US" sz="1500" spc="-1" strike="noStrike">
              <a:latin typeface="Arial"/>
            </a:endParaRPr>
          </a:p>
        </p:txBody>
      </p:sp>
      <p:pic>
        <p:nvPicPr>
          <p:cNvPr id="454" name="Billede 5" descr=""/>
          <p:cNvPicPr/>
          <p:nvPr/>
        </p:nvPicPr>
        <p:blipFill>
          <a:blip r:embed="rId1"/>
          <a:stretch/>
        </p:blipFill>
        <p:spPr>
          <a:xfrm>
            <a:off x="0" y="857160"/>
            <a:ext cx="3475440" cy="5142240"/>
          </a:xfrm>
          <a:prstGeom prst="rect">
            <a:avLst/>
          </a:prstGeom>
          <a:ln w="0">
            <a:noFill/>
          </a:ln>
        </p:spPr>
      </p:pic>
      <p:pic>
        <p:nvPicPr>
          <p:cNvPr id="455" name="Picture 4_2" descr="ath Homework – Helpful or Harmful? - KP® Mathematics : KP® Mathematics"/>
          <p:cNvPicPr/>
          <p:nvPr/>
        </p:nvPicPr>
        <p:blipFill>
          <a:blip r:embed="rId2"/>
          <a:stretch/>
        </p:blipFill>
        <p:spPr>
          <a:xfrm>
            <a:off x="5068800" y="1033920"/>
            <a:ext cx="2021040" cy="1248480"/>
          </a:xfrm>
          <a:prstGeom prst="rect">
            <a:avLst/>
          </a:prstGeom>
          <a:ln w="0">
            <a:noFill/>
          </a:ln>
        </p:spPr>
      </p:pic>
      <p:pic>
        <p:nvPicPr>
          <p:cNvPr id="456" name="Billede 8_6" descr=""/>
          <p:cNvPicPr/>
          <p:nvPr/>
        </p:nvPicPr>
        <p:blipFill>
          <a:blip r:embed="rId3"/>
          <a:stretch/>
        </p:blipFill>
        <p:spPr>
          <a:xfrm rot="672000">
            <a:off x="6866280" y="5232960"/>
            <a:ext cx="936360" cy="1441800"/>
          </a:xfrm>
          <a:prstGeom prst="rect">
            <a:avLst/>
          </a:prstGeom>
          <a:ln w="0">
            <a:noFill/>
          </a:ln>
        </p:spPr>
      </p:pic>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7" name="CustomShape 1"/>
          <p:cNvSpPr/>
          <p:nvPr/>
        </p:nvSpPr>
        <p:spPr>
          <a:xfrm>
            <a:off x="228600" y="-145800"/>
            <a:ext cx="8914320" cy="1287720"/>
          </a:xfrm>
          <a:prstGeom prst="rect">
            <a:avLst/>
          </a:prstGeom>
          <a:noFill/>
          <a:ln w="0">
            <a:noFill/>
          </a:ln>
        </p:spPr>
        <p:style>
          <a:lnRef idx="0"/>
          <a:fillRef idx="0"/>
          <a:effectRef idx="0"/>
          <a:fontRef idx="minor"/>
        </p:style>
        <p:txBody>
          <a:bodyPr lIns="0" rIns="0" tIns="0" bIns="0" anchor="ctr">
            <a:noAutofit/>
          </a:bodyPr>
          <a:p>
            <a:pPr>
              <a:lnSpc>
                <a:spcPct val="100000"/>
              </a:lnSpc>
            </a:pPr>
            <a:r>
              <a:rPr b="0" lang="da-DK" sz="3200" spc="-1" strike="noStrike">
                <a:solidFill>
                  <a:srgbClr val="000000"/>
                </a:solidFill>
                <a:latin typeface="Arial"/>
                <a:ea typeface="DejaVu Sans"/>
              </a:rPr>
              <a:t>PART III: How True Storytelling Principles &amp; 7 Antennarrative Processes are Related (David)</a:t>
            </a:r>
            <a:endParaRPr b="0" lang="en-US" sz="3200" spc="-1" strike="noStrike">
              <a:latin typeface="Arial"/>
            </a:endParaRPr>
          </a:p>
        </p:txBody>
      </p:sp>
      <p:pic>
        <p:nvPicPr>
          <p:cNvPr id="458" name="Picture 422" descr=""/>
          <p:cNvPicPr/>
          <p:nvPr/>
        </p:nvPicPr>
        <p:blipFill>
          <a:blip r:embed="rId1"/>
          <a:stretch/>
        </p:blipFill>
        <p:spPr>
          <a:xfrm>
            <a:off x="518760" y="1272960"/>
            <a:ext cx="8456760" cy="5401800"/>
          </a:xfrm>
          <a:prstGeom prst="rect">
            <a:avLst/>
          </a:prstGeom>
          <a:ln w="0">
            <a:noFill/>
          </a:ln>
        </p:spPr>
      </p:pic>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9" name="CustomShape 1"/>
          <p:cNvSpPr/>
          <p:nvPr/>
        </p:nvSpPr>
        <p:spPr>
          <a:xfrm>
            <a:off x="685800" y="-123840"/>
            <a:ext cx="7696440" cy="2181240"/>
          </a:xfrm>
          <a:prstGeom prst="rect">
            <a:avLst/>
          </a:prstGeom>
          <a:noFill/>
          <a:ln w="0">
            <a:noFill/>
          </a:ln>
        </p:spPr>
        <p:style>
          <a:lnRef idx="0"/>
          <a:fillRef idx="0"/>
          <a:effectRef idx="0"/>
          <a:fontRef idx="minor"/>
        </p:style>
        <p:txBody>
          <a:bodyPr lIns="0" rIns="0" tIns="0" bIns="0" anchor="b">
            <a:noAutofit/>
          </a:bodyPr>
          <a:p>
            <a:pPr algn="ctr">
              <a:lnSpc>
                <a:spcPct val="90000"/>
              </a:lnSpc>
            </a:pPr>
            <a:r>
              <a:rPr b="0" lang="en-US" sz="2000" spc="-1" strike="noStrike">
                <a:solidFill>
                  <a:srgbClr val="000000"/>
                </a:solidFill>
                <a:latin typeface="Arial"/>
                <a:ea typeface="DejaVu Sans"/>
              </a:rPr>
              <a:t>The LOBBY </a:t>
            </a:r>
            <a:br/>
            <a:r>
              <a:rPr b="0" lang="en-US" sz="2000" spc="-1" strike="noStrike">
                <a:solidFill>
                  <a:srgbClr val="000000"/>
                </a:solidFill>
                <a:latin typeface="Arial"/>
                <a:ea typeface="DejaVu Sans"/>
              </a:rPr>
              <a:t>This room will be open </a:t>
            </a:r>
            <a:br/>
            <a:r>
              <a:rPr b="0" lang="en-US" sz="2000" spc="-1" strike="noStrike">
                <a:solidFill>
                  <a:srgbClr val="000000"/>
                </a:solidFill>
                <a:latin typeface="Arial"/>
                <a:ea typeface="DejaVu Sans"/>
              </a:rPr>
              <a:t>for another 15 minutes to</a:t>
            </a:r>
            <a:br/>
            <a:r>
              <a:rPr b="0" lang="en-US" sz="2000" spc="-1" strike="noStrike">
                <a:solidFill>
                  <a:srgbClr val="000000"/>
                </a:solidFill>
                <a:latin typeface="Arial"/>
                <a:ea typeface="DejaVu Sans"/>
              </a:rPr>
              <a:t>ask questions, discuss,</a:t>
            </a:r>
            <a:br/>
            <a:r>
              <a:rPr b="0" lang="en-US" sz="2000" spc="-1" strike="noStrike">
                <a:solidFill>
                  <a:srgbClr val="000000"/>
                </a:solidFill>
                <a:latin typeface="Arial"/>
                <a:ea typeface="DejaVu Sans"/>
              </a:rPr>
              <a:t> or just visit.</a:t>
            </a:r>
            <a:endParaRPr b="0" lang="en-US" sz="2000" spc="-1" strike="noStrike">
              <a:latin typeface="Arial"/>
            </a:endParaRPr>
          </a:p>
        </p:txBody>
      </p:sp>
      <p:pic>
        <p:nvPicPr>
          <p:cNvPr id="460" name="Picture 298_0" descr=""/>
          <p:cNvPicPr/>
          <p:nvPr/>
        </p:nvPicPr>
        <p:blipFill>
          <a:blip r:embed="rId1"/>
          <a:stretch/>
        </p:blipFill>
        <p:spPr>
          <a:xfrm>
            <a:off x="1930320" y="2286000"/>
            <a:ext cx="5842080" cy="4343400"/>
          </a:xfrm>
          <a:prstGeom prst="rect">
            <a:avLst/>
          </a:prstGeom>
          <a:ln w="0">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f6f8fc"/>
            </a:gs>
            <a:gs pos="100000">
              <a:srgbClr val="abc0e4"/>
            </a:gs>
          </a:gsLst>
          <a:lin ang="5400000"/>
        </a:gradFill>
      </p:bgPr>
    </p:bg>
    <p:spTree>
      <p:nvGrpSpPr>
        <p:cNvPr id="1" name=""/>
        <p:cNvGrpSpPr/>
        <p:nvPr/>
      </p:nvGrpSpPr>
      <p:grpSpPr>
        <a:xfrm>
          <a:off x="0" y="0"/>
          <a:ext cx="0" cy="0"/>
          <a:chOff x="0" y="0"/>
          <a:chExt cx="0" cy="0"/>
        </a:xfrm>
      </p:grpSpPr>
      <p:sp>
        <p:nvSpPr>
          <p:cNvPr id="362" name="CustomShape 1"/>
          <p:cNvSpPr/>
          <p:nvPr/>
        </p:nvSpPr>
        <p:spPr>
          <a:xfrm>
            <a:off x="0" y="0"/>
            <a:ext cx="9138240" cy="6853680"/>
          </a:xfrm>
          <a:prstGeom prst="rect">
            <a:avLst/>
          </a:prstGeom>
          <a:gradFill rotWithShape="0">
            <a:gsLst>
              <a:gs pos="0">
                <a:srgbClr val="f6f8fc"/>
              </a:gs>
              <a:gs pos="100000">
                <a:srgbClr val="abc0e4"/>
              </a:gs>
            </a:gsLst>
            <a:lin ang="5400000"/>
          </a:gradFill>
          <a:ln>
            <a:noFill/>
          </a:ln>
        </p:spPr>
        <p:style>
          <a:lnRef idx="2">
            <a:schemeClr val="accent1">
              <a:shade val="50000"/>
            </a:schemeClr>
          </a:lnRef>
          <a:fillRef idx="1">
            <a:schemeClr val="accent1"/>
          </a:fillRef>
          <a:effectRef idx="0">
            <a:schemeClr val="accent1"/>
          </a:effectRef>
          <a:fontRef idx="minor"/>
        </p:style>
      </p:sp>
      <p:grpSp>
        <p:nvGrpSpPr>
          <p:cNvPr id="363" name="Group 2"/>
          <p:cNvGrpSpPr/>
          <p:nvPr/>
        </p:nvGrpSpPr>
        <p:grpSpPr>
          <a:xfrm>
            <a:off x="290160" y="638280"/>
            <a:ext cx="8353440" cy="2477880"/>
            <a:chOff x="290160" y="638280"/>
            <a:chExt cx="8353440" cy="2477880"/>
          </a:xfrm>
        </p:grpSpPr>
        <p:sp>
          <p:nvSpPr>
            <p:cNvPr id="364" name="CustomShape 3"/>
            <p:cNvSpPr/>
            <p:nvPr/>
          </p:nvSpPr>
          <p:spPr>
            <a:xfrm>
              <a:off x="8400240" y="638280"/>
              <a:ext cx="243360" cy="1738080"/>
            </a:xfrm>
            <a:custGeom>
              <a:avLst/>
              <a:gdLst/>
              <a:ahLst/>
              <a:rect l="l" t="t" r="r" b="b"/>
              <a:pathLst>
                <a:path w="207" h="1114">
                  <a:moveTo>
                    <a:pt x="207" y="987"/>
                  </a:moveTo>
                  <a:lnTo>
                    <a:pt x="0" y="1114"/>
                  </a:lnTo>
                  <a:lnTo>
                    <a:pt x="0" y="127"/>
                  </a:lnTo>
                  <a:lnTo>
                    <a:pt x="207" y="0"/>
                  </a:lnTo>
                  <a:lnTo>
                    <a:pt x="207" y="987"/>
                  </a:lnTo>
                  <a:close/>
                </a:path>
              </a:pathLst>
            </a:custGeom>
            <a:solidFill>
              <a:schemeClr val="accent1">
                <a:lumMod val="50000"/>
              </a:schemeClr>
            </a:solidFill>
            <a:ln w="0">
              <a:noFill/>
            </a:ln>
          </p:spPr>
          <p:style>
            <a:lnRef idx="0"/>
            <a:fillRef idx="0"/>
            <a:effectRef idx="0"/>
            <a:fontRef idx="minor"/>
          </p:style>
        </p:sp>
        <p:sp>
          <p:nvSpPr>
            <p:cNvPr id="365" name="CustomShape 4"/>
            <p:cNvSpPr/>
            <p:nvPr/>
          </p:nvSpPr>
          <p:spPr>
            <a:xfrm>
              <a:off x="290160" y="1024920"/>
              <a:ext cx="528840" cy="2091240"/>
            </a:xfrm>
            <a:custGeom>
              <a:avLst/>
              <a:gdLst/>
              <a:ahLst/>
              <a:rect l="l" t="t" r="r" b="b"/>
              <a:pathLst>
                <a:path w="447" h="1363">
                  <a:moveTo>
                    <a:pt x="447" y="1363"/>
                  </a:moveTo>
                  <a:lnTo>
                    <a:pt x="0" y="987"/>
                  </a:lnTo>
                  <a:lnTo>
                    <a:pt x="0" y="0"/>
                  </a:lnTo>
                  <a:lnTo>
                    <a:pt x="447" y="376"/>
                  </a:lnTo>
                  <a:lnTo>
                    <a:pt x="447" y="1363"/>
                  </a:lnTo>
                  <a:close/>
                </a:path>
              </a:pathLst>
            </a:custGeom>
            <a:solidFill>
              <a:schemeClr val="accent1">
                <a:lumMod val="50000"/>
              </a:schemeClr>
            </a:solidFill>
            <a:ln w="0">
              <a:noFill/>
            </a:ln>
          </p:spPr>
          <p:style>
            <a:lnRef idx="0"/>
            <a:fillRef idx="0"/>
            <a:effectRef idx="0"/>
            <a:fontRef idx="minor"/>
          </p:style>
        </p:sp>
        <p:sp>
          <p:nvSpPr>
            <p:cNvPr id="366" name="CustomShape 5"/>
            <p:cNvSpPr/>
            <p:nvPr/>
          </p:nvSpPr>
          <p:spPr>
            <a:xfrm>
              <a:off x="290160" y="840240"/>
              <a:ext cx="299160" cy="1701000"/>
            </a:xfrm>
            <a:custGeom>
              <a:avLst/>
              <a:gdLst/>
              <a:ahLst/>
              <a:rect l="l" t="t" r="r" b="b"/>
              <a:pathLst>
                <a:path w="254" h="1109">
                  <a:moveTo>
                    <a:pt x="254" y="987"/>
                  </a:moveTo>
                  <a:lnTo>
                    <a:pt x="0" y="1109"/>
                  </a:lnTo>
                  <a:lnTo>
                    <a:pt x="0" y="119"/>
                  </a:lnTo>
                  <a:lnTo>
                    <a:pt x="254" y="0"/>
                  </a:lnTo>
                  <a:lnTo>
                    <a:pt x="254" y="987"/>
                  </a:lnTo>
                  <a:close/>
                </a:path>
              </a:pathLst>
            </a:custGeom>
            <a:solidFill>
              <a:schemeClr val="accent1">
                <a:lumMod val="75000"/>
              </a:schemeClr>
            </a:solidFill>
            <a:ln w="0">
              <a:noFill/>
            </a:ln>
          </p:spPr>
          <p:style>
            <a:lnRef idx="0"/>
            <a:fillRef idx="0"/>
            <a:effectRef idx="0"/>
            <a:fontRef idx="minor"/>
          </p:style>
        </p:sp>
        <p:sp>
          <p:nvSpPr>
            <p:cNvPr id="367" name="CustomShape 6"/>
            <p:cNvSpPr/>
            <p:nvPr/>
          </p:nvSpPr>
          <p:spPr>
            <a:xfrm>
              <a:off x="466200" y="643320"/>
              <a:ext cx="123120" cy="1708920"/>
            </a:xfrm>
            <a:custGeom>
              <a:avLst/>
              <a:gdLst/>
              <a:ahLst/>
              <a:rect l="l" t="t" r="r" b="b"/>
              <a:pathLst>
                <a:path w="106" h="1114">
                  <a:moveTo>
                    <a:pt x="106" y="1114"/>
                  </a:moveTo>
                  <a:lnTo>
                    <a:pt x="0" y="1005"/>
                  </a:lnTo>
                  <a:lnTo>
                    <a:pt x="0" y="0"/>
                  </a:lnTo>
                  <a:lnTo>
                    <a:pt x="106" y="110"/>
                  </a:lnTo>
                  <a:lnTo>
                    <a:pt x="106" y="1114"/>
                  </a:lnTo>
                  <a:close/>
                </a:path>
              </a:pathLst>
            </a:custGeom>
            <a:solidFill>
              <a:schemeClr val="accent1">
                <a:lumMod val="50000"/>
              </a:schemeClr>
            </a:solidFill>
            <a:ln w="0">
              <a:noFill/>
            </a:ln>
          </p:spPr>
          <p:style>
            <a:lnRef idx="0"/>
            <a:fillRef idx="0"/>
            <a:effectRef idx="0"/>
            <a:fontRef idx="minor"/>
          </p:style>
        </p:sp>
        <p:sp>
          <p:nvSpPr>
            <p:cNvPr id="368" name="CustomShape 7"/>
            <p:cNvSpPr/>
            <p:nvPr/>
          </p:nvSpPr>
          <p:spPr>
            <a:xfrm>
              <a:off x="465840" y="638280"/>
              <a:ext cx="8177760" cy="1537200"/>
            </a:xfrm>
            <a:prstGeom prst="rect">
              <a:avLst/>
            </a:prstGeom>
            <a:solidFill>
              <a:schemeClr val="accent1"/>
            </a:solidFill>
            <a:ln w="0">
              <a:noFill/>
            </a:ln>
          </p:spPr>
          <p:style>
            <a:lnRef idx="0"/>
            <a:fillRef idx="0"/>
            <a:effectRef idx="0"/>
            <a:fontRef idx="minor"/>
          </p:style>
        </p:sp>
      </p:grpSp>
      <p:sp>
        <p:nvSpPr>
          <p:cNvPr id="369" name="CustomShape 8"/>
          <p:cNvSpPr/>
          <p:nvPr/>
        </p:nvSpPr>
        <p:spPr>
          <a:xfrm>
            <a:off x="785160" y="543960"/>
            <a:ext cx="7726320" cy="1537200"/>
          </a:xfrm>
          <a:prstGeom prst="rect">
            <a:avLst/>
          </a:prstGeom>
          <a:noFill/>
          <a:ln w="0">
            <a:noFill/>
          </a:ln>
        </p:spPr>
        <p:style>
          <a:lnRef idx="0"/>
          <a:fillRef idx="0"/>
          <a:effectRef idx="0"/>
          <a:fontRef idx="minor"/>
        </p:style>
        <p:txBody>
          <a:bodyPr lIns="90000" rIns="90000" tIns="45000" bIns="45000" anchor="ctr">
            <a:normAutofit/>
          </a:bodyPr>
          <a:p>
            <a:pPr algn="ctr">
              <a:lnSpc>
                <a:spcPct val="90000"/>
              </a:lnSpc>
              <a:spcAft>
                <a:spcPts val="601"/>
              </a:spcAft>
            </a:pPr>
            <a:r>
              <a:rPr b="0" lang="en-US" sz="4000" spc="-1" strike="noStrike">
                <a:solidFill>
                  <a:srgbClr val="ffffff"/>
                </a:solidFill>
                <a:latin typeface="Calibri Light"/>
                <a:ea typeface="DejaVu Sans"/>
              </a:rPr>
              <a:t>           </a:t>
            </a:r>
            <a:r>
              <a:rPr b="0" lang="en-US" sz="4000" spc="-1" strike="noStrike">
                <a:solidFill>
                  <a:srgbClr val="ffffff"/>
                </a:solidFill>
                <a:latin typeface="Calibri Light"/>
                <a:ea typeface="DejaVu Sans"/>
              </a:rPr>
              <a:t>Grace Ann  </a:t>
            </a:r>
            <a:endParaRPr b="0" lang="en-US" sz="4000" spc="-1" strike="noStrike">
              <a:latin typeface="Arial"/>
            </a:endParaRPr>
          </a:p>
        </p:txBody>
      </p:sp>
      <p:sp>
        <p:nvSpPr>
          <p:cNvPr id="370" name="CustomShape 9"/>
          <p:cNvSpPr/>
          <p:nvPr/>
        </p:nvSpPr>
        <p:spPr>
          <a:xfrm>
            <a:off x="839160" y="2301120"/>
            <a:ext cx="7804080" cy="3916800"/>
          </a:xfrm>
          <a:prstGeom prst="rect">
            <a:avLst/>
          </a:prstGeom>
          <a:noFill/>
          <a:ln w="0">
            <a:noFill/>
          </a:ln>
        </p:spPr>
        <p:style>
          <a:lnRef idx="0"/>
          <a:fillRef idx="0"/>
          <a:effectRef idx="0"/>
          <a:fontRef idx="minor"/>
        </p:style>
        <p:txBody>
          <a:bodyPr lIns="90000" rIns="90000" tIns="45000" bIns="45000">
            <a:noAutofit/>
          </a:bodyPr>
          <a:p>
            <a:pPr marL="514440" indent="-224280">
              <a:lnSpc>
                <a:spcPct val="90000"/>
              </a:lnSpc>
              <a:spcAft>
                <a:spcPts val="601"/>
              </a:spcAft>
              <a:buClr>
                <a:srgbClr val="000000"/>
              </a:buClr>
              <a:buFont typeface="Arial"/>
              <a:buChar char="•"/>
            </a:pPr>
            <a:r>
              <a:rPr b="0" lang="en-US" sz="2000" spc="-1" strike="noStrike">
                <a:solidFill>
                  <a:srgbClr val="000000"/>
                </a:solidFill>
                <a:latin typeface="Calibri"/>
                <a:ea typeface="DejaVu Sans"/>
              </a:rPr>
              <a:t>Please bring a notebook and pen/pencil to each session.</a:t>
            </a:r>
            <a:endParaRPr b="0" lang="en-US" sz="2000" spc="-1" strike="noStrike">
              <a:latin typeface="Arial"/>
            </a:endParaRPr>
          </a:p>
          <a:p>
            <a:pPr marL="514440" indent="-224280">
              <a:lnSpc>
                <a:spcPct val="90000"/>
              </a:lnSpc>
              <a:spcAft>
                <a:spcPts val="601"/>
              </a:spcAft>
              <a:buClr>
                <a:srgbClr val="000000"/>
              </a:buClr>
              <a:buFont typeface="Arial"/>
              <a:buChar char="•"/>
            </a:pPr>
            <a:r>
              <a:rPr b="0" lang="en-US" sz="2000" spc="-1" strike="noStrike">
                <a:solidFill>
                  <a:srgbClr val="000000"/>
                </a:solidFill>
                <a:latin typeface="Calibri"/>
                <a:ea typeface="DejaVu Sans"/>
              </a:rPr>
              <a:t>Use the “Gallery View” so you can see each other while viewing </a:t>
            </a:r>
            <a:r>
              <a:rPr b="0" lang="en-US" sz="2000" spc="-1" strike="noStrike">
                <a:solidFill>
                  <a:srgbClr val="000000"/>
                </a:solidFill>
                <a:latin typeface="Calibri"/>
                <a:ea typeface="DejaVu Sans"/>
              </a:rPr>
              <a:t>Powerpoint.</a:t>
            </a:r>
            <a:endParaRPr b="0" lang="en-US" sz="2000" spc="-1" strike="noStrike">
              <a:latin typeface="Arial"/>
            </a:endParaRPr>
          </a:p>
          <a:p>
            <a:pPr marL="514440" indent="-224280">
              <a:lnSpc>
                <a:spcPct val="90000"/>
              </a:lnSpc>
              <a:spcAft>
                <a:spcPts val="601"/>
              </a:spcAft>
              <a:buClr>
                <a:srgbClr val="000000"/>
              </a:buClr>
              <a:buFont typeface="Arial"/>
              <a:buChar char="•"/>
            </a:pPr>
            <a:r>
              <a:rPr b="0" lang="en-US" sz="2000" spc="-1" strike="noStrike">
                <a:solidFill>
                  <a:srgbClr val="000000"/>
                </a:solidFill>
                <a:latin typeface="Calibri"/>
                <a:ea typeface="DejaVu Sans"/>
              </a:rPr>
              <a:t>Please do not give advice to others or use ‘should’ statements for </a:t>
            </a:r>
            <a:r>
              <a:rPr b="0" lang="en-US" sz="2000" spc="-1" strike="noStrike">
                <a:solidFill>
                  <a:srgbClr val="000000"/>
                </a:solidFill>
                <a:latin typeface="Calibri"/>
                <a:ea typeface="DejaVu Sans"/>
              </a:rPr>
              <a:t>self or others.</a:t>
            </a:r>
            <a:endParaRPr b="0" lang="en-US" sz="2000" spc="-1" strike="noStrike">
              <a:latin typeface="Arial"/>
            </a:endParaRPr>
          </a:p>
          <a:p>
            <a:pPr marL="514440" indent="-224280">
              <a:lnSpc>
                <a:spcPct val="90000"/>
              </a:lnSpc>
              <a:spcAft>
                <a:spcPts val="601"/>
              </a:spcAft>
              <a:buClr>
                <a:srgbClr val="000000"/>
              </a:buClr>
              <a:buFont typeface="Arial"/>
              <a:buChar char="•"/>
            </a:pPr>
            <a:r>
              <a:rPr b="0" lang="en-US" sz="2000" spc="-1" strike="noStrike">
                <a:solidFill>
                  <a:srgbClr val="000000"/>
                </a:solidFill>
                <a:latin typeface="Calibri"/>
                <a:ea typeface="DejaVu Sans"/>
              </a:rPr>
              <a:t>Speak more from the heart than from the head </a:t>
            </a:r>
            <a:endParaRPr b="0" lang="en-US" sz="2000" spc="-1" strike="noStrike">
              <a:latin typeface="Arial"/>
            </a:endParaRPr>
          </a:p>
          <a:p>
            <a:pPr marL="514440" indent="-224280">
              <a:lnSpc>
                <a:spcPct val="90000"/>
              </a:lnSpc>
              <a:spcAft>
                <a:spcPts val="601"/>
              </a:spcAft>
              <a:buClr>
                <a:srgbClr val="000000"/>
              </a:buClr>
              <a:buFont typeface="Arial"/>
              <a:buChar char="•"/>
            </a:pPr>
            <a:r>
              <a:rPr b="0" lang="en-US" sz="2000" spc="-1" strike="noStrike">
                <a:solidFill>
                  <a:srgbClr val="000000"/>
                </a:solidFill>
                <a:latin typeface="Calibri"/>
                <a:ea typeface="DejaVu Sans"/>
              </a:rPr>
              <a:t>Laser in, be concise, and share only one story instead of several.</a:t>
            </a:r>
            <a:endParaRPr b="0" lang="en-US" sz="2000" spc="-1" strike="noStrike">
              <a:latin typeface="Arial"/>
            </a:endParaRPr>
          </a:p>
          <a:p>
            <a:pPr marL="514440" indent="-224280">
              <a:lnSpc>
                <a:spcPct val="90000"/>
              </a:lnSpc>
              <a:spcAft>
                <a:spcPts val="601"/>
              </a:spcAft>
              <a:buClr>
                <a:srgbClr val="000000"/>
              </a:buClr>
              <a:buFont typeface="Arial"/>
              <a:buChar char="•"/>
            </a:pPr>
            <a:r>
              <a:rPr b="1" lang="en-US" sz="2000" spc="-1" strike="noStrike">
                <a:solidFill>
                  <a:srgbClr val="000000"/>
                </a:solidFill>
                <a:latin typeface="Calibri"/>
                <a:ea typeface="DejaVu Sans"/>
              </a:rPr>
              <a:t>CONFIDENTIALITY</a:t>
            </a:r>
            <a:r>
              <a:rPr b="0" lang="en-US" sz="2000" spc="-1" strike="noStrike">
                <a:solidFill>
                  <a:srgbClr val="000000"/>
                </a:solidFill>
                <a:latin typeface="Calibri"/>
                <a:ea typeface="DejaVu Sans"/>
              </a:rPr>
              <a:t>: Do not tell someone else’s story. Please DO NOT </a:t>
            </a:r>
            <a:r>
              <a:rPr b="0" lang="en-US" sz="2000" spc="-1" strike="noStrike">
                <a:solidFill>
                  <a:srgbClr val="000000"/>
                </a:solidFill>
                <a:latin typeface="Calibri"/>
                <a:ea typeface="DejaVu Sans"/>
              </a:rPr>
              <a:t>record any session of the presenters or the participants.</a:t>
            </a:r>
            <a:endParaRPr b="0" lang="en-US" sz="2000" spc="-1" strike="noStrike">
              <a:latin typeface="Arial"/>
            </a:endParaRPr>
          </a:p>
          <a:p>
            <a:pPr marL="514440" indent="-224280">
              <a:lnSpc>
                <a:spcPct val="90000"/>
              </a:lnSpc>
              <a:spcAft>
                <a:spcPts val="601"/>
              </a:spcAft>
              <a:buClr>
                <a:srgbClr val="000000"/>
              </a:buClr>
              <a:buFont typeface="Arial"/>
              <a:buChar char="•"/>
            </a:pPr>
            <a:r>
              <a:rPr b="0" lang="en-US" sz="2000" spc="-1" strike="noStrike">
                <a:solidFill>
                  <a:srgbClr val="000000"/>
                </a:solidFill>
                <a:latin typeface="Calibri"/>
                <a:ea typeface="DejaVu Sans"/>
              </a:rPr>
              <a:t>Please use Chat ONLY when asked to do so. Avoid “side talk.”</a:t>
            </a:r>
            <a:endParaRPr b="0" lang="en-US" sz="2000" spc="-1" strike="noStrike">
              <a:latin typeface="Arial"/>
            </a:endParaRPr>
          </a:p>
          <a:p>
            <a:pPr marL="514440" indent="-224280">
              <a:lnSpc>
                <a:spcPct val="90000"/>
              </a:lnSpc>
              <a:spcAft>
                <a:spcPts val="601"/>
              </a:spcAft>
              <a:buClr>
                <a:srgbClr val="000000"/>
              </a:buClr>
              <a:buFont typeface="Arial"/>
              <a:buChar char="•"/>
            </a:pPr>
            <a:r>
              <a:rPr b="0" lang="en-US" sz="2000" spc="-1" strike="noStrike">
                <a:solidFill>
                  <a:srgbClr val="000000"/>
                </a:solidFill>
                <a:latin typeface="Calibri"/>
                <a:ea typeface="DejaVu Sans"/>
              </a:rPr>
              <a:t>Please attend all sessions. If you must miss one, contact us so we </a:t>
            </a:r>
            <a:r>
              <a:rPr b="0" lang="en-US" sz="2000" spc="-1" strike="noStrike">
                <a:solidFill>
                  <a:srgbClr val="000000"/>
                </a:solidFill>
                <a:latin typeface="Calibri"/>
                <a:ea typeface="DejaVu Sans"/>
              </a:rPr>
              <a:t>can help you to catch up before you return.</a:t>
            </a:r>
            <a:endParaRPr b="0" lang="en-US" sz="2000" spc="-1" strike="noStrike">
              <a:latin typeface="Arial"/>
            </a:endParaRPr>
          </a:p>
        </p:txBody>
      </p:sp>
      <p:pic>
        <p:nvPicPr>
          <p:cNvPr id="371" name="Picture 235_1" descr=""/>
          <p:cNvPicPr/>
          <p:nvPr/>
        </p:nvPicPr>
        <p:blipFill>
          <a:blip r:embed="rId1"/>
          <a:stretch/>
        </p:blipFill>
        <p:spPr>
          <a:xfrm>
            <a:off x="2057040" y="914400"/>
            <a:ext cx="2034000" cy="1139040"/>
          </a:xfrm>
          <a:prstGeom prst="rect">
            <a:avLst/>
          </a:prstGeom>
          <a:ln w="0">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2" name="CustomShape 1"/>
          <p:cNvSpPr/>
          <p:nvPr/>
        </p:nvSpPr>
        <p:spPr>
          <a:xfrm>
            <a:off x="6458040" y="6356520"/>
            <a:ext cx="2055960" cy="363600"/>
          </a:xfrm>
          <a:prstGeom prst="rect">
            <a:avLst/>
          </a:prstGeom>
          <a:noFill/>
          <a:ln w="0">
            <a:noFill/>
          </a:ln>
        </p:spPr>
        <p:style>
          <a:lnRef idx="0"/>
          <a:fillRef idx="0"/>
          <a:effectRef idx="0"/>
          <a:fontRef idx="minor"/>
        </p:style>
        <p:txBody>
          <a:bodyPr lIns="90000" rIns="90000" tIns="45000" bIns="45000" anchor="ctr">
            <a:noAutofit/>
          </a:bodyPr>
          <a:p>
            <a:pPr>
              <a:lnSpc>
                <a:spcPct val="100000"/>
              </a:lnSpc>
            </a:pPr>
            <a:fld id="{64DCC271-BD34-462E-A0AF-F178F47D75D5}" type="slidenum">
              <a:rPr b="0" lang="en-US" sz="1800" spc="-1" strike="noStrike">
                <a:solidFill>
                  <a:srgbClr val="000000"/>
                </a:solidFill>
                <a:latin typeface="Arial"/>
                <a:ea typeface="DejaVu Sans"/>
              </a:rPr>
              <a:t>4</a:t>
            </a:fld>
            <a:endParaRPr b="0" lang="en-US" sz="1800" spc="-1" strike="noStrike">
              <a:latin typeface="Arial"/>
            </a:endParaRPr>
          </a:p>
        </p:txBody>
      </p:sp>
      <p:sp>
        <p:nvSpPr>
          <p:cNvPr id="373" name="CustomShape 2"/>
          <p:cNvSpPr/>
          <p:nvPr/>
        </p:nvSpPr>
        <p:spPr>
          <a:xfrm>
            <a:off x="702360" y="0"/>
            <a:ext cx="7727040" cy="1796040"/>
          </a:xfrm>
          <a:prstGeom prst="rect">
            <a:avLst/>
          </a:prstGeom>
          <a:noFill/>
          <a:ln w="0">
            <a:noFill/>
          </a:ln>
        </p:spPr>
        <p:style>
          <a:lnRef idx="0"/>
          <a:fillRef idx="0"/>
          <a:effectRef idx="0"/>
          <a:fontRef idx="minor"/>
        </p:style>
        <p:txBody>
          <a:bodyPr wrap="none" lIns="90000" rIns="90000" tIns="45000" bIns="45000">
            <a:spAutoFit/>
          </a:bodyPr>
          <a:p>
            <a:pPr algn="ctr">
              <a:lnSpc>
                <a:spcPct val="100000"/>
              </a:lnSpc>
            </a:pPr>
            <a:r>
              <a:rPr b="1" lang="da-DK" sz="2800" spc="-1" strike="noStrike">
                <a:solidFill>
                  <a:srgbClr val="000000"/>
                </a:solidFill>
                <a:latin typeface="Arial"/>
                <a:ea typeface="DejaVu Sans"/>
              </a:rPr>
              <a:t>PART I Goals (Lena):</a:t>
            </a:r>
            <a:endParaRPr b="0" lang="en-US" sz="2800" spc="-1" strike="noStrike">
              <a:latin typeface="Arial"/>
            </a:endParaRPr>
          </a:p>
          <a:p>
            <a:pPr algn="ctr">
              <a:lnSpc>
                <a:spcPct val="100000"/>
              </a:lnSpc>
            </a:pPr>
            <a:r>
              <a:rPr b="1" lang="da-DK" sz="2800" spc="-1" strike="noStrike">
                <a:solidFill>
                  <a:srgbClr val="000000"/>
                </a:solidFill>
                <a:latin typeface="Arial"/>
                <a:ea typeface="DejaVu Sans"/>
              </a:rPr>
              <a:t>What is the connection between Level 1 and </a:t>
            </a:r>
            <a:endParaRPr b="0" lang="en-US" sz="2800" spc="-1" strike="noStrike">
              <a:latin typeface="Arial"/>
            </a:endParaRPr>
          </a:p>
          <a:p>
            <a:pPr algn="ctr">
              <a:lnSpc>
                <a:spcPct val="100000"/>
              </a:lnSpc>
            </a:pPr>
            <a:r>
              <a:rPr b="1" lang="da-DK" sz="2800" spc="-1" strike="noStrike">
                <a:solidFill>
                  <a:srgbClr val="000000"/>
                </a:solidFill>
                <a:latin typeface="Arial"/>
                <a:ea typeface="DejaVu Sans"/>
              </a:rPr>
              <a:t>the Level 2, Train the Trainer module?</a:t>
            </a:r>
            <a:endParaRPr b="0" lang="en-US" sz="2800" spc="-1" strike="noStrike">
              <a:latin typeface="Arial"/>
            </a:endParaRPr>
          </a:p>
          <a:p>
            <a:pPr algn="ctr">
              <a:lnSpc>
                <a:spcPct val="100000"/>
              </a:lnSpc>
            </a:pPr>
            <a:endParaRPr b="0" lang="en-US" sz="2800" spc="-1" strike="noStrike">
              <a:latin typeface="Arial"/>
            </a:endParaRPr>
          </a:p>
        </p:txBody>
      </p:sp>
      <p:sp>
        <p:nvSpPr>
          <p:cNvPr id="374" name="CustomShape 3"/>
          <p:cNvSpPr/>
          <p:nvPr/>
        </p:nvSpPr>
        <p:spPr>
          <a:xfrm>
            <a:off x="384840" y="2208240"/>
            <a:ext cx="8678160" cy="5120640"/>
          </a:xfrm>
          <a:prstGeom prst="rect">
            <a:avLst/>
          </a:prstGeom>
          <a:noFill/>
          <a:ln w="0">
            <a:noFill/>
          </a:ln>
        </p:spPr>
        <p:style>
          <a:lnRef idx="0"/>
          <a:fillRef idx="0"/>
          <a:effectRef idx="0"/>
          <a:fontRef idx="minor"/>
        </p:style>
        <p:txBody>
          <a:bodyPr lIns="90000" rIns="90000" tIns="45000" bIns="45000">
            <a:spAutoFit/>
          </a:bodyPr>
          <a:p>
            <a:pPr>
              <a:lnSpc>
                <a:spcPct val="100000"/>
              </a:lnSpc>
            </a:pPr>
            <a:endParaRPr b="0" lang="en-US" sz="1800" spc="-1" strike="noStrike">
              <a:latin typeface="Arial"/>
            </a:endParaRPr>
          </a:p>
          <a:p>
            <a:pPr>
              <a:lnSpc>
                <a:spcPct val="100000"/>
              </a:lnSpc>
            </a:pPr>
            <a:endParaRPr b="0" lang="en-US" sz="1800" spc="-1" strike="noStrike">
              <a:latin typeface="Arial"/>
            </a:endParaRPr>
          </a:p>
          <a:p>
            <a:pPr>
              <a:lnSpc>
                <a:spcPct val="100000"/>
              </a:lnSpc>
            </a:pPr>
            <a:endParaRPr b="0" lang="en-US" sz="1800" spc="-1" strike="noStrike">
              <a:latin typeface="Arial"/>
            </a:endParaRPr>
          </a:p>
          <a:p>
            <a:pPr>
              <a:lnSpc>
                <a:spcPct val="100000"/>
              </a:lnSpc>
            </a:pPr>
            <a:endParaRPr b="0" lang="en-US" sz="1800" spc="-1" strike="noStrike">
              <a:latin typeface="Arial"/>
            </a:endParaRPr>
          </a:p>
          <a:p>
            <a:pPr>
              <a:lnSpc>
                <a:spcPct val="100000"/>
              </a:lnSpc>
            </a:pPr>
            <a:endParaRPr b="0" lang="en-US" sz="1800" spc="-1" strike="noStrike">
              <a:latin typeface="Arial"/>
            </a:endParaRPr>
          </a:p>
          <a:p>
            <a:pPr>
              <a:lnSpc>
                <a:spcPct val="100000"/>
              </a:lnSpc>
            </a:pPr>
            <a:r>
              <a:rPr b="1" lang="da-DK" sz="2000" spc="-1" strike="noStrike">
                <a:solidFill>
                  <a:srgbClr val="000000"/>
                </a:solidFill>
                <a:latin typeface="Arial"/>
                <a:ea typeface="DejaVu Sans"/>
              </a:rPr>
              <a:t>Train the Trainer program shows Guides how to facilitate  modules in level 1.</a:t>
            </a:r>
            <a:endParaRPr b="0" lang="en-US" sz="2000" spc="-1" strike="noStrike">
              <a:latin typeface="Arial"/>
            </a:endParaRPr>
          </a:p>
          <a:p>
            <a:pPr>
              <a:lnSpc>
                <a:spcPct val="100000"/>
              </a:lnSpc>
            </a:pPr>
            <a:endParaRPr b="0" lang="en-US" sz="2000" spc="-1" strike="noStrike">
              <a:latin typeface="Arial"/>
            </a:endParaRPr>
          </a:p>
          <a:p>
            <a:pPr>
              <a:lnSpc>
                <a:spcPct val="100000"/>
              </a:lnSpc>
            </a:pPr>
            <a:r>
              <a:rPr b="1" lang="da-DK" sz="2000" spc="-1" strike="noStrike">
                <a:solidFill>
                  <a:srgbClr val="000000"/>
                </a:solidFill>
                <a:latin typeface="Arial"/>
                <a:ea typeface="DejaVu Sans"/>
              </a:rPr>
              <a:t>Guides -</a:t>
            </a:r>
            <a:r>
              <a:rPr b="1" i="1" lang="da-DK" sz="2000" spc="-1" strike="noStrike">
                <a:solidFill>
                  <a:srgbClr val="000000"/>
                </a:solidFill>
                <a:latin typeface="Arial"/>
                <a:ea typeface="DejaVu Sans"/>
              </a:rPr>
              <a:t>should know the 7 principles in depth  and</a:t>
            </a:r>
            <a:r>
              <a:rPr b="1" lang="da-DK" sz="2000" spc="-1" strike="noStrike">
                <a:solidFill>
                  <a:srgbClr val="000000"/>
                </a:solidFill>
                <a:latin typeface="Arial"/>
                <a:ea typeface="DejaVu Sans"/>
              </a:rPr>
              <a:t> already have the Level 1 certificate </a:t>
            </a:r>
            <a:br/>
            <a:endParaRPr b="0" lang="en-US" sz="2000" spc="-1" strike="noStrike">
              <a:latin typeface="Arial"/>
            </a:endParaRPr>
          </a:p>
          <a:p>
            <a:pPr>
              <a:lnSpc>
                <a:spcPct val="100000"/>
              </a:lnSpc>
            </a:pPr>
            <a:r>
              <a:rPr b="1" lang="da-DK" sz="2000" spc="-1" strike="noStrike">
                <a:solidFill>
                  <a:srgbClr val="000000"/>
                </a:solidFill>
                <a:latin typeface="Arial"/>
                <a:ea typeface="DejaVu Sans"/>
              </a:rPr>
              <a:t>Train the Trainer course is 7 sessions, a personal project to be presented at a conference, and leading one or more alumni sessions (‘Heaven On Earth’).</a:t>
            </a:r>
            <a:endParaRPr b="0" lang="en-US" sz="2000" spc="-1" strike="noStrike">
              <a:latin typeface="Arial"/>
            </a:endParaRPr>
          </a:p>
          <a:p>
            <a:pPr>
              <a:lnSpc>
                <a:spcPct val="100000"/>
              </a:lnSpc>
            </a:pPr>
            <a:endParaRPr b="0" lang="en-US" sz="2000" spc="-1" strike="noStrike">
              <a:latin typeface="Arial"/>
            </a:endParaRPr>
          </a:p>
          <a:p>
            <a:pPr>
              <a:lnSpc>
                <a:spcPct val="100000"/>
              </a:lnSpc>
            </a:pPr>
            <a:br/>
            <a:endParaRPr b="0" lang="en-US" sz="2000" spc="-1" strike="noStrike">
              <a:latin typeface="Arial"/>
            </a:endParaRPr>
          </a:p>
        </p:txBody>
      </p:sp>
      <p:sp>
        <p:nvSpPr>
          <p:cNvPr id="375" name="CustomShape 4"/>
          <p:cNvSpPr/>
          <p:nvPr/>
        </p:nvSpPr>
        <p:spPr>
          <a:xfrm>
            <a:off x="4180680" y="4484520"/>
            <a:ext cx="180000" cy="118692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endParaRPr b="0" lang="en-US" sz="1800" spc="-1" strike="noStrike">
              <a:latin typeface="Arial"/>
            </a:endParaRPr>
          </a:p>
          <a:p>
            <a:pPr>
              <a:lnSpc>
                <a:spcPct val="100000"/>
              </a:lnSpc>
            </a:pPr>
            <a:endParaRPr b="0" lang="en-US" sz="1800" spc="-1" strike="noStrike">
              <a:latin typeface="Arial"/>
            </a:endParaRPr>
          </a:p>
          <a:p>
            <a:pPr>
              <a:lnSpc>
                <a:spcPct val="100000"/>
              </a:lnSpc>
            </a:pPr>
            <a:endParaRPr b="0" lang="en-US" sz="1800" spc="-1" strike="noStrike">
              <a:latin typeface="Arial"/>
            </a:endParaRPr>
          </a:p>
          <a:p>
            <a:pPr>
              <a:lnSpc>
                <a:spcPct val="100000"/>
              </a:lnSpc>
            </a:pPr>
            <a:endParaRPr b="0" lang="en-US" sz="1800" spc="-1" strike="noStrike">
              <a:latin typeface="Arial"/>
            </a:endParaRPr>
          </a:p>
        </p:txBody>
      </p:sp>
      <p:sp>
        <p:nvSpPr>
          <p:cNvPr id="376" name="CustomShape 5"/>
          <p:cNvSpPr/>
          <p:nvPr/>
        </p:nvSpPr>
        <p:spPr>
          <a:xfrm>
            <a:off x="4572000" y="3276720"/>
            <a:ext cx="303840" cy="303840"/>
          </a:xfrm>
          <a:prstGeom prst="rect">
            <a:avLst/>
          </a:prstGeom>
          <a:noFill/>
          <a:ln w="0">
            <a:noFill/>
          </a:ln>
        </p:spPr>
        <p:style>
          <a:lnRef idx="0"/>
          <a:fillRef idx="0"/>
          <a:effectRef idx="0"/>
          <a:fontRef idx="minor"/>
        </p:style>
      </p:sp>
      <p:pic>
        <p:nvPicPr>
          <p:cNvPr id="377" name="Picture 18" descr="Building Connections Reunited - Make A Connection Clip Art , Free  Transparent Clipart - ClipartKey"/>
          <p:cNvPicPr/>
          <p:nvPr/>
        </p:nvPicPr>
        <p:blipFill>
          <a:blip r:embed="rId1"/>
          <a:stretch/>
        </p:blipFill>
        <p:spPr>
          <a:xfrm>
            <a:off x="3672720" y="1328400"/>
            <a:ext cx="2349360" cy="1446840"/>
          </a:xfrm>
          <a:prstGeom prst="rect">
            <a:avLst/>
          </a:prstGeom>
          <a:ln w="0">
            <a:noFill/>
          </a:ln>
        </p:spPr>
      </p:pic>
      <p:pic>
        <p:nvPicPr>
          <p:cNvPr id="378" name="Picture 24" descr="Free Get Connected Cliparts, Download Free Clip Art, Free Clip Art on  Clipart Library"/>
          <p:cNvPicPr/>
          <p:nvPr/>
        </p:nvPicPr>
        <p:blipFill>
          <a:blip r:embed="rId2"/>
          <a:stretch/>
        </p:blipFill>
        <p:spPr>
          <a:xfrm>
            <a:off x="2673360" y="1328400"/>
            <a:ext cx="3796200" cy="2179080"/>
          </a:xfrm>
          <a:prstGeom prst="rect">
            <a:avLst/>
          </a:prstGeom>
          <a:ln w="0">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9" name="CustomShape 1"/>
          <p:cNvSpPr/>
          <p:nvPr/>
        </p:nvSpPr>
        <p:spPr>
          <a:xfrm>
            <a:off x="289440" y="0"/>
            <a:ext cx="7565760" cy="703836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1" lang="da-DK" sz="3200" spc="-1" strike="noStrike">
                <a:solidFill>
                  <a:srgbClr val="000000"/>
                </a:solidFill>
                <a:latin typeface="Arial"/>
                <a:ea typeface="DejaVu Sans"/>
              </a:rPr>
              <a:t>PART I (Lena)</a:t>
            </a:r>
            <a:endParaRPr b="0" lang="en-US" sz="3200" spc="-1" strike="noStrike">
              <a:latin typeface="Arial"/>
            </a:endParaRPr>
          </a:p>
          <a:p>
            <a:pPr>
              <a:lnSpc>
                <a:spcPct val="100000"/>
              </a:lnSpc>
            </a:pPr>
            <a:r>
              <a:rPr b="1" lang="da-DK" sz="3200" spc="-1" strike="noStrike">
                <a:solidFill>
                  <a:srgbClr val="000000"/>
                </a:solidFill>
                <a:latin typeface="Arial"/>
                <a:ea typeface="DejaVu Sans"/>
              </a:rPr>
              <a:t>Train the Trainer Program Goals</a:t>
            </a:r>
            <a:endParaRPr b="0" lang="en-US" sz="3200" spc="-1" strike="noStrike">
              <a:latin typeface="Arial"/>
            </a:endParaRPr>
          </a:p>
          <a:p>
            <a:pPr>
              <a:lnSpc>
                <a:spcPct val="100000"/>
              </a:lnSpc>
            </a:pPr>
            <a:r>
              <a:rPr b="0" lang="da-DK" sz="2800" spc="-1" strike="noStrike">
                <a:solidFill>
                  <a:srgbClr val="000000"/>
                </a:solidFill>
                <a:latin typeface="Arial"/>
                <a:ea typeface="DejaVu Sans"/>
              </a:rPr>
              <a:t>Participants will be able to:</a:t>
            </a:r>
            <a:endParaRPr b="0" lang="en-US" sz="2800" spc="-1" strike="noStrike">
              <a:latin typeface="Arial"/>
            </a:endParaRPr>
          </a:p>
          <a:p>
            <a:pPr>
              <a:lnSpc>
                <a:spcPct val="100000"/>
              </a:lnSpc>
            </a:pPr>
            <a:endParaRPr b="0" lang="en-US" sz="2800" spc="-1" strike="noStrike">
              <a:latin typeface="Arial"/>
            </a:endParaRPr>
          </a:p>
          <a:p>
            <a:pPr marL="285840" indent="-284400">
              <a:lnSpc>
                <a:spcPct val="100000"/>
              </a:lnSpc>
              <a:buClr>
                <a:srgbClr val="000000"/>
              </a:buClr>
              <a:buFont typeface="Arial"/>
              <a:buChar char="•"/>
            </a:pPr>
            <a:r>
              <a:rPr b="0" lang="da-DK" sz="2400" spc="-1" strike="noStrike">
                <a:solidFill>
                  <a:srgbClr val="000000"/>
                </a:solidFill>
                <a:latin typeface="Arial"/>
                <a:ea typeface="DejaVu Sans"/>
              </a:rPr>
              <a:t>Define and give a written short personal story demonstrating each of the 7 True Storytelling principles, as judged by the TSI founding team.</a:t>
            </a:r>
            <a:endParaRPr b="0" lang="en-US" sz="2400" spc="-1" strike="noStrike">
              <a:latin typeface="Arial"/>
            </a:endParaRPr>
          </a:p>
          <a:p>
            <a:pPr>
              <a:lnSpc>
                <a:spcPct val="100000"/>
              </a:lnSpc>
            </a:pPr>
            <a:endParaRPr b="0" lang="en-US" sz="2400" spc="-1" strike="noStrike">
              <a:latin typeface="Arial"/>
            </a:endParaRPr>
          </a:p>
          <a:p>
            <a:pPr marL="285840" indent="-284400">
              <a:lnSpc>
                <a:spcPct val="100000"/>
              </a:lnSpc>
              <a:buClr>
                <a:srgbClr val="000000"/>
              </a:buClr>
              <a:buFont typeface="Arial"/>
              <a:buChar char="•"/>
            </a:pPr>
            <a:r>
              <a:rPr b="0" lang="da-DK" sz="2400" spc="-1" strike="noStrike">
                <a:solidFill>
                  <a:srgbClr val="000000"/>
                </a:solidFill>
                <a:latin typeface="Arial"/>
                <a:ea typeface="DejaVu Sans"/>
              </a:rPr>
              <a:t>Conduct exercises and True-Storytelling-style break-out rooms for all Level 1 modules.</a:t>
            </a:r>
            <a:endParaRPr b="0" lang="en-US" sz="2400" spc="-1" strike="noStrike">
              <a:latin typeface="Arial"/>
            </a:endParaRPr>
          </a:p>
          <a:p>
            <a:pPr>
              <a:lnSpc>
                <a:spcPct val="100000"/>
              </a:lnSpc>
            </a:pPr>
            <a:endParaRPr b="0" lang="en-US" sz="2400" spc="-1" strike="noStrike">
              <a:latin typeface="Arial"/>
            </a:endParaRPr>
          </a:p>
          <a:p>
            <a:pPr marL="285840" indent="-284400">
              <a:lnSpc>
                <a:spcPct val="100000"/>
              </a:lnSpc>
              <a:buClr>
                <a:srgbClr val="000000"/>
              </a:buClr>
              <a:buFont typeface="Arial"/>
              <a:buChar char="•"/>
            </a:pPr>
            <a:r>
              <a:rPr b="0" lang="da-DK" sz="2400" spc="-1" strike="noStrike">
                <a:solidFill>
                  <a:srgbClr val="000000"/>
                </a:solidFill>
                <a:latin typeface="Arial"/>
                <a:ea typeface="DejaVu Sans"/>
              </a:rPr>
              <a:t>Facilitate de-briefing of break-out rooms.</a:t>
            </a:r>
            <a:endParaRPr b="0" lang="en-US" sz="2400" spc="-1" strike="noStrike">
              <a:latin typeface="Arial"/>
            </a:endParaRPr>
          </a:p>
          <a:p>
            <a:pPr>
              <a:lnSpc>
                <a:spcPct val="100000"/>
              </a:lnSpc>
            </a:pPr>
            <a:endParaRPr b="0" lang="en-US" sz="2400" spc="-1" strike="noStrike">
              <a:latin typeface="Arial"/>
            </a:endParaRPr>
          </a:p>
          <a:p>
            <a:pPr marL="285840" indent="-284400">
              <a:lnSpc>
                <a:spcPct val="100000"/>
              </a:lnSpc>
              <a:buClr>
                <a:srgbClr val="000000"/>
              </a:buClr>
              <a:buFont typeface="Arial"/>
              <a:buChar char="•"/>
            </a:pPr>
            <a:r>
              <a:rPr b="0" lang="da-DK" sz="2400" spc="-1" strike="noStrike">
                <a:solidFill>
                  <a:srgbClr val="000000"/>
                </a:solidFill>
                <a:latin typeface="Arial"/>
                <a:ea typeface="DejaVu Sans"/>
              </a:rPr>
              <a:t>Guide TS change projects.</a:t>
            </a:r>
            <a:endParaRPr b="0" lang="en-US" sz="2400" spc="-1" strike="noStrike">
              <a:latin typeface="Arial"/>
            </a:endParaRPr>
          </a:p>
          <a:p>
            <a:pPr>
              <a:lnSpc>
                <a:spcPct val="100000"/>
              </a:lnSpc>
            </a:pPr>
            <a:endParaRPr b="0" lang="en-US" sz="2400" spc="-1" strike="noStrike">
              <a:latin typeface="Arial"/>
            </a:endParaRPr>
          </a:p>
          <a:p>
            <a:pPr marL="285840" indent="-284400">
              <a:lnSpc>
                <a:spcPct val="100000"/>
              </a:lnSpc>
              <a:buClr>
                <a:srgbClr val="000000"/>
              </a:buClr>
              <a:buFont typeface="Arial"/>
              <a:buChar char="•"/>
            </a:pPr>
            <a:r>
              <a:rPr b="0" lang="da-DK" sz="2400" spc="-1" strike="noStrike">
                <a:solidFill>
                  <a:srgbClr val="000000"/>
                </a:solidFill>
                <a:latin typeface="Arial"/>
                <a:ea typeface="DejaVu Sans"/>
              </a:rPr>
              <a:t>Demonstrate their ability to apply their co-facilitating experience independently.</a:t>
            </a:r>
            <a:endParaRPr b="0" lang="en-US" sz="2400" spc="-1" strike="noStrike">
              <a:latin typeface="Arial"/>
            </a:endParaRPr>
          </a:p>
          <a:p>
            <a:pPr>
              <a:lnSpc>
                <a:spcPct val="100000"/>
              </a:lnSpc>
            </a:pPr>
            <a:endParaRPr b="0" lang="en-US" sz="2400" spc="-1" strike="noStrike">
              <a:latin typeface="Arial"/>
            </a:endParaRPr>
          </a:p>
        </p:txBody>
      </p:sp>
      <p:pic>
        <p:nvPicPr>
          <p:cNvPr id="380" name="Picture 2" descr="OVID-19 – We're All in This Together – Haliburton, Kawartha, Pine R"/>
          <p:cNvPicPr/>
          <p:nvPr/>
        </p:nvPicPr>
        <p:blipFill>
          <a:blip r:embed="rId1"/>
          <a:stretch/>
        </p:blipFill>
        <p:spPr>
          <a:xfrm>
            <a:off x="6845040" y="4075200"/>
            <a:ext cx="1878120" cy="1513800"/>
          </a:xfrm>
          <a:prstGeom prst="rect">
            <a:avLst/>
          </a:prstGeom>
          <a:ln w="0">
            <a:noFill/>
          </a:ln>
        </p:spPr>
      </p:pic>
      <p:pic>
        <p:nvPicPr>
          <p:cNvPr id="381" name="Picture 12" descr="HE ESSENCE OF GOAL SETTING — Steemit"/>
          <p:cNvPicPr/>
          <p:nvPr/>
        </p:nvPicPr>
        <p:blipFill>
          <a:blip r:embed="rId2"/>
          <a:stretch/>
        </p:blipFill>
        <p:spPr>
          <a:xfrm>
            <a:off x="6845040" y="191520"/>
            <a:ext cx="2021400" cy="1513800"/>
          </a:xfrm>
          <a:prstGeom prst="rect">
            <a:avLst/>
          </a:prstGeom>
          <a:ln w="0">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2" name="CustomShape 1"/>
          <p:cNvSpPr/>
          <p:nvPr/>
        </p:nvSpPr>
        <p:spPr>
          <a:xfrm>
            <a:off x="228600" y="0"/>
            <a:ext cx="8914320" cy="684720"/>
          </a:xfrm>
          <a:prstGeom prst="rect">
            <a:avLst/>
          </a:prstGeom>
          <a:noFill/>
          <a:ln w="0">
            <a:noFill/>
          </a:ln>
        </p:spPr>
        <p:style>
          <a:lnRef idx="0"/>
          <a:fillRef idx="0"/>
          <a:effectRef idx="0"/>
          <a:fontRef idx="minor"/>
        </p:style>
        <p:txBody>
          <a:bodyPr lIns="0" rIns="0" tIns="0" bIns="0" anchor="ctr">
            <a:noAutofit/>
          </a:bodyPr>
          <a:p>
            <a:pPr>
              <a:lnSpc>
                <a:spcPct val="90000"/>
              </a:lnSpc>
            </a:pPr>
            <a:r>
              <a:rPr b="0" lang="en-US" sz="2800" spc="-1" strike="noStrike">
                <a:solidFill>
                  <a:srgbClr val="000000"/>
                </a:solidFill>
                <a:latin typeface="Arial"/>
                <a:ea typeface="DejaVu Sans"/>
              </a:rPr>
              <a:t>PART I: ROADMAP FOR New Skills &amp; Tools (Lena)</a:t>
            </a:r>
            <a:endParaRPr b="0" lang="en-US" sz="2800" spc="-1" strike="noStrike">
              <a:latin typeface="Arial"/>
            </a:endParaRPr>
          </a:p>
        </p:txBody>
      </p:sp>
      <p:sp>
        <p:nvSpPr>
          <p:cNvPr id="383" name="CustomShape 2"/>
          <p:cNvSpPr/>
          <p:nvPr/>
        </p:nvSpPr>
        <p:spPr>
          <a:xfrm>
            <a:off x="228600" y="685800"/>
            <a:ext cx="8605800" cy="6029640"/>
          </a:xfrm>
          <a:prstGeom prst="rect">
            <a:avLst/>
          </a:prstGeom>
          <a:noFill/>
          <a:ln w="0">
            <a:noFill/>
          </a:ln>
        </p:spPr>
        <p:style>
          <a:lnRef idx="0"/>
          <a:fillRef idx="0"/>
          <a:effectRef idx="0"/>
          <a:fontRef idx="minor"/>
        </p:style>
        <p:txBody>
          <a:bodyPr lIns="0" rIns="0" tIns="0" bIns="0" anchor="ctr">
            <a:noAutofit/>
          </a:bodyPr>
          <a:p>
            <a:pPr>
              <a:lnSpc>
                <a:spcPct val="90000"/>
              </a:lnSpc>
              <a:spcBef>
                <a:spcPts val="1001"/>
              </a:spcBef>
            </a:pPr>
            <a:endParaRPr b="0" lang="en-US" sz="1800" spc="-1" strike="noStrike">
              <a:latin typeface="Arial"/>
            </a:endParaRPr>
          </a:p>
          <a:p>
            <a:pPr marL="228600" indent="-227160">
              <a:lnSpc>
                <a:spcPct val="90000"/>
              </a:lnSpc>
              <a:spcBef>
                <a:spcPts val="1001"/>
              </a:spcBef>
              <a:buClr>
                <a:srgbClr val="000000"/>
              </a:buClr>
              <a:buFont typeface="Arial"/>
              <a:buChar char="•"/>
            </a:pPr>
            <a:r>
              <a:rPr b="0" lang="en-US" sz="2000" spc="-1" strike="noStrike">
                <a:solidFill>
                  <a:srgbClr val="2f5597"/>
                </a:solidFill>
                <a:latin typeface="Arial"/>
                <a:ea typeface="DejaVu Sans"/>
              </a:rPr>
              <a:t>Where we are coming from</a:t>
            </a:r>
            <a:endParaRPr b="0" lang="en-US" sz="2000" spc="-1" strike="noStrike">
              <a:latin typeface="Arial"/>
            </a:endParaRPr>
          </a:p>
          <a:p>
            <a:pPr lvl="1" marL="685800" indent="-227160">
              <a:lnSpc>
                <a:spcPct val="90000"/>
              </a:lnSpc>
              <a:spcBef>
                <a:spcPts val="499"/>
              </a:spcBef>
              <a:buClr>
                <a:srgbClr val="000000"/>
              </a:buClr>
              <a:buFont typeface="Arial"/>
              <a:buChar char="•"/>
            </a:pPr>
            <a:r>
              <a:rPr b="0" lang="en-US" sz="2000" spc="-1" strike="noStrike">
                <a:solidFill>
                  <a:srgbClr val="2f5597"/>
                </a:solidFill>
                <a:latin typeface="Arial"/>
                <a:ea typeface="DejaVu Sans"/>
              </a:rPr>
              <a:t>Past sessions we have experienced</a:t>
            </a:r>
            <a:endParaRPr b="0" lang="en-US" sz="2000" spc="-1" strike="noStrike">
              <a:latin typeface="Arial"/>
            </a:endParaRPr>
          </a:p>
          <a:p>
            <a:pPr lvl="1" marL="685800" indent="-227160">
              <a:lnSpc>
                <a:spcPct val="90000"/>
              </a:lnSpc>
              <a:spcBef>
                <a:spcPts val="499"/>
              </a:spcBef>
              <a:buClr>
                <a:srgbClr val="000000"/>
              </a:buClr>
              <a:buFont typeface="Arial"/>
              <a:buChar char="•"/>
            </a:pPr>
            <a:r>
              <a:rPr b="0" lang="en-US" sz="2000" spc="-1" strike="noStrike">
                <a:solidFill>
                  <a:srgbClr val="2f5597"/>
                </a:solidFill>
                <a:latin typeface="Arial"/>
                <a:ea typeface="DejaVu Sans"/>
              </a:rPr>
              <a:t>Work experiences</a:t>
            </a:r>
            <a:endParaRPr b="0" lang="en-US" sz="2000" spc="-1" strike="noStrike">
              <a:latin typeface="Arial"/>
            </a:endParaRPr>
          </a:p>
          <a:p>
            <a:pPr marL="228600" indent="-227160">
              <a:lnSpc>
                <a:spcPct val="90000"/>
              </a:lnSpc>
              <a:spcBef>
                <a:spcPts val="1001"/>
              </a:spcBef>
              <a:buClr>
                <a:srgbClr val="000000"/>
              </a:buClr>
              <a:buFont typeface="Arial"/>
              <a:buChar char="•"/>
            </a:pPr>
            <a:r>
              <a:rPr b="0" lang="en-US" sz="2000" spc="-1" strike="noStrike">
                <a:solidFill>
                  <a:srgbClr val="2f5597"/>
                </a:solidFill>
                <a:latin typeface="Arial"/>
                <a:ea typeface="DejaVu Sans"/>
              </a:rPr>
              <a:t>Where we are headed</a:t>
            </a:r>
            <a:endParaRPr b="0" lang="en-US" sz="2000" spc="-1" strike="noStrike">
              <a:latin typeface="Arial"/>
            </a:endParaRPr>
          </a:p>
          <a:p>
            <a:pPr>
              <a:lnSpc>
                <a:spcPct val="90000"/>
              </a:lnSpc>
              <a:spcBef>
                <a:spcPts val="1001"/>
              </a:spcBef>
            </a:pPr>
            <a:endParaRPr b="0" lang="en-US" sz="2000" spc="-1" strike="noStrike">
              <a:latin typeface="Arial"/>
            </a:endParaRPr>
          </a:p>
          <a:p>
            <a:pPr marL="228600" indent="-227160">
              <a:lnSpc>
                <a:spcPct val="90000"/>
              </a:lnSpc>
              <a:spcBef>
                <a:spcPts val="1001"/>
              </a:spcBef>
              <a:buClr>
                <a:srgbClr val="000000"/>
              </a:buClr>
              <a:buFont typeface="Arial"/>
              <a:buChar char="•"/>
            </a:pPr>
            <a:r>
              <a:rPr b="0" lang="en-US" sz="2000" spc="-1" strike="noStrike">
                <a:solidFill>
                  <a:srgbClr val="2f5597"/>
                </a:solidFill>
                <a:latin typeface="Arial"/>
                <a:ea typeface="DejaVu Sans"/>
              </a:rPr>
              <a:t>BENEFITS</a:t>
            </a:r>
            <a:endParaRPr b="0" lang="en-US" sz="2000" spc="-1" strike="noStrike">
              <a:latin typeface="Arial"/>
            </a:endParaRPr>
          </a:p>
          <a:p>
            <a:pPr lvl="1" marL="685800" indent="-227160">
              <a:lnSpc>
                <a:spcPct val="90000"/>
              </a:lnSpc>
              <a:spcBef>
                <a:spcPts val="1001"/>
              </a:spcBef>
              <a:buClr>
                <a:srgbClr val="000000"/>
              </a:buClr>
              <a:buFont typeface="Arial"/>
              <a:buChar char="•"/>
            </a:pPr>
            <a:r>
              <a:rPr b="0" lang="en-US" sz="2800" spc="-1" strike="noStrike">
                <a:solidFill>
                  <a:srgbClr val="2f5597"/>
                </a:solidFill>
                <a:latin typeface="Arial"/>
                <a:ea typeface="DejaVu Sans"/>
              </a:rPr>
              <a:t>Level II TSI Guides learn</a:t>
            </a:r>
            <a:endParaRPr b="0" lang="en-US" sz="2800" spc="-1" strike="noStrike">
              <a:latin typeface="Arial"/>
            </a:endParaRPr>
          </a:p>
          <a:p>
            <a:pPr lvl="3" marL="864000" indent="-214920">
              <a:lnSpc>
                <a:spcPct val="90000"/>
              </a:lnSpc>
              <a:spcBef>
                <a:spcPts val="1001"/>
              </a:spcBef>
              <a:buClr>
                <a:srgbClr val="000000"/>
              </a:buClr>
              <a:buSzPct val="45000"/>
              <a:buFont typeface="Wingdings" charset="2"/>
              <a:buChar char=""/>
            </a:pPr>
            <a:r>
              <a:rPr b="0" lang="en-US" sz="2000" spc="-1" strike="noStrike">
                <a:solidFill>
                  <a:srgbClr val="2f5597"/>
                </a:solidFill>
                <a:latin typeface="Arial"/>
                <a:ea typeface="DejaVu Sans"/>
              </a:rPr>
              <a:t>7 Principles of Personal &amp; Organizational Development</a:t>
            </a:r>
            <a:endParaRPr b="0" lang="en-US" sz="2000" spc="-1" strike="noStrike">
              <a:latin typeface="Arial"/>
            </a:endParaRPr>
          </a:p>
          <a:p>
            <a:pPr lvl="3" marL="864000" indent="-214920">
              <a:lnSpc>
                <a:spcPct val="90000"/>
              </a:lnSpc>
              <a:spcBef>
                <a:spcPts val="1001"/>
              </a:spcBef>
              <a:buClr>
                <a:srgbClr val="000000"/>
              </a:buClr>
              <a:buSzPct val="45000"/>
              <a:buFont typeface="Wingdings" charset="2"/>
              <a:buChar char=""/>
            </a:pPr>
            <a:r>
              <a:rPr b="0" lang="en-US" sz="2000" spc="-1" strike="noStrike">
                <a:solidFill>
                  <a:srgbClr val="2f5597"/>
                </a:solidFill>
                <a:latin typeface="Arial"/>
                <a:ea typeface="DejaVu Sans"/>
              </a:rPr>
              <a:t> </a:t>
            </a:r>
            <a:r>
              <a:rPr b="0" lang="en-US" sz="2000" spc="-1" strike="noStrike">
                <a:solidFill>
                  <a:srgbClr val="2f5597"/>
                </a:solidFill>
                <a:latin typeface="Arial"/>
                <a:ea typeface="DejaVu Sans"/>
              </a:rPr>
              <a:t>7 Restorying Steps for People &amp; Organizations to Get Unstuck from Past</a:t>
            </a:r>
            <a:endParaRPr b="0" lang="en-US" sz="2000" spc="-1" strike="noStrike">
              <a:latin typeface="Arial"/>
            </a:endParaRPr>
          </a:p>
          <a:p>
            <a:pPr lvl="3" marL="864000" indent="-214920">
              <a:lnSpc>
                <a:spcPct val="90000"/>
              </a:lnSpc>
              <a:spcBef>
                <a:spcPts val="1001"/>
              </a:spcBef>
              <a:buClr>
                <a:srgbClr val="000000"/>
              </a:buClr>
              <a:buSzPct val="45000"/>
              <a:buFont typeface="Wingdings" charset="2"/>
              <a:buChar char=""/>
            </a:pPr>
            <a:r>
              <a:rPr b="0" lang="en-US" sz="2000" spc="-1" strike="noStrike">
                <a:solidFill>
                  <a:srgbClr val="2f5597"/>
                </a:solidFill>
                <a:latin typeface="Arial"/>
                <a:ea typeface="DejaVu Sans"/>
              </a:rPr>
              <a:t>7 Secret Antenarrative Processes Pre-constitutive of all Stories &amp; Narratives</a:t>
            </a:r>
            <a:endParaRPr b="0" lang="en-US" sz="2000" spc="-1" strike="noStrike">
              <a:latin typeface="Arial"/>
            </a:endParaRPr>
          </a:p>
          <a:p>
            <a:pPr lvl="3" marL="864000" indent="-214920">
              <a:lnSpc>
                <a:spcPct val="90000"/>
              </a:lnSpc>
              <a:spcBef>
                <a:spcPts val="1001"/>
              </a:spcBef>
              <a:buClr>
                <a:srgbClr val="000000"/>
              </a:buClr>
              <a:buSzPct val="45000"/>
              <a:buFont typeface="Wingdings" charset="2"/>
              <a:buChar char=""/>
            </a:pPr>
            <a:r>
              <a:rPr b="0" lang="en-US" sz="2000" spc="-1" strike="noStrike">
                <a:solidFill>
                  <a:srgbClr val="2f5597"/>
                </a:solidFill>
                <a:latin typeface="Arial"/>
                <a:ea typeface="DejaVu Sans"/>
              </a:rPr>
              <a:t>Successful Completion Entitles You to Conduct Level I Modules</a:t>
            </a:r>
            <a:endParaRPr b="0" lang="en-US" sz="2000" spc="-1" strike="noStrike">
              <a:latin typeface="Arial"/>
            </a:endParaRPr>
          </a:p>
          <a:p>
            <a:pPr>
              <a:lnSpc>
                <a:spcPct val="90000"/>
              </a:lnSpc>
              <a:spcBef>
                <a:spcPts val="1001"/>
              </a:spcBef>
            </a:pPr>
            <a:endParaRPr b="0" lang="en-US" sz="2000" spc="-1" strike="noStrike">
              <a:latin typeface="Arial"/>
            </a:endParaRPr>
          </a:p>
          <a:p>
            <a:pPr>
              <a:lnSpc>
                <a:spcPct val="90000"/>
              </a:lnSpc>
              <a:spcBef>
                <a:spcPts val="1001"/>
              </a:spcBef>
            </a:pPr>
            <a:endParaRPr b="0" lang="en-US" sz="2000" spc="-1" strike="noStrike">
              <a:latin typeface="Arial"/>
            </a:endParaRPr>
          </a:p>
          <a:p>
            <a:pPr>
              <a:lnSpc>
                <a:spcPct val="90000"/>
              </a:lnSpc>
              <a:spcBef>
                <a:spcPts val="1001"/>
              </a:spcBef>
            </a:pPr>
            <a:endParaRPr b="0" lang="en-US" sz="2000" spc="-1" strike="noStrike">
              <a:latin typeface="Arial"/>
            </a:endParaRPr>
          </a:p>
        </p:txBody>
      </p:sp>
      <p:pic>
        <p:nvPicPr>
          <p:cNvPr id="384" name="Picture 2" descr="Runner finish line clipart "/>
          <p:cNvPicPr/>
          <p:nvPr/>
        </p:nvPicPr>
        <p:blipFill>
          <a:blip r:embed="rId1"/>
          <a:stretch/>
        </p:blipFill>
        <p:spPr>
          <a:xfrm>
            <a:off x="7407720" y="794160"/>
            <a:ext cx="1735200" cy="1084320"/>
          </a:xfrm>
          <a:prstGeom prst="rect">
            <a:avLst/>
          </a:prstGeom>
          <a:ln w="0">
            <a:noFill/>
          </a:ln>
        </p:spPr>
      </p:pic>
      <p:pic>
        <p:nvPicPr>
          <p:cNvPr id="385" name="Picture 12" descr="Related Pictures Road Signs Split Merge Clipart"/>
          <p:cNvPicPr/>
          <p:nvPr/>
        </p:nvPicPr>
        <p:blipFill>
          <a:blip r:embed="rId2"/>
          <a:stretch/>
        </p:blipFill>
        <p:spPr>
          <a:xfrm>
            <a:off x="5231520" y="685800"/>
            <a:ext cx="3403440" cy="2552400"/>
          </a:xfrm>
          <a:prstGeom prst="rect">
            <a:avLst/>
          </a:prstGeom>
          <a:ln w="0">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6" name="CustomShape 1"/>
          <p:cNvSpPr/>
          <p:nvPr/>
        </p:nvSpPr>
        <p:spPr>
          <a:xfrm>
            <a:off x="6458040" y="6356520"/>
            <a:ext cx="2055600" cy="363240"/>
          </a:xfrm>
          <a:prstGeom prst="rect">
            <a:avLst/>
          </a:prstGeom>
          <a:noFill/>
          <a:ln w="0">
            <a:noFill/>
          </a:ln>
        </p:spPr>
        <p:style>
          <a:lnRef idx="0"/>
          <a:fillRef idx="0"/>
          <a:effectRef idx="0"/>
          <a:fontRef idx="minor"/>
        </p:style>
        <p:txBody>
          <a:bodyPr lIns="90000" rIns="90000" tIns="45000" bIns="45000" anchor="ctr">
            <a:noAutofit/>
          </a:bodyPr>
          <a:p>
            <a:pPr algn="r">
              <a:lnSpc>
                <a:spcPct val="100000"/>
              </a:lnSpc>
            </a:pPr>
            <a:fld id="{345AAD12-9848-43B4-B108-31C438C76DAD}" type="slidenum">
              <a:rPr b="0" lang="en-US" sz="900" spc="-1" strike="noStrike">
                <a:solidFill>
                  <a:srgbClr val="8b8b8b"/>
                </a:solidFill>
                <a:latin typeface="Calibri"/>
                <a:ea typeface="DejaVu Sans"/>
              </a:rPr>
              <a:t>4</a:t>
            </a:fld>
            <a:endParaRPr b="0" lang="en-US" sz="900" spc="-1" strike="noStrike">
              <a:latin typeface="Arial"/>
            </a:endParaRPr>
          </a:p>
        </p:txBody>
      </p:sp>
      <p:sp>
        <p:nvSpPr>
          <p:cNvPr id="387" name="CustomShape 2"/>
          <p:cNvSpPr/>
          <p:nvPr/>
        </p:nvSpPr>
        <p:spPr>
          <a:xfrm>
            <a:off x="276840" y="201240"/>
            <a:ext cx="6510240" cy="804492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1" lang="da-DK" sz="1800" spc="-1" strike="noStrike">
                <a:solidFill>
                  <a:srgbClr val="000000"/>
                </a:solidFill>
                <a:latin typeface="Calibri"/>
                <a:ea typeface="DejaVu Sans"/>
              </a:rPr>
              <a:t>PART II: TRAINING PROCESS-structure of sessions (Grace Ann)</a:t>
            </a:r>
            <a:endParaRPr b="0" lang="en-US" sz="1800" spc="-1" strike="noStrike">
              <a:latin typeface="Arial"/>
            </a:endParaRPr>
          </a:p>
          <a:p>
            <a:pPr>
              <a:lnSpc>
                <a:spcPct val="100000"/>
              </a:lnSpc>
            </a:pPr>
            <a:r>
              <a:rPr b="0" lang="en-US" sz="1800" spc="-1" strike="noStrike">
                <a:solidFill>
                  <a:srgbClr val="000000"/>
                </a:solidFill>
                <a:latin typeface="Arial"/>
                <a:ea typeface="DejaVu Sans"/>
              </a:rPr>
              <a:t>SAMPLE</a:t>
            </a:r>
            <a:endParaRPr b="0" lang="en-US" sz="1800" spc="-1" strike="noStrike">
              <a:latin typeface="Arial"/>
            </a:endParaRPr>
          </a:p>
          <a:p>
            <a:pPr>
              <a:lnSpc>
                <a:spcPct val="100000"/>
              </a:lnSpc>
            </a:pPr>
            <a:endParaRPr b="0" lang="en-US" sz="1800" spc="-1" strike="noStrike">
              <a:latin typeface="Arial"/>
            </a:endParaRPr>
          </a:p>
          <a:p>
            <a:pPr>
              <a:lnSpc>
                <a:spcPct val="100000"/>
              </a:lnSpc>
            </a:pPr>
            <a:r>
              <a:rPr b="0" lang="da-DK" sz="1800" spc="-1" strike="noStrike">
                <a:solidFill>
                  <a:srgbClr val="000000"/>
                </a:solidFill>
                <a:latin typeface="Calibri"/>
                <a:ea typeface="DejaVu Sans"/>
              </a:rPr>
              <a:t>8:45-9:00</a:t>
            </a:r>
            <a:r>
              <a:rPr b="1" lang="da-DK" sz="1800" spc="-1" strike="noStrike">
                <a:solidFill>
                  <a:srgbClr val="000000"/>
                </a:solidFill>
                <a:latin typeface="Calibri"/>
                <a:ea typeface="DejaVu Sans"/>
              </a:rPr>
              <a:t> </a:t>
            </a:r>
            <a:r>
              <a:rPr b="0" lang="da-DK" sz="1800" spc="-1" strike="noStrike">
                <a:solidFill>
                  <a:srgbClr val="000000"/>
                </a:solidFill>
                <a:latin typeface="Calibri"/>
                <a:ea typeface="DejaVu Sans"/>
              </a:rPr>
              <a:t>Pre-session ”coffee”</a:t>
            </a:r>
            <a:endParaRPr b="0" lang="en-US" sz="1800" spc="-1" strike="noStrike">
              <a:latin typeface="Arial"/>
            </a:endParaRPr>
          </a:p>
          <a:p>
            <a:pPr>
              <a:lnSpc>
                <a:spcPct val="100000"/>
              </a:lnSpc>
            </a:pPr>
            <a:endParaRPr b="0" lang="en-US" sz="1800" spc="-1" strike="noStrike">
              <a:latin typeface="Arial"/>
            </a:endParaRPr>
          </a:p>
          <a:p>
            <a:pPr>
              <a:lnSpc>
                <a:spcPct val="100000"/>
              </a:lnSpc>
            </a:pPr>
            <a:r>
              <a:rPr b="0" lang="da-DK" sz="1800" spc="-1" strike="noStrike">
                <a:solidFill>
                  <a:srgbClr val="000000"/>
                </a:solidFill>
                <a:latin typeface="Calibri"/>
                <a:ea typeface="DejaVu Sans"/>
              </a:rPr>
              <a:t>9-9:05 Welcome and Agenda for the session</a:t>
            </a:r>
            <a:endParaRPr b="0" lang="en-US" sz="1800" spc="-1" strike="noStrike">
              <a:latin typeface="Arial"/>
            </a:endParaRPr>
          </a:p>
          <a:p>
            <a:pPr>
              <a:lnSpc>
                <a:spcPct val="100000"/>
              </a:lnSpc>
            </a:pPr>
            <a:r>
              <a:rPr b="0" lang="en-US" sz="1800" spc="-1" strike="noStrike">
                <a:solidFill>
                  <a:srgbClr val="000000"/>
                </a:solidFill>
                <a:latin typeface="Calibri"/>
                <a:ea typeface="DejaVu Sans"/>
              </a:rPr>
              <a:t>9:05-9:10 Review Groundrules; review homework</a:t>
            </a:r>
            <a:endParaRPr b="0" lang="en-US" sz="1800" spc="-1" strike="noStrike">
              <a:latin typeface="Arial"/>
            </a:endParaRPr>
          </a:p>
          <a:p>
            <a:pPr>
              <a:lnSpc>
                <a:spcPct val="100000"/>
              </a:lnSpc>
            </a:pPr>
            <a:r>
              <a:rPr b="0" lang="da-DK" sz="1800" spc="-1" strike="noStrike">
                <a:solidFill>
                  <a:srgbClr val="000000"/>
                </a:solidFill>
                <a:latin typeface="Calibri"/>
                <a:ea typeface="DejaVu Sans"/>
              </a:rPr>
              <a:t>9:10-9:20 Intro TS Principle &amp; Tool for the session; chat for feedback</a:t>
            </a:r>
            <a:endParaRPr b="0" lang="en-US" sz="1800" spc="-1" strike="noStrike">
              <a:latin typeface="Arial"/>
            </a:endParaRPr>
          </a:p>
          <a:p>
            <a:pPr>
              <a:lnSpc>
                <a:spcPct val="100000"/>
              </a:lnSpc>
            </a:pPr>
            <a:r>
              <a:rPr b="0" lang="da-DK" sz="1800" spc="-1" strike="noStrike">
                <a:solidFill>
                  <a:srgbClr val="000000"/>
                </a:solidFill>
                <a:latin typeface="Calibri"/>
                <a:ea typeface="DejaVu Sans"/>
              </a:rPr>
              <a:t>9:20-9:25 Intro Breakout and model the process with own stories</a:t>
            </a:r>
            <a:endParaRPr b="0" lang="en-US" sz="1800" spc="-1" strike="noStrike">
              <a:latin typeface="Arial"/>
            </a:endParaRPr>
          </a:p>
          <a:p>
            <a:pPr marL="360">
              <a:lnSpc>
                <a:spcPct val="100000"/>
              </a:lnSpc>
            </a:pPr>
            <a:r>
              <a:rPr b="0" lang="da-DK" sz="1800" spc="-1" strike="noStrike">
                <a:solidFill>
                  <a:srgbClr val="000000"/>
                </a:solidFill>
                <a:latin typeface="Calibri"/>
                <a:ea typeface="DejaVu Sans"/>
              </a:rPr>
              <a:t>9:25-9:30 Review time limits &amp; process; 2 min silent/written prep </a:t>
            </a:r>
            <a:endParaRPr b="0" lang="en-US" sz="1800" spc="-1" strike="noStrike">
              <a:latin typeface="Arial"/>
            </a:endParaRPr>
          </a:p>
          <a:p>
            <a:pPr marL="360">
              <a:lnSpc>
                <a:spcPct val="100000"/>
              </a:lnSpc>
            </a:pPr>
            <a:r>
              <a:rPr b="0" lang="da-DK" sz="1800" spc="-1" strike="noStrike">
                <a:solidFill>
                  <a:srgbClr val="000000"/>
                </a:solidFill>
                <a:latin typeface="Calibri"/>
                <a:ea typeface="DejaVu Sans"/>
              </a:rPr>
              <a:t>	</a:t>
            </a:r>
            <a:r>
              <a:rPr b="0" lang="da-DK" sz="1800" spc="-1" strike="noStrike">
                <a:solidFill>
                  <a:srgbClr val="000000"/>
                </a:solidFill>
                <a:latin typeface="Calibri"/>
                <a:ea typeface="DejaVu Sans"/>
              </a:rPr>
              <a:t>2-3 per group, 1-3 min per person, 1 or 2 rounds</a:t>
            </a:r>
            <a:endParaRPr b="0" lang="en-US" sz="1800" spc="-1" strike="noStrike">
              <a:latin typeface="Arial"/>
            </a:endParaRPr>
          </a:p>
          <a:p>
            <a:pPr marL="360">
              <a:lnSpc>
                <a:spcPct val="100000"/>
              </a:lnSpc>
            </a:pPr>
            <a:r>
              <a:rPr b="0" lang="da-DK" sz="1800" spc="-1" strike="noStrike">
                <a:solidFill>
                  <a:srgbClr val="000000"/>
                </a:solidFill>
                <a:latin typeface="Calibri"/>
                <a:ea typeface="DejaVu Sans"/>
              </a:rPr>
              <a:t>9:30-9:40 BREAKOUT</a:t>
            </a:r>
            <a:endParaRPr b="0" lang="en-US" sz="1800" spc="-1" strike="noStrike">
              <a:latin typeface="Arial"/>
            </a:endParaRPr>
          </a:p>
          <a:p>
            <a:pPr marL="360">
              <a:lnSpc>
                <a:spcPct val="100000"/>
              </a:lnSpc>
            </a:pPr>
            <a:r>
              <a:rPr b="0" lang="da-DK" sz="1800" spc="-1" strike="noStrike">
                <a:solidFill>
                  <a:srgbClr val="000000"/>
                </a:solidFill>
                <a:latin typeface="Calibri"/>
                <a:ea typeface="DejaVu Sans"/>
              </a:rPr>
              <a:t>9:40-9:45 DEBRIEF,  chat feedback, transition to next concept</a:t>
            </a:r>
            <a:endParaRPr b="0" lang="en-US" sz="1800" spc="-1" strike="noStrike">
              <a:latin typeface="Arial"/>
            </a:endParaRPr>
          </a:p>
          <a:p>
            <a:pPr marL="360">
              <a:lnSpc>
                <a:spcPct val="100000"/>
              </a:lnSpc>
            </a:pPr>
            <a:endParaRPr b="0" lang="en-US" sz="1800" spc="-1" strike="noStrike">
              <a:latin typeface="Arial"/>
            </a:endParaRPr>
          </a:p>
          <a:p>
            <a:pPr marL="360">
              <a:lnSpc>
                <a:spcPct val="100000"/>
              </a:lnSpc>
            </a:pPr>
            <a:r>
              <a:rPr b="0" lang="da-DK" sz="1800" spc="-1" strike="noStrike">
                <a:solidFill>
                  <a:srgbClr val="000000"/>
                </a:solidFill>
                <a:latin typeface="Calibri"/>
                <a:ea typeface="Calibri"/>
              </a:rPr>
              <a:t>9:45-9:55 Intro Concept/Tool; chat for feedback</a:t>
            </a:r>
            <a:endParaRPr b="0" lang="en-US" sz="1800" spc="-1" strike="noStrike">
              <a:latin typeface="Arial"/>
            </a:endParaRPr>
          </a:p>
          <a:p>
            <a:pPr marL="360">
              <a:lnSpc>
                <a:spcPct val="100000"/>
              </a:lnSpc>
            </a:pPr>
            <a:r>
              <a:rPr b="0" lang="da-DK" sz="1800" spc="-1" strike="noStrike">
                <a:solidFill>
                  <a:srgbClr val="000000"/>
                </a:solidFill>
                <a:latin typeface="Calibri"/>
                <a:ea typeface="Calibri"/>
              </a:rPr>
              <a:t>9:55-10:00  Intro Breakout and model the process with own stories</a:t>
            </a:r>
            <a:endParaRPr b="0" lang="en-US" sz="1800" spc="-1" strike="noStrike">
              <a:latin typeface="Arial"/>
            </a:endParaRPr>
          </a:p>
          <a:p>
            <a:pPr marL="360">
              <a:lnSpc>
                <a:spcPct val="100000"/>
              </a:lnSpc>
            </a:pPr>
            <a:r>
              <a:rPr b="0" lang="da-DK" sz="1800" spc="-1" strike="noStrike">
                <a:solidFill>
                  <a:srgbClr val="000000"/>
                </a:solidFill>
                <a:latin typeface="Calibri"/>
                <a:ea typeface="DejaVu Sans"/>
              </a:rPr>
              <a:t>10:00-10:05 Review time limits &amp; process, 2 min silent/written prep</a:t>
            </a:r>
            <a:endParaRPr b="0" lang="en-US" sz="1800" spc="-1" strike="noStrike">
              <a:latin typeface="Arial"/>
            </a:endParaRPr>
          </a:p>
          <a:p>
            <a:pPr marL="360">
              <a:lnSpc>
                <a:spcPct val="100000"/>
              </a:lnSpc>
            </a:pPr>
            <a:r>
              <a:rPr b="0" lang="da-DK" sz="1800" spc="-1" strike="noStrike">
                <a:solidFill>
                  <a:srgbClr val="000000"/>
                </a:solidFill>
                <a:latin typeface="Calibri"/>
                <a:ea typeface="Calibri"/>
              </a:rPr>
              <a:t>10:05-10:15 BREAKOUT</a:t>
            </a:r>
            <a:endParaRPr b="0" lang="en-US" sz="1800" spc="-1" strike="noStrike">
              <a:latin typeface="Arial"/>
            </a:endParaRPr>
          </a:p>
          <a:p>
            <a:pPr marL="360">
              <a:lnSpc>
                <a:spcPct val="100000"/>
              </a:lnSpc>
            </a:pPr>
            <a:r>
              <a:rPr b="0" lang="da-DK" sz="1800" spc="-1" strike="noStrike">
                <a:solidFill>
                  <a:srgbClr val="000000"/>
                </a:solidFill>
                <a:latin typeface="Calibri"/>
                <a:ea typeface="Calibri"/>
              </a:rPr>
              <a:t>10:15-10:20 DEBRIEF, chat feedback, wrap up </a:t>
            </a:r>
            <a:endParaRPr b="0" lang="en-US" sz="1800" spc="-1" strike="noStrike">
              <a:latin typeface="Arial"/>
            </a:endParaRPr>
          </a:p>
          <a:p>
            <a:pPr marL="360">
              <a:lnSpc>
                <a:spcPct val="100000"/>
              </a:lnSpc>
            </a:pPr>
            <a:r>
              <a:rPr b="0" lang="da-DK" sz="1800" spc="-1" strike="noStrike">
                <a:solidFill>
                  <a:srgbClr val="000000"/>
                </a:solidFill>
                <a:latin typeface="Calibri"/>
                <a:ea typeface="Calibri"/>
              </a:rPr>
              <a:t>10:20-10:25 HOMEWORK assignment </a:t>
            </a:r>
            <a:endParaRPr b="0" lang="en-US" sz="1800" spc="-1" strike="noStrike">
              <a:latin typeface="Arial"/>
            </a:endParaRPr>
          </a:p>
          <a:p>
            <a:pPr marL="360">
              <a:lnSpc>
                <a:spcPct val="100000"/>
              </a:lnSpc>
            </a:pPr>
            <a:r>
              <a:rPr b="0" lang="da-DK" sz="1800" spc="-1" strike="noStrike">
                <a:solidFill>
                  <a:srgbClr val="000000"/>
                </a:solidFill>
                <a:latin typeface="Calibri"/>
                <a:ea typeface="Calibri"/>
              </a:rPr>
              <a:t>10:25-10:30 Final Q&amp;A</a:t>
            </a:r>
            <a:endParaRPr b="0" lang="en-US" sz="1800" spc="-1" strike="noStrike">
              <a:latin typeface="Arial"/>
            </a:endParaRPr>
          </a:p>
          <a:p>
            <a:pPr marL="360">
              <a:lnSpc>
                <a:spcPct val="100000"/>
              </a:lnSpc>
            </a:pPr>
            <a:endParaRPr b="0" lang="en-US" sz="1800" spc="-1" strike="noStrike">
              <a:latin typeface="Arial"/>
            </a:endParaRPr>
          </a:p>
          <a:p>
            <a:pPr marL="360">
              <a:lnSpc>
                <a:spcPct val="100000"/>
              </a:lnSpc>
            </a:pPr>
            <a:r>
              <a:rPr b="0" lang="da-DK" sz="1800" spc="-1" strike="noStrike">
                <a:solidFill>
                  <a:srgbClr val="000000"/>
                </a:solidFill>
                <a:latin typeface="Calibri"/>
                <a:ea typeface="Calibri"/>
              </a:rPr>
              <a:t>10:30-10:45 POST-session informal discussion</a:t>
            </a:r>
            <a:endParaRPr b="0" lang="en-US" sz="1800" spc="-1" strike="noStrike">
              <a:latin typeface="Arial"/>
            </a:endParaRPr>
          </a:p>
          <a:p>
            <a:pPr marL="360">
              <a:lnSpc>
                <a:spcPct val="100000"/>
              </a:lnSpc>
            </a:pPr>
            <a:r>
              <a:rPr b="0" lang="da-DK" sz="1800" spc="-1" strike="noStrike">
                <a:solidFill>
                  <a:srgbClr val="000000"/>
                </a:solidFill>
                <a:latin typeface="Calibri"/>
                <a:ea typeface="Calibri"/>
              </a:rPr>
              <a:t>10:45-?  Team de-brief </a:t>
            </a:r>
            <a:endParaRPr b="0" lang="en-US" sz="1800" spc="-1" strike="noStrike">
              <a:latin typeface="Arial"/>
            </a:endParaRPr>
          </a:p>
          <a:p>
            <a:pPr marL="457560">
              <a:lnSpc>
                <a:spcPct val="100000"/>
              </a:lnSpc>
            </a:pPr>
            <a:endParaRPr b="0" lang="en-US" sz="1800" spc="-1" strike="noStrike">
              <a:latin typeface="Arial"/>
            </a:endParaRPr>
          </a:p>
          <a:p>
            <a:pPr marL="457560">
              <a:lnSpc>
                <a:spcPct val="100000"/>
              </a:lnSpc>
            </a:pPr>
            <a:br/>
            <a:br/>
            <a:r>
              <a:rPr b="0" lang="da-DK" sz="1800" spc="-1" strike="noStrike">
                <a:solidFill>
                  <a:srgbClr val="000000"/>
                </a:solidFill>
                <a:latin typeface="Calibri"/>
                <a:ea typeface="DejaVu Sans"/>
              </a:rPr>
              <a:t> </a:t>
            </a:r>
            <a:endParaRPr b="0" lang="en-US" sz="1800" spc="-1" strike="noStrike">
              <a:latin typeface="Arial"/>
            </a:endParaRPr>
          </a:p>
          <a:p>
            <a:pPr marL="457560">
              <a:lnSpc>
                <a:spcPct val="100000"/>
              </a:lnSpc>
            </a:pPr>
            <a:endParaRPr b="0" lang="en-US" sz="1800" spc="-1" strike="noStrike">
              <a:latin typeface="Arial"/>
            </a:endParaRPr>
          </a:p>
        </p:txBody>
      </p:sp>
      <p:pic>
        <p:nvPicPr>
          <p:cNvPr id="388" name="Picture 2_10" descr="OVID-19 – We're All in This Together – Haliburton, Kawartha, Pine R"/>
          <p:cNvPicPr/>
          <p:nvPr/>
        </p:nvPicPr>
        <p:blipFill>
          <a:blip r:embed="rId1"/>
          <a:stretch/>
        </p:blipFill>
        <p:spPr>
          <a:xfrm>
            <a:off x="7176600" y="3457080"/>
            <a:ext cx="1591200" cy="1060560"/>
          </a:xfrm>
          <a:prstGeom prst="rect">
            <a:avLst/>
          </a:prstGeom>
          <a:ln w="0">
            <a:noFill/>
          </a:ln>
        </p:spPr>
      </p:pic>
      <p:pic>
        <p:nvPicPr>
          <p:cNvPr id="389" name="Picture 12_2" descr="HE ESSENCE OF GOAL SETTING — Steemit"/>
          <p:cNvPicPr/>
          <p:nvPr/>
        </p:nvPicPr>
        <p:blipFill>
          <a:blip r:embed="rId2"/>
          <a:stretch/>
        </p:blipFill>
        <p:spPr>
          <a:xfrm>
            <a:off x="6845040" y="191520"/>
            <a:ext cx="2021040" cy="1513440"/>
          </a:xfrm>
          <a:prstGeom prst="rect">
            <a:avLst/>
          </a:prstGeom>
          <a:ln w="0">
            <a:noFill/>
          </a:ln>
        </p:spPr>
      </p:pic>
      <p:pic>
        <p:nvPicPr>
          <p:cNvPr id="390" name="Billede 9_1" descr=""/>
          <p:cNvPicPr/>
          <p:nvPr/>
        </p:nvPicPr>
        <p:blipFill>
          <a:blip r:embed="rId3"/>
          <a:stretch/>
        </p:blipFill>
        <p:spPr>
          <a:xfrm rot="672600">
            <a:off x="7348680" y="4880160"/>
            <a:ext cx="974880" cy="1463040"/>
          </a:xfrm>
          <a:prstGeom prst="rect">
            <a:avLst/>
          </a:prstGeom>
          <a:ln w="0">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1" name="CustomShape 1"/>
          <p:cNvSpPr/>
          <p:nvPr/>
        </p:nvSpPr>
        <p:spPr>
          <a:xfrm>
            <a:off x="457200" y="273600"/>
            <a:ext cx="8228160" cy="2078640"/>
          </a:xfrm>
          <a:prstGeom prst="rect">
            <a:avLst/>
          </a:prstGeom>
          <a:noFill/>
          <a:ln w="0">
            <a:noFill/>
          </a:ln>
        </p:spPr>
        <p:style>
          <a:lnRef idx="0"/>
          <a:fillRef idx="0"/>
          <a:effectRef idx="0"/>
          <a:fontRef idx="minor"/>
        </p:style>
        <p:txBody>
          <a:bodyPr lIns="0" rIns="0" tIns="0" bIns="0" anchor="ctr">
            <a:noAutofit/>
          </a:bodyPr>
          <a:p>
            <a:pPr>
              <a:lnSpc>
                <a:spcPct val="90000"/>
              </a:lnSpc>
            </a:pPr>
            <a:r>
              <a:rPr b="0" lang="en-US" sz="4400" spc="-1" strike="noStrike">
                <a:solidFill>
                  <a:srgbClr val="000000"/>
                </a:solidFill>
                <a:latin typeface="Arial"/>
                <a:ea typeface="DejaVu Sans"/>
              </a:rPr>
              <a:t>TRAINING SKILLS</a:t>
            </a:r>
            <a:endParaRPr b="0" lang="en-US" sz="4400" spc="-1" strike="noStrike">
              <a:latin typeface="Arial"/>
            </a:endParaRPr>
          </a:p>
        </p:txBody>
      </p:sp>
      <p:sp>
        <p:nvSpPr>
          <p:cNvPr id="392" name="CustomShape 2"/>
          <p:cNvSpPr/>
          <p:nvPr/>
        </p:nvSpPr>
        <p:spPr>
          <a:xfrm>
            <a:off x="457200" y="273600"/>
            <a:ext cx="8228160" cy="6309720"/>
          </a:xfrm>
          <a:prstGeom prst="rect">
            <a:avLst/>
          </a:prstGeom>
          <a:noFill/>
          <a:ln w="0">
            <a:noFill/>
          </a:ln>
        </p:spPr>
        <p:style>
          <a:lnRef idx="0"/>
          <a:fillRef idx="0"/>
          <a:effectRef idx="0"/>
          <a:fontRef idx="minor"/>
        </p:style>
        <p:txBody>
          <a:bodyPr lIns="0" rIns="0" tIns="0" bIns="0" anchor="ctr">
            <a:noAutofit/>
          </a:bodyPr>
          <a:p>
            <a:pPr>
              <a:lnSpc>
                <a:spcPct val="90000"/>
              </a:lnSpc>
              <a:spcBef>
                <a:spcPts val="1001"/>
              </a:spcBef>
            </a:pPr>
            <a:endParaRPr b="0" lang="en-US" sz="1800" spc="-1" strike="noStrike">
              <a:latin typeface="Arial"/>
            </a:endParaRPr>
          </a:p>
          <a:p>
            <a:pPr>
              <a:lnSpc>
                <a:spcPct val="90000"/>
              </a:lnSpc>
              <a:spcBef>
                <a:spcPts val="1001"/>
              </a:spcBef>
            </a:pPr>
            <a:endParaRPr b="0" lang="en-US" sz="1800" spc="-1" strike="noStrike">
              <a:latin typeface="Arial"/>
            </a:endParaRPr>
          </a:p>
          <a:p>
            <a:pPr>
              <a:lnSpc>
                <a:spcPct val="90000"/>
              </a:lnSpc>
              <a:spcBef>
                <a:spcPts val="1001"/>
              </a:spcBef>
            </a:pPr>
            <a:endParaRPr b="0" lang="en-US" sz="1800" spc="-1" strike="noStrike">
              <a:latin typeface="Arial"/>
            </a:endParaRPr>
          </a:p>
          <a:p>
            <a:pPr>
              <a:lnSpc>
                <a:spcPct val="90000"/>
              </a:lnSpc>
              <a:spcBef>
                <a:spcPts val="1001"/>
              </a:spcBef>
            </a:pPr>
            <a:endParaRPr b="0" lang="en-US" sz="1800" spc="-1" strike="noStrike">
              <a:latin typeface="Arial"/>
            </a:endParaRPr>
          </a:p>
          <a:p>
            <a:pPr marL="228600" indent="-227520">
              <a:lnSpc>
                <a:spcPct val="90000"/>
              </a:lnSpc>
              <a:spcBef>
                <a:spcPts val="1001"/>
              </a:spcBef>
              <a:buClr>
                <a:srgbClr val="000000"/>
              </a:buClr>
              <a:buFont typeface="Arial"/>
              <a:buChar char="•"/>
            </a:pPr>
            <a:r>
              <a:rPr b="0" lang="en-US" sz="3600" spc="-1" strike="noStrike">
                <a:solidFill>
                  <a:srgbClr val="000000"/>
                </a:solidFill>
                <a:latin typeface="Arial"/>
                <a:ea typeface="DejaVu Sans"/>
              </a:rPr>
              <a:t>Nuts-and-Bolts CHECKLIST</a:t>
            </a:r>
            <a:endParaRPr b="0" lang="en-US" sz="3600" spc="-1" strike="noStrike">
              <a:latin typeface="Arial"/>
            </a:endParaRPr>
          </a:p>
          <a:p>
            <a:pPr>
              <a:lnSpc>
                <a:spcPct val="90000"/>
              </a:lnSpc>
              <a:spcBef>
                <a:spcPts val="1001"/>
              </a:spcBef>
            </a:pPr>
            <a:endParaRPr b="0" lang="en-US" sz="3600" spc="-1" strike="noStrike">
              <a:latin typeface="Arial"/>
            </a:endParaRPr>
          </a:p>
          <a:p>
            <a:pPr marL="228600" indent="-227520">
              <a:lnSpc>
                <a:spcPct val="90000"/>
              </a:lnSpc>
              <a:spcBef>
                <a:spcPts val="1001"/>
              </a:spcBef>
              <a:buClr>
                <a:srgbClr val="000000"/>
              </a:buClr>
              <a:buFont typeface="Arial"/>
              <a:buChar char="•"/>
            </a:pPr>
            <a:r>
              <a:rPr b="0" lang="en-US" sz="3600" spc="-1" strike="noStrike">
                <a:solidFill>
                  <a:srgbClr val="000000"/>
                </a:solidFill>
                <a:latin typeface="Arial"/>
                <a:ea typeface="DejaVu Sans"/>
              </a:rPr>
              <a:t>Part 1 / Session #1:</a:t>
            </a:r>
            <a:endParaRPr b="0" lang="en-US" sz="3600" spc="-1" strike="noStrike">
              <a:latin typeface="Arial"/>
            </a:endParaRPr>
          </a:p>
          <a:p>
            <a:pPr marL="457200" indent="-456120">
              <a:lnSpc>
                <a:spcPct val="90000"/>
              </a:lnSpc>
              <a:spcBef>
                <a:spcPts val="1001"/>
              </a:spcBef>
              <a:buClr>
                <a:srgbClr val="000000"/>
              </a:buClr>
              <a:buFont typeface="Arial"/>
              <a:buAutoNum type="arabicPeriod"/>
            </a:pPr>
            <a:r>
              <a:rPr b="0" lang="en-US" sz="2000" spc="-1" strike="noStrike">
                <a:solidFill>
                  <a:srgbClr val="000000"/>
                </a:solidFill>
                <a:latin typeface="Arial"/>
                <a:ea typeface="DejaVu Sans"/>
              </a:rPr>
              <a:t>What to do in the Pre-meeting and Post-meeting 15 minutes </a:t>
            </a:r>
            <a:endParaRPr b="0" lang="en-US" sz="2000" spc="-1" strike="noStrike">
              <a:latin typeface="Arial"/>
            </a:endParaRPr>
          </a:p>
          <a:p>
            <a:pPr>
              <a:lnSpc>
                <a:spcPct val="90000"/>
              </a:lnSpc>
              <a:spcBef>
                <a:spcPts val="1001"/>
              </a:spcBef>
            </a:pPr>
            <a:endParaRPr b="0" lang="en-US" sz="2000" spc="-1" strike="noStrike">
              <a:latin typeface="Arial"/>
            </a:endParaRPr>
          </a:p>
          <a:p>
            <a:pPr marL="228600" indent="-227520">
              <a:lnSpc>
                <a:spcPct val="90000"/>
              </a:lnSpc>
              <a:spcBef>
                <a:spcPts val="1001"/>
              </a:spcBef>
              <a:buClr>
                <a:srgbClr val="000000"/>
              </a:buClr>
              <a:buFont typeface="Arial"/>
              <a:buChar char="•"/>
            </a:pPr>
            <a:r>
              <a:rPr b="0" lang="en-US" sz="2000" spc="-1" strike="noStrike">
                <a:solidFill>
                  <a:srgbClr val="000000"/>
                </a:solidFill>
                <a:latin typeface="Arial"/>
                <a:ea typeface="DejaVu Sans"/>
              </a:rPr>
              <a:t>2. Introductions of self and of participants:  timing, what to include, how to move from person to person on zoom or in person. </a:t>
            </a:r>
            <a:endParaRPr b="0" lang="en-US" sz="2000" spc="-1" strike="noStrike">
              <a:latin typeface="Arial"/>
            </a:endParaRPr>
          </a:p>
          <a:p>
            <a:pPr>
              <a:lnSpc>
                <a:spcPct val="90000"/>
              </a:lnSpc>
              <a:spcBef>
                <a:spcPts val="1001"/>
              </a:spcBef>
            </a:pPr>
            <a:endParaRPr b="0" lang="en-US" sz="2000" spc="-1" strike="noStrike">
              <a:latin typeface="Arial"/>
            </a:endParaRPr>
          </a:p>
          <a:p>
            <a:pPr marL="228600" indent="-227520">
              <a:lnSpc>
                <a:spcPct val="90000"/>
              </a:lnSpc>
              <a:spcBef>
                <a:spcPts val="1001"/>
              </a:spcBef>
              <a:buClr>
                <a:srgbClr val="000000"/>
              </a:buClr>
              <a:buFont typeface="Arial"/>
              <a:buChar char="•"/>
            </a:pPr>
            <a:r>
              <a:rPr b="0" lang="en-US" sz="2000" spc="-1" strike="noStrike">
                <a:solidFill>
                  <a:srgbClr val="000000"/>
                </a:solidFill>
                <a:latin typeface="Arial"/>
                <a:ea typeface="DejaVu Sans"/>
              </a:rPr>
              <a:t>3. How to present groundrules/guidelines</a:t>
            </a:r>
            <a:endParaRPr b="0" lang="en-US" sz="2000" spc="-1" strike="noStrike">
              <a:latin typeface="Arial"/>
            </a:endParaRPr>
          </a:p>
          <a:p>
            <a:pPr>
              <a:lnSpc>
                <a:spcPct val="90000"/>
              </a:lnSpc>
              <a:spcBef>
                <a:spcPts val="1001"/>
              </a:spcBef>
            </a:pPr>
            <a:endParaRPr b="0" lang="en-US" sz="2000" spc="-1" strike="noStrike">
              <a:latin typeface="Arial"/>
            </a:endParaRPr>
          </a:p>
          <a:p>
            <a:pPr marL="228600" indent="-227520">
              <a:lnSpc>
                <a:spcPct val="90000"/>
              </a:lnSpc>
              <a:spcBef>
                <a:spcPts val="1001"/>
              </a:spcBef>
              <a:buClr>
                <a:srgbClr val="000000"/>
              </a:buClr>
              <a:buFont typeface="Arial"/>
              <a:buChar char="•"/>
            </a:pPr>
            <a:r>
              <a:rPr b="0" lang="en-US" sz="2000" spc="-1" strike="noStrike">
                <a:solidFill>
                  <a:srgbClr val="000000"/>
                </a:solidFill>
                <a:latin typeface="Arial"/>
                <a:ea typeface="DejaVu Sans"/>
              </a:rPr>
              <a:t>4. Reviewing previous sessions and reviewing any homework/ongoing projects </a:t>
            </a:r>
            <a:endParaRPr b="0" lang="en-US" sz="2000" spc="-1" strike="noStrike">
              <a:latin typeface="Arial"/>
            </a:endParaRPr>
          </a:p>
          <a:p>
            <a:pPr>
              <a:lnSpc>
                <a:spcPct val="90000"/>
              </a:lnSpc>
              <a:spcBef>
                <a:spcPts val="1001"/>
              </a:spcBef>
            </a:pPr>
            <a:endParaRPr b="0" lang="en-US" sz="2000" spc="-1" strike="noStrike">
              <a:latin typeface="Arial"/>
            </a:endParaRPr>
          </a:p>
          <a:p>
            <a:pPr>
              <a:lnSpc>
                <a:spcPct val="90000"/>
              </a:lnSpc>
              <a:spcBef>
                <a:spcPts val="1001"/>
              </a:spcBef>
            </a:pPr>
            <a:endParaRPr b="0" lang="en-US" sz="2000" spc="-1" strike="noStrike">
              <a:latin typeface="Arial"/>
            </a:endParaRPr>
          </a:p>
        </p:txBody>
      </p:sp>
      <p:pic>
        <p:nvPicPr>
          <p:cNvPr id="393" name="Picture 10" descr="0 Free Marketing Tools from Google"/>
          <p:cNvPicPr/>
          <p:nvPr/>
        </p:nvPicPr>
        <p:blipFill>
          <a:blip r:embed="rId1"/>
          <a:stretch/>
        </p:blipFill>
        <p:spPr>
          <a:xfrm>
            <a:off x="6261120" y="273600"/>
            <a:ext cx="2424240" cy="1677960"/>
          </a:xfrm>
          <a:prstGeom prst="rect">
            <a:avLst/>
          </a:prstGeom>
          <a:ln w="0">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17179</TotalTime>
  <Application>LibreOffice/7.0.1.2$MacOSX_X86_64 LibreOffice_project/7cbcfc562f6eb6708b5ff7d7397325de9e764452</Application>
  <Words>1786</Words>
  <Paragraphs>298</Paragraphs>
  <Company>NMSU</Company>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2018-04-29T05:39:51Z</dcterms:created>
  <dc:creator>David Boje</dc:creator>
  <dc:description/>
  <dc:language>en-US</dc:language>
  <cp:lastModifiedBy/>
  <cp:lastPrinted>2021-01-19T14:58:14Z</cp:lastPrinted>
  <dcterms:modified xsi:type="dcterms:W3CDTF">2021-03-05T14:17:16Z</dcterms:modified>
  <cp:revision>349</cp:revision>
  <dc:subject/>
  <dc:title>What is True Storytelling</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Company">
    <vt:lpwstr>NMSU</vt:lpwstr>
  </property>
  <property fmtid="{D5CDD505-2E9C-101B-9397-08002B2CF9AE}" pid="4" name="HiddenSlides">
    <vt:i4>0</vt:i4>
  </property>
  <property fmtid="{D5CDD505-2E9C-101B-9397-08002B2CF9AE}" pid="5" name="HyperlinksChanged">
    <vt:bool>0</vt:bool>
  </property>
  <property fmtid="{D5CDD505-2E9C-101B-9397-08002B2CF9AE}" pid="6" name="LinksUpToDate">
    <vt:bool>0</vt:bool>
  </property>
  <property fmtid="{D5CDD505-2E9C-101B-9397-08002B2CF9AE}" pid="7" name="MMClips">
    <vt:i4>0</vt:i4>
  </property>
  <property fmtid="{D5CDD505-2E9C-101B-9397-08002B2CF9AE}" pid="8" name="Notes">
    <vt:i4>10</vt:i4>
  </property>
  <property fmtid="{D5CDD505-2E9C-101B-9397-08002B2CF9AE}" pid="9" name="PresentationFormat">
    <vt:lpwstr>On-screen Show (4:3)</vt:lpwstr>
  </property>
  <property fmtid="{D5CDD505-2E9C-101B-9397-08002B2CF9AE}" pid="10" name="ScaleCrop">
    <vt:bool>0</vt:bool>
  </property>
  <property fmtid="{D5CDD505-2E9C-101B-9397-08002B2CF9AE}" pid="11" name="ShareDoc">
    <vt:bool>0</vt:bool>
  </property>
  <property fmtid="{D5CDD505-2E9C-101B-9397-08002B2CF9AE}" pid="12" name="Slides">
    <vt:i4>33</vt:i4>
  </property>
</Properties>
</file>