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 id="2147483661" r:id="rId2"/>
    <p:sldMasterId id="2147483674" r:id="rId3"/>
  </p:sldMasterIdLst>
  <p:notesMasterIdLst>
    <p:notesMasterId r:id="rId34"/>
  </p:notesMasterIdLst>
  <p:sldIdLst>
    <p:sldId id="257" r:id="rId4"/>
    <p:sldId id="256" r:id="rId5"/>
    <p:sldId id="258" r:id="rId6"/>
    <p:sldId id="259" r:id="rId7"/>
    <p:sldId id="260" r:id="rId8"/>
    <p:sldId id="281" r:id="rId9"/>
    <p:sldId id="262" r:id="rId10"/>
    <p:sldId id="263" r:id="rId11"/>
    <p:sldId id="264" r:id="rId12"/>
    <p:sldId id="265" r:id="rId13"/>
    <p:sldId id="267" r:id="rId14"/>
    <p:sldId id="337" r:id="rId15"/>
    <p:sldId id="338" r:id="rId16"/>
    <p:sldId id="339" r:id="rId17"/>
    <p:sldId id="340" r:id="rId18"/>
    <p:sldId id="268" r:id="rId19"/>
    <p:sldId id="279" r:id="rId20"/>
    <p:sldId id="280" r:id="rId21"/>
    <p:sldId id="274" r:id="rId22"/>
    <p:sldId id="341" r:id="rId23"/>
    <p:sldId id="275" r:id="rId24"/>
    <p:sldId id="342" r:id="rId25"/>
    <p:sldId id="273" r:id="rId26"/>
    <p:sldId id="276" r:id="rId27"/>
    <p:sldId id="278" r:id="rId28"/>
    <p:sldId id="269" r:id="rId29"/>
    <p:sldId id="271" r:id="rId30"/>
    <p:sldId id="272" r:id="rId31"/>
    <p:sldId id="277" r:id="rId32"/>
    <p:sldId id="26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6"/>
    <p:restoredTop sz="94655"/>
  </p:normalViewPr>
  <p:slideViewPr>
    <p:cSldViewPr snapToGrid="0" snapToObjects="1">
      <p:cViewPr varScale="1">
        <p:scale>
          <a:sx n="94" d="100"/>
          <a:sy n="94" d="100"/>
        </p:scale>
        <p:origin x="888" y="-3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image" Target="../media/image7.svg"/><Relationship Id="rId16" Type="http://schemas.openxmlformats.org/officeDocument/2006/relationships/image" Target="../media/image21.svg"/><Relationship Id="rId1" Type="http://schemas.openxmlformats.org/officeDocument/2006/relationships/image" Target="../media/image6.png"/><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1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image" Target="../media/image7.svg"/><Relationship Id="rId16" Type="http://schemas.openxmlformats.org/officeDocument/2006/relationships/image" Target="../media/image21.svg"/><Relationship Id="rId1" Type="http://schemas.openxmlformats.org/officeDocument/2006/relationships/image" Target="../media/image6.png"/><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18/5/colors/Iconchunking_coloredtext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0"/>
      </a:schemeClr>
    </dgm:fillClrLst>
    <dgm:linClrLst>
      <a:schemeClr val="accent2"/>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a:schemeClr val="accent2"/>
      <a:schemeClr val="accent3"/>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a:schemeClr val="accent2"/>
      <a:schemeClr val="accent3"/>
    </dgm:txFillClrLst>
    <dgm:txEffectClrLst/>
  </dgm:styleLbl>
</dgm:colorsDef>
</file>

<file path=ppt/diagrams/data1.xml><?xml version="1.0" encoding="utf-8"?>
<dgm:dataModel xmlns:dgm="http://schemas.openxmlformats.org/drawingml/2006/diagram" xmlns:a="http://schemas.openxmlformats.org/drawingml/2006/main">
  <dgm:ptLst>
    <dgm:pt modelId="{F9452D45-39A5-45BB-BE21-85FAF637FB17}" type="doc">
      <dgm:prSet loTypeId="urn:microsoft.com/office/officeart/2018/2/layout/IconCircleList" loCatId="icon" qsTypeId="urn:microsoft.com/office/officeart/2005/8/quickstyle/simple1" qsCatId="simple" csTypeId="urn:microsoft.com/office/officeart/2018/5/colors/Iconchunking_coloredtext_colorful2" csCatId="colorful" phldr="1"/>
      <dgm:spPr/>
      <dgm:t>
        <a:bodyPr/>
        <a:lstStyle/>
        <a:p>
          <a:endParaRPr lang="en-US"/>
        </a:p>
      </dgm:t>
    </dgm:pt>
    <dgm:pt modelId="{018CB86E-F69B-4ECE-A429-121172F826BD}">
      <dgm:prSet custT="1"/>
      <dgm:spPr/>
      <dgm:t>
        <a:bodyPr/>
        <a:lstStyle/>
        <a:p>
          <a:r>
            <a:rPr lang="en-US" sz="1400" dirty="0">
              <a:solidFill>
                <a:schemeClr val="tx1"/>
              </a:solidFill>
            </a:rPr>
            <a:t>Please bring a </a:t>
          </a:r>
          <a:r>
            <a:rPr lang="en-US" sz="1400" b="1" dirty="0">
              <a:solidFill>
                <a:schemeClr val="tx1"/>
              </a:solidFill>
            </a:rPr>
            <a:t>notebook</a:t>
          </a:r>
          <a:r>
            <a:rPr lang="en-US" sz="1400" dirty="0">
              <a:solidFill>
                <a:schemeClr val="tx1"/>
              </a:solidFill>
            </a:rPr>
            <a:t> and pen/pencil to each session.</a:t>
          </a:r>
        </a:p>
      </dgm:t>
    </dgm:pt>
    <dgm:pt modelId="{EBE578D5-6D91-4BBC-B956-49446ACDD8FA}" type="parTrans" cxnId="{6937D539-98B8-4D7F-BC3C-5FC6577B7424}">
      <dgm:prSet/>
      <dgm:spPr/>
      <dgm:t>
        <a:bodyPr/>
        <a:lstStyle/>
        <a:p>
          <a:endParaRPr lang="en-US">
            <a:solidFill>
              <a:schemeClr val="accent3">
                <a:lumMod val="50000"/>
              </a:schemeClr>
            </a:solidFill>
          </a:endParaRPr>
        </a:p>
      </dgm:t>
    </dgm:pt>
    <dgm:pt modelId="{6C16A6AA-A868-4771-A3E0-27B3A980D562}" type="sibTrans" cxnId="{6937D539-98B8-4D7F-BC3C-5FC6577B7424}">
      <dgm:prSet/>
      <dgm:spPr/>
      <dgm:t>
        <a:bodyPr/>
        <a:lstStyle/>
        <a:p>
          <a:pPr>
            <a:lnSpc>
              <a:spcPct val="100000"/>
            </a:lnSpc>
          </a:pPr>
          <a:endParaRPr lang="en-US">
            <a:solidFill>
              <a:schemeClr val="accent3">
                <a:lumMod val="50000"/>
              </a:schemeClr>
            </a:solidFill>
          </a:endParaRPr>
        </a:p>
      </dgm:t>
    </dgm:pt>
    <dgm:pt modelId="{28DBB295-CC41-4032-8FBA-E5E331E17B42}">
      <dgm:prSet custT="1"/>
      <dgm:spPr/>
      <dgm:t>
        <a:bodyPr/>
        <a:lstStyle/>
        <a:p>
          <a:r>
            <a:rPr lang="en-US" sz="1400" dirty="0">
              <a:solidFill>
                <a:schemeClr val="tx1"/>
              </a:solidFill>
            </a:rPr>
            <a:t>Use the “</a:t>
          </a:r>
          <a:r>
            <a:rPr lang="en-US" sz="1400" b="1" dirty="0">
              <a:solidFill>
                <a:schemeClr val="tx1"/>
              </a:solidFill>
            </a:rPr>
            <a:t>Gallery View</a:t>
          </a:r>
          <a:r>
            <a:rPr lang="en-US" sz="1400" dirty="0">
              <a:solidFill>
                <a:schemeClr val="tx1"/>
              </a:solidFill>
            </a:rPr>
            <a:t>” so you can see each other while viewing PowerPoint.</a:t>
          </a:r>
        </a:p>
      </dgm:t>
    </dgm:pt>
    <dgm:pt modelId="{24F04D88-E6FD-4BB7-9669-1A4BF0157BBC}" type="parTrans" cxnId="{A68F77D3-F4C7-4673-8C8E-FCEFB6A54EFF}">
      <dgm:prSet/>
      <dgm:spPr/>
      <dgm:t>
        <a:bodyPr/>
        <a:lstStyle/>
        <a:p>
          <a:endParaRPr lang="en-US">
            <a:solidFill>
              <a:schemeClr val="accent3">
                <a:lumMod val="50000"/>
              </a:schemeClr>
            </a:solidFill>
          </a:endParaRPr>
        </a:p>
      </dgm:t>
    </dgm:pt>
    <dgm:pt modelId="{C00F48E9-ED25-4027-92A9-30089AE92C72}" type="sibTrans" cxnId="{A68F77D3-F4C7-4673-8C8E-FCEFB6A54EFF}">
      <dgm:prSet/>
      <dgm:spPr/>
      <dgm:t>
        <a:bodyPr/>
        <a:lstStyle/>
        <a:p>
          <a:pPr>
            <a:lnSpc>
              <a:spcPct val="100000"/>
            </a:lnSpc>
          </a:pPr>
          <a:endParaRPr lang="en-US">
            <a:solidFill>
              <a:schemeClr val="accent3">
                <a:lumMod val="50000"/>
              </a:schemeClr>
            </a:solidFill>
          </a:endParaRPr>
        </a:p>
      </dgm:t>
    </dgm:pt>
    <dgm:pt modelId="{81059872-99F0-4FA1-A331-EE8ED84A8BC3}">
      <dgm:prSet custT="1"/>
      <dgm:spPr/>
      <dgm:t>
        <a:bodyPr/>
        <a:lstStyle/>
        <a:p>
          <a:r>
            <a:rPr lang="en-US" sz="1400" dirty="0">
              <a:solidFill>
                <a:schemeClr val="tx1"/>
              </a:solidFill>
            </a:rPr>
            <a:t>Please do not give advice to others or use ‘should’ statements for self or others.</a:t>
          </a:r>
        </a:p>
      </dgm:t>
    </dgm:pt>
    <dgm:pt modelId="{15DE5B35-EF43-41B0-A494-D0A97F8678EC}" type="parTrans" cxnId="{8912B5DF-2253-443C-9C8C-EFFC77E7C006}">
      <dgm:prSet/>
      <dgm:spPr/>
      <dgm:t>
        <a:bodyPr/>
        <a:lstStyle/>
        <a:p>
          <a:endParaRPr lang="en-US">
            <a:solidFill>
              <a:schemeClr val="accent3">
                <a:lumMod val="50000"/>
              </a:schemeClr>
            </a:solidFill>
          </a:endParaRPr>
        </a:p>
      </dgm:t>
    </dgm:pt>
    <dgm:pt modelId="{291CA8A6-3E77-4D03-94E7-4EC26FF94CA0}" type="sibTrans" cxnId="{8912B5DF-2253-443C-9C8C-EFFC77E7C006}">
      <dgm:prSet/>
      <dgm:spPr/>
      <dgm:t>
        <a:bodyPr/>
        <a:lstStyle/>
        <a:p>
          <a:pPr>
            <a:lnSpc>
              <a:spcPct val="100000"/>
            </a:lnSpc>
          </a:pPr>
          <a:endParaRPr lang="en-US">
            <a:solidFill>
              <a:schemeClr val="accent3">
                <a:lumMod val="50000"/>
              </a:schemeClr>
            </a:solidFill>
          </a:endParaRPr>
        </a:p>
      </dgm:t>
    </dgm:pt>
    <dgm:pt modelId="{BCEEF51C-2B95-4B9D-AC37-8546E6579073}">
      <dgm:prSet custT="1"/>
      <dgm:spPr/>
      <dgm:t>
        <a:bodyPr/>
        <a:lstStyle/>
        <a:p>
          <a:r>
            <a:rPr lang="en-US" sz="1400" b="0" dirty="0">
              <a:solidFill>
                <a:schemeClr val="tx1"/>
              </a:solidFill>
            </a:rPr>
            <a:t>Speak more from </a:t>
          </a:r>
          <a:r>
            <a:rPr lang="en-US" sz="1400" b="1" dirty="0">
              <a:solidFill>
                <a:schemeClr val="tx1"/>
              </a:solidFill>
            </a:rPr>
            <a:t>the heart </a:t>
          </a:r>
          <a:r>
            <a:rPr lang="en-US" sz="1400" b="0" dirty="0">
              <a:solidFill>
                <a:schemeClr val="tx1"/>
              </a:solidFill>
            </a:rPr>
            <a:t>than from the head. </a:t>
          </a:r>
        </a:p>
      </dgm:t>
    </dgm:pt>
    <dgm:pt modelId="{F0869072-7F0D-4425-BF66-13AEBED04761}" type="parTrans" cxnId="{B468A92F-850A-4811-9877-C241584C518F}">
      <dgm:prSet/>
      <dgm:spPr/>
      <dgm:t>
        <a:bodyPr/>
        <a:lstStyle/>
        <a:p>
          <a:endParaRPr lang="en-US">
            <a:solidFill>
              <a:schemeClr val="accent3">
                <a:lumMod val="50000"/>
              </a:schemeClr>
            </a:solidFill>
          </a:endParaRPr>
        </a:p>
      </dgm:t>
    </dgm:pt>
    <dgm:pt modelId="{7E8EE63E-0EBD-4D41-BDF5-D454267C9252}" type="sibTrans" cxnId="{B468A92F-850A-4811-9877-C241584C518F}">
      <dgm:prSet/>
      <dgm:spPr/>
      <dgm:t>
        <a:bodyPr/>
        <a:lstStyle/>
        <a:p>
          <a:pPr>
            <a:lnSpc>
              <a:spcPct val="100000"/>
            </a:lnSpc>
          </a:pPr>
          <a:endParaRPr lang="en-US">
            <a:solidFill>
              <a:schemeClr val="accent3">
                <a:lumMod val="50000"/>
              </a:schemeClr>
            </a:solidFill>
          </a:endParaRPr>
        </a:p>
      </dgm:t>
    </dgm:pt>
    <dgm:pt modelId="{52F9D5BD-8207-4234-8FF0-61A6393ED59E}">
      <dgm:prSet custT="1"/>
      <dgm:spPr/>
      <dgm:t>
        <a:bodyPr/>
        <a:lstStyle/>
        <a:p>
          <a:r>
            <a:rPr lang="en-US" sz="1400">
              <a:solidFill>
                <a:schemeClr val="tx1"/>
              </a:solidFill>
            </a:rPr>
            <a:t>Laser in, </a:t>
          </a:r>
          <a:r>
            <a:rPr lang="en-US" sz="1400" b="1">
              <a:solidFill>
                <a:schemeClr val="tx1"/>
              </a:solidFill>
            </a:rPr>
            <a:t>be concise</a:t>
          </a:r>
          <a:r>
            <a:rPr lang="en-US" sz="1400">
              <a:solidFill>
                <a:schemeClr val="tx1"/>
              </a:solidFill>
            </a:rPr>
            <a:t>, and share only one story </a:t>
          </a:r>
          <a:br>
            <a:rPr lang="en-US" sz="1400">
              <a:solidFill>
                <a:schemeClr val="tx1"/>
              </a:solidFill>
            </a:rPr>
          </a:br>
          <a:r>
            <a:rPr lang="en-US" sz="1400">
              <a:solidFill>
                <a:schemeClr val="tx1"/>
              </a:solidFill>
            </a:rPr>
            <a:t>instead of several.</a:t>
          </a:r>
        </a:p>
      </dgm:t>
    </dgm:pt>
    <dgm:pt modelId="{D6DB1580-4574-45AF-AC8C-BAD23B98C6B9}" type="parTrans" cxnId="{77C93E08-EC55-4B49-9D10-EEACE2C85E52}">
      <dgm:prSet/>
      <dgm:spPr/>
      <dgm:t>
        <a:bodyPr/>
        <a:lstStyle/>
        <a:p>
          <a:endParaRPr lang="en-US">
            <a:solidFill>
              <a:schemeClr val="accent3">
                <a:lumMod val="50000"/>
              </a:schemeClr>
            </a:solidFill>
          </a:endParaRPr>
        </a:p>
      </dgm:t>
    </dgm:pt>
    <dgm:pt modelId="{0D090E60-91A8-4D8A-88FA-FA59E296CA3F}" type="sibTrans" cxnId="{77C93E08-EC55-4B49-9D10-EEACE2C85E52}">
      <dgm:prSet/>
      <dgm:spPr/>
      <dgm:t>
        <a:bodyPr/>
        <a:lstStyle/>
        <a:p>
          <a:pPr>
            <a:lnSpc>
              <a:spcPct val="100000"/>
            </a:lnSpc>
          </a:pPr>
          <a:endParaRPr lang="en-US">
            <a:solidFill>
              <a:schemeClr val="accent3">
                <a:lumMod val="50000"/>
              </a:schemeClr>
            </a:solidFill>
          </a:endParaRPr>
        </a:p>
      </dgm:t>
    </dgm:pt>
    <dgm:pt modelId="{7D8C2621-FB86-4AFE-AF09-37F07F636F00}">
      <dgm:prSet custT="1"/>
      <dgm:spPr/>
      <dgm:t>
        <a:bodyPr/>
        <a:lstStyle/>
        <a:p>
          <a:r>
            <a:rPr lang="en-US" sz="1400" b="1" dirty="0">
              <a:solidFill>
                <a:schemeClr val="tx1"/>
              </a:solidFill>
            </a:rPr>
            <a:t>CONFIDENTIALITY</a:t>
          </a:r>
          <a:r>
            <a:rPr lang="en-US" sz="1400" dirty="0">
              <a:solidFill>
                <a:schemeClr val="tx1"/>
              </a:solidFill>
            </a:rPr>
            <a:t>: </a:t>
          </a:r>
          <a:br>
            <a:rPr lang="en-US" sz="1400" dirty="0">
              <a:solidFill>
                <a:schemeClr val="tx1"/>
              </a:solidFill>
            </a:rPr>
          </a:br>
          <a:r>
            <a:rPr lang="en-US" sz="1400" dirty="0">
              <a:solidFill>
                <a:schemeClr val="tx1"/>
              </a:solidFill>
            </a:rPr>
            <a:t>Do not tell someone else’s story. Please DO NOT record any session of the presenters or the participants.</a:t>
          </a:r>
        </a:p>
      </dgm:t>
    </dgm:pt>
    <dgm:pt modelId="{A403F52C-FCBB-4BEB-A662-D87A4E7578C9}" type="parTrans" cxnId="{FDDFE021-6C7D-44D8-8F78-34C5C6849ED5}">
      <dgm:prSet/>
      <dgm:spPr/>
      <dgm:t>
        <a:bodyPr/>
        <a:lstStyle/>
        <a:p>
          <a:endParaRPr lang="en-US">
            <a:solidFill>
              <a:schemeClr val="accent3">
                <a:lumMod val="50000"/>
              </a:schemeClr>
            </a:solidFill>
          </a:endParaRPr>
        </a:p>
      </dgm:t>
    </dgm:pt>
    <dgm:pt modelId="{48496E43-A6FC-4D45-9FDE-890970040BD7}" type="sibTrans" cxnId="{FDDFE021-6C7D-44D8-8F78-34C5C6849ED5}">
      <dgm:prSet/>
      <dgm:spPr/>
      <dgm:t>
        <a:bodyPr/>
        <a:lstStyle/>
        <a:p>
          <a:pPr>
            <a:lnSpc>
              <a:spcPct val="100000"/>
            </a:lnSpc>
          </a:pPr>
          <a:endParaRPr lang="en-US">
            <a:solidFill>
              <a:schemeClr val="accent3">
                <a:lumMod val="50000"/>
              </a:schemeClr>
            </a:solidFill>
          </a:endParaRPr>
        </a:p>
      </dgm:t>
    </dgm:pt>
    <dgm:pt modelId="{BA72E97F-FD89-4F3C-8EDB-2124E3A4FFA1}">
      <dgm:prSet custT="1"/>
      <dgm:spPr/>
      <dgm:t>
        <a:bodyPr/>
        <a:lstStyle/>
        <a:p>
          <a:r>
            <a:rPr lang="en-US" sz="1400">
              <a:solidFill>
                <a:schemeClr val="tx1"/>
              </a:solidFill>
            </a:rPr>
            <a:t>Please use Chat </a:t>
          </a:r>
          <a:br>
            <a:rPr lang="en-US" sz="1400">
              <a:solidFill>
                <a:schemeClr val="tx1"/>
              </a:solidFill>
            </a:rPr>
          </a:br>
          <a:r>
            <a:rPr lang="en-US" sz="1400">
              <a:solidFill>
                <a:schemeClr val="tx1"/>
              </a:solidFill>
            </a:rPr>
            <a:t>ONLY when asked to do so. </a:t>
          </a:r>
          <a:r>
            <a:rPr lang="en-US" sz="1400" b="1">
              <a:solidFill>
                <a:schemeClr val="tx1"/>
              </a:solidFill>
            </a:rPr>
            <a:t>Avoid “side talk.”</a:t>
          </a:r>
        </a:p>
      </dgm:t>
    </dgm:pt>
    <dgm:pt modelId="{842644CF-9FA6-4E6E-9416-13DEA3BF1569}" type="parTrans" cxnId="{DF958F92-112B-470E-9EF1-37C1A0CBDF66}">
      <dgm:prSet/>
      <dgm:spPr/>
      <dgm:t>
        <a:bodyPr/>
        <a:lstStyle/>
        <a:p>
          <a:endParaRPr lang="en-US">
            <a:solidFill>
              <a:schemeClr val="accent3">
                <a:lumMod val="50000"/>
              </a:schemeClr>
            </a:solidFill>
          </a:endParaRPr>
        </a:p>
      </dgm:t>
    </dgm:pt>
    <dgm:pt modelId="{0E6E228A-3911-486B-B021-3FDC575C7BEF}" type="sibTrans" cxnId="{DF958F92-112B-470E-9EF1-37C1A0CBDF66}">
      <dgm:prSet/>
      <dgm:spPr/>
      <dgm:t>
        <a:bodyPr/>
        <a:lstStyle/>
        <a:p>
          <a:pPr>
            <a:lnSpc>
              <a:spcPct val="100000"/>
            </a:lnSpc>
          </a:pPr>
          <a:endParaRPr lang="en-US">
            <a:solidFill>
              <a:schemeClr val="accent3">
                <a:lumMod val="50000"/>
              </a:schemeClr>
            </a:solidFill>
          </a:endParaRPr>
        </a:p>
      </dgm:t>
    </dgm:pt>
    <dgm:pt modelId="{2DE6F43E-8C1C-4A7F-8B96-B24F7E47F3A3}">
      <dgm:prSet custT="1"/>
      <dgm:spPr/>
      <dgm:t>
        <a:bodyPr/>
        <a:lstStyle/>
        <a:p>
          <a:r>
            <a:rPr lang="en-US" sz="1400" dirty="0">
              <a:solidFill>
                <a:schemeClr val="tx1"/>
              </a:solidFill>
            </a:rPr>
            <a:t>Please </a:t>
          </a:r>
          <a:r>
            <a:rPr lang="en-US" sz="1400" b="1" dirty="0">
              <a:solidFill>
                <a:schemeClr val="tx1"/>
              </a:solidFill>
            </a:rPr>
            <a:t>attend all sessions</a:t>
          </a:r>
          <a:r>
            <a:rPr lang="en-US" sz="1400" dirty="0">
              <a:solidFill>
                <a:schemeClr val="tx1"/>
              </a:solidFill>
            </a:rPr>
            <a:t>. If you must miss one, contact us so we can help you to catch up before you return.</a:t>
          </a:r>
        </a:p>
      </dgm:t>
    </dgm:pt>
    <dgm:pt modelId="{76C7D6D4-74C9-4012-9447-9FCA64F503E8}" type="parTrans" cxnId="{40D84959-FD1C-4A9F-A8F4-D4F9FF9427B1}">
      <dgm:prSet/>
      <dgm:spPr/>
      <dgm:t>
        <a:bodyPr/>
        <a:lstStyle/>
        <a:p>
          <a:endParaRPr lang="en-US">
            <a:solidFill>
              <a:schemeClr val="accent3">
                <a:lumMod val="50000"/>
              </a:schemeClr>
            </a:solidFill>
          </a:endParaRPr>
        </a:p>
      </dgm:t>
    </dgm:pt>
    <dgm:pt modelId="{06EA2854-68C2-4D62-8497-FC650EA56D95}" type="sibTrans" cxnId="{40D84959-FD1C-4A9F-A8F4-D4F9FF9427B1}">
      <dgm:prSet/>
      <dgm:spPr/>
      <dgm:t>
        <a:bodyPr/>
        <a:lstStyle/>
        <a:p>
          <a:endParaRPr lang="en-US">
            <a:solidFill>
              <a:schemeClr val="accent3">
                <a:lumMod val="50000"/>
              </a:schemeClr>
            </a:solidFill>
          </a:endParaRPr>
        </a:p>
      </dgm:t>
    </dgm:pt>
    <dgm:pt modelId="{63BD71B4-AF24-4904-9997-B195908C3EA7}" type="pres">
      <dgm:prSet presAssocID="{F9452D45-39A5-45BB-BE21-85FAF637FB17}" presName="root" presStyleCnt="0">
        <dgm:presLayoutVars>
          <dgm:dir/>
          <dgm:resizeHandles val="exact"/>
        </dgm:presLayoutVars>
      </dgm:prSet>
      <dgm:spPr/>
    </dgm:pt>
    <dgm:pt modelId="{EF4CC85B-C712-4399-82FE-8AD4FD05CE1B}" type="pres">
      <dgm:prSet presAssocID="{F9452D45-39A5-45BB-BE21-85FAF637FB17}" presName="container" presStyleCnt="0">
        <dgm:presLayoutVars>
          <dgm:dir/>
          <dgm:resizeHandles val="exact"/>
        </dgm:presLayoutVars>
      </dgm:prSet>
      <dgm:spPr/>
    </dgm:pt>
    <dgm:pt modelId="{1567222E-5736-4A15-9C07-785466BCFDE0}" type="pres">
      <dgm:prSet presAssocID="{018CB86E-F69B-4ECE-A429-121172F826BD}" presName="compNode" presStyleCnt="0"/>
      <dgm:spPr/>
    </dgm:pt>
    <dgm:pt modelId="{3E0CDA37-E7EA-4D35-99F7-52A59B9C32C1}" type="pres">
      <dgm:prSet presAssocID="{018CB86E-F69B-4ECE-A429-121172F826BD}" presName="iconBgRect" presStyleLbl="bgShp" presStyleIdx="0" presStyleCnt="8"/>
      <dgm:spPr/>
    </dgm:pt>
    <dgm:pt modelId="{2FFE002A-27DE-4DF9-83F8-8F1537BE8B3E}" type="pres">
      <dgm:prSet presAssocID="{018CB86E-F69B-4ECE-A429-121172F826BD}"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encil"/>
        </a:ext>
      </dgm:extLst>
    </dgm:pt>
    <dgm:pt modelId="{DE18BF2F-7BC0-48B3-A4CC-D181EF337619}" type="pres">
      <dgm:prSet presAssocID="{018CB86E-F69B-4ECE-A429-121172F826BD}" presName="spaceRect" presStyleCnt="0"/>
      <dgm:spPr/>
    </dgm:pt>
    <dgm:pt modelId="{368134CC-82BF-4FA5-A052-0234C8136225}" type="pres">
      <dgm:prSet presAssocID="{018CB86E-F69B-4ECE-A429-121172F826BD}" presName="textRect" presStyleLbl="revTx" presStyleIdx="0" presStyleCnt="8" custScaleX="130690" custLinFactNeighborX="8389">
        <dgm:presLayoutVars>
          <dgm:chMax val="1"/>
          <dgm:chPref val="1"/>
        </dgm:presLayoutVars>
      </dgm:prSet>
      <dgm:spPr/>
    </dgm:pt>
    <dgm:pt modelId="{F16CF012-92DD-4FD8-AB04-19997FD58B5D}" type="pres">
      <dgm:prSet presAssocID="{6C16A6AA-A868-4771-A3E0-27B3A980D562}" presName="sibTrans" presStyleLbl="sibTrans2D1" presStyleIdx="0" presStyleCnt="0"/>
      <dgm:spPr/>
    </dgm:pt>
    <dgm:pt modelId="{DE607F5B-F891-4425-8405-6E9D227F8466}" type="pres">
      <dgm:prSet presAssocID="{28DBB295-CC41-4032-8FBA-E5E331E17B42}" presName="compNode" presStyleCnt="0"/>
      <dgm:spPr/>
    </dgm:pt>
    <dgm:pt modelId="{3893A3B0-ED44-4064-BBA7-0193A8390A14}" type="pres">
      <dgm:prSet presAssocID="{28DBB295-CC41-4032-8FBA-E5E331E17B42}" presName="iconBgRect" presStyleLbl="bgShp" presStyleIdx="1" presStyleCnt="8"/>
      <dgm:spPr/>
    </dgm:pt>
    <dgm:pt modelId="{2B1B1BBC-CDFA-4071-819A-CBFD0BBC2240}" type="pres">
      <dgm:prSet presAssocID="{28DBB295-CC41-4032-8FBA-E5E331E17B42}"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ojector screen"/>
        </a:ext>
      </dgm:extLst>
    </dgm:pt>
    <dgm:pt modelId="{9A004EA7-7491-46C3-B016-02F61CCAD0E1}" type="pres">
      <dgm:prSet presAssocID="{28DBB295-CC41-4032-8FBA-E5E331E17B42}" presName="spaceRect" presStyleCnt="0"/>
      <dgm:spPr/>
    </dgm:pt>
    <dgm:pt modelId="{46695924-E939-41B5-BB90-0CB6785B602C}" type="pres">
      <dgm:prSet presAssocID="{28DBB295-CC41-4032-8FBA-E5E331E17B42}" presName="textRect" presStyleLbl="revTx" presStyleIdx="1" presStyleCnt="8" custScaleX="130690" custScaleY="135569" custLinFactNeighborX="8389" custLinFactNeighborY="17280">
        <dgm:presLayoutVars>
          <dgm:chMax val="1"/>
          <dgm:chPref val="1"/>
        </dgm:presLayoutVars>
      </dgm:prSet>
      <dgm:spPr/>
    </dgm:pt>
    <dgm:pt modelId="{9AD3E133-6C4D-4B57-ADC8-8934120899AB}" type="pres">
      <dgm:prSet presAssocID="{C00F48E9-ED25-4027-92A9-30089AE92C72}" presName="sibTrans" presStyleLbl="sibTrans2D1" presStyleIdx="0" presStyleCnt="0"/>
      <dgm:spPr/>
    </dgm:pt>
    <dgm:pt modelId="{937DBBA3-7383-41B1-906B-3EE967ECCB61}" type="pres">
      <dgm:prSet presAssocID="{81059872-99F0-4FA1-A331-EE8ED84A8BC3}" presName="compNode" presStyleCnt="0"/>
      <dgm:spPr/>
    </dgm:pt>
    <dgm:pt modelId="{7EFF1327-19EA-4908-86B3-FBE83F376F81}" type="pres">
      <dgm:prSet presAssocID="{81059872-99F0-4FA1-A331-EE8ED84A8BC3}" presName="iconBgRect" presStyleLbl="bgShp" presStyleIdx="2" presStyleCnt="8"/>
      <dgm:spPr/>
    </dgm:pt>
    <dgm:pt modelId="{C54E1DE7-145F-4138-AA2C-4FD3C5AA89F1}" type="pres">
      <dgm:prSet presAssocID="{81059872-99F0-4FA1-A331-EE8ED84A8BC3}"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No sign"/>
        </a:ext>
      </dgm:extLst>
    </dgm:pt>
    <dgm:pt modelId="{F929005C-2F3C-4DB0-B390-04456C2574E5}" type="pres">
      <dgm:prSet presAssocID="{81059872-99F0-4FA1-A331-EE8ED84A8BC3}" presName="spaceRect" presStyleCnt="0"/>
      <dgm:spPr/>
    </dgm:pt>
    <dgm:pt modelId="{E6891C32-5959-4D0A-813A-52728045112C}" type="pres">
      <dgm:prSet presAssocID="{81059872-99F0-4FA1-A331-EE8ED84A8BC3}" presName="textRect" presStyleLbl="revTx" presStyleIdx="2" presStyleCnt="8" custScaleX="130690" custScaleY="124367" custLinFactNeighborX="6942" custLinFactNeighborY="13839">
        <dgm:presLayoutVars>
          <dgm:chMax val="1"/>
          <dgm:chPref val="1"/>
        </dgm:presLayoutVars>
      </dgm:prSet>
      <dgm:spPr/>
    </dgm:pt>
    <dgm:pt modelId="{6BDDC7EA-CB4B-42E4-8965-BB06D5E72B78}" type="pres">
      <dgm:prSet presAssocID="{291CA8A6-3E77-4D03-94E7-4EC26FF94CA0}" presName="sibTrans" presStyleLbl="sibTrans2D1" presStyleIdx="0" presStyleCnt="0"/>
      <dgm:spPr/>
    </dgm:pt>
    <dgm:pt modelId="{63881E37-BFC4-462D-836D-A3B084254FF5}" type="pres">
      <dgm:prSet presAssocID="{BCEEF51C-2B95-4B9D-AC37-8546E6579073}" presName="compNode" presStyleCnt="0"/>
      <dgm:spPr/>
    </dgm:pt>
    <dgm:pt modelId="{00538703-2100-4843-B97A-B494EBD920EB}" type="pres">
      <dgm:prSet presAssocID="{BCEEF51C-2B95-4B9D-AC37-8546E6579073}" presName="iconBgRect" presStyleLbl="bgShp" presStyleIdx="3" presStyleCnt="8"/>
      <dgm:spPr/>
    </dgm:pt>
    <dgm:pt modelId="{C03FE3B0-8A3A-4A0C-845C-8B31B70D690A}" type="pres">
      <dgm:prSet presAssocID="{BCEEF51C-2B95-4B9D-AC37-8546E6579073}"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rt"/>
        </a:ext>
      </dgm:extLst>
    </dgm:pt>
    <dgm:pt modelId="{6C4BDA6D-8B6C-4D64-A1ED-711E39CB100A}" type="pres">
      <dgm:prSet presAssocID="{BCEEF51C-2B95-4B9D-AC37-8546E6579073}" presName="spaceRect" presStyleCnt="0"/>
      <dgm:spPr/>
    </dgm:pt>
    <dgm:pt modelId="{BA14B038-5C40-4E34-B20E-38C7E95445BB}" type="pres">
      <dgm:prSet presAssocID="{BCEEF51C-2B95-4B9D-AC37-8546E6579073}" presName="textRect" presStyleLbl="revTx" presStyleIdx="3" presStyleCnt="8" custScaleX="130690" custScaleY="116557" custLinFactNeighborX="8389" custLinFactNeighborY="4320">
        <dgm:presLayoutVars>
          <dgm:chMax val="1"/>
          <dgm:chPref val="1"/>
        </dgm:presLayoutVars>
      </dgm:prSet>
      <dgm:spPr/>
    </dgm:pt>
    <dgm:pt modelId="{6E036D91-4863-4711-8B8F-04B667E244EB}" type="pres">
      <dgm:prSet presAssocID="{7E8EE63E-0EBD-4D41-BDF5-D454267C9252}" presName="sibTrans" presStyleLbl="sibTrans2D1" presStyleIdx="0" presStyleCnt="0"/>
      <dgm:spPr/>
    </dgm:pt>
    <dgm:pt modelId="{80AD2AB9-70B0-4FA5-B372-E497D029AD6E}" type="pres">
      <dgm:prSet presAssocID="{52F9D5BD-8207-4234-8FF0-61A6393ED59E}" presName="compNode" presStyleCnt="0"/>
      <dgm:spPr/>
    </dgm:pt>
    <dgm:pt modelId="{D5D673AE-3F95-466D-864A-CD9439BE3AB6}" type="pres">
      <dgm:prSet presAssocID="{52F9D5BD-8207-4234-8FF0-61A6393ED59E}" presName="iconBgRect" presStyleLbl="bgShp" presStyleIdx="4" presStyleCnt="8"/>
      <dgm:spPr/>
    </dgm:pt>
    <dgm:pt modelId="{36AE6C0F-447D-4448-AD26-9DF4E117DFDA}" type="pres">
      <dgm:prSet presAssocID="{52F9D5BD-8207-4234-8FF0-61A6393ED59E}"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Exclamation Mark"/>
        </a:ext>
      </dgm:extLst>
    </dgm:pt>
    <dgm:pt modelId="{52D2B6E2-BEF6-4FDD-A959-76FF6A1E1928}" type="pres">
      <dgm:prSet presAssocID="{52F9D5BD-8207-4234-8FF0-61A6393ED59E}" presName="spaceRect" presStyleCnt="0"/>
      <dgm:spPr/>
    </dgm:pt>
    <dgm:pt modelId="{5FE2CF7F-B02A-4143-A8E3-F4F34D7B3A7D}" type="pres">
      <dgm:prSet presAssocID="{52F9D5BD-8207-4234-8FF0-61A6393ED59E}" presName="textRect" presStyleLbl="revTx" presStyleIdx="4" presStyleCnt="8" custScaleX="130690" custLinFactNeighborX="8389">
        <dgm:presLayoutVars>
          <dgm:chMax val="1"/>
          <dgm:chPref val="1"/>
        </dgm:presLayoutVars>
      </dgm:prSet>
      <dgm:spPr/>
    </dgm:pt>
    <dgm:pt modelId="{84B11C66-7D35-4B49-9680-40D7AD3A0115}" type="pres">
      <dgm:prSet presAssocID="{0D090E60-91A8-4D8A-88FA-FA59E296CA3F}" presName="sibTrans" presStyleLbl="sibTrans2D1" presStyleIdx="0" presStyleCnt="0"/>
      <dgm:spPr/>
    </dgm:pt>
    <dgm:pt modelId="{DC90D776-63FE-4E87-AD3E-EF7C21F92373}" type="pres">
      <dgm:prSet presAssocID="{7D8C2621-FB86-4AFE-AF09-37F07F636F00}" presName="compNode" presStyleCnt="0"/>
      <dgm:spPr/>
    </dgm:pt>
    <dgm:pt modelId="{39F78108-5301-4C56-BB31-8DC5F86E613D}" type="pres">
      <dgm:prSet presAssocID="{7D8C2621-FB86-4AFE-AF09-37F07F636F00}" presName="iconBgRect" presStyleLbl="bgShp" presStyleIdx="5" presStyleCnt="8" custLinFactNeighborY="-8640"/>
      <dgm:spPr/>
    </dgm:pt>
    <dgm:pt modelId="{DE4E266D-0695-48EA-A633-2E49E247A796}" type="pres">
      <dgm:prSet presAssocID="{7D8C2621-FB86-4AFE-AF09-37F07F636F00}" presName="iconRect" presStyleLbl="node1" presStyleIdx="5" presStyleCnt="8" custLinFactNeighborY="-1489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Lock"/>
        </a:ext>
      </dgm:extLst>
    </dgm:pt>
    <dgm:pt modelId="{B28FB757-5B12-44F3-B834-71B4BE56EFC9}" type="pres">
      <dgm:prSet presAssocID="{7D8C2621-FB86-4AFE-AF09-37F07F636F00}" presName="spaceRect" presStyleCnt="0"/>
      <dgm:spPr/>
    </dgm:pt>
    <dgm:pt modelId="{CBCC5DEC-7ABD-4DC4-9376-CF35B7B10D05}" type="pres">
      <dgm:prSet presAssocID="{7D8C2621-FB86-4AFE-AF09-37F07F636F00}" presName="textRect" presStyleLbl="revTx" presStyleIdx="5" presStyleCnt="8" custScaleX="130690" custScaleY="204766" custLinFactNeighborX="7781" custLinFactNeighborY="36831">
        <dgm:presLayoutVars>
          <dgm:chMax val="1"/>
          <dgm:chPref val="1"/>
        </dgm:presLayoutVars>
      </dgm:prSet>
      <dgm:spPr/>
    </dgm:pt>
    <dgm:pt modelId="{1843A2C6-41E2-422C-9643-CE36004C8169}" type="pres">
      <dgm:prSet presAssocID="{48496E43-A6FC-4D45-9FDE-890970040BD7}" presName="sibTrans" presStyleLbl="sibTrans2D1" presStyleIdx="0" presStyleCnt="0"/>
      <dgm:spPr/>
    </dgm:pt>
    <dgm:pt modelId="{9D029FD0-351F-4AB1-9ACF-9F1C6619970C}" type="pres">
      <dgm:prSet presAssocID="{BA72E97F-FD89-4F3C-8EDB-2124E3A4FFA1}" presName="compNode" presStyleCnt="0"/>
      <dgm:spPr/>
    </dgm:pt>
    <dgm:pt modelId="{2CD59333-067D-47D1-BC7E-AC46E4DC71F3}" type="pres">
      <dgm:prSet presAssocID="{BA72E97F-FD89-4F3C-8EDB-2124E3A4FFA1}" presName="iconBgRect" presStyleLbl="bgShp" presStyleIdx="6" presStyleCnt="8"/>
      <dgm:spPr/>
    </dgm:pt>
    <dgm:pt modelId="{9666671E-A84D-4573-AA37-AEEF90DC0FE8}" type="pres">
      <dgm:prSet presAssocID="{BA72E97F-FD89-4F3C-8EDB-2124E3A4FFA1}"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Chat"/>
        </a:ext>
      </dgm:extLst>
    </dgm:pt>
    <dgm:pt modelId="{82497ECF-49B8-4B97-8565-67676A0759D9}" type="pres">
      <dgm:prSet presAssocID="{BA72E97F-FD89-4F3C-8EDB-2124E3A4FFA1}" presName="spaceRect" presStyleCnt="0"/>
      <dgm:spPr/>
    </dgm:pt>
    <dgm:pt modelId="{EF4A48F4-084B-4177-A520-B67DDD26E2A6}" type="pres">
      <dgm:prSet presAssocID="{BA72E97F-FD89-4F3C-8EDB-2124E3A4FFA1}" presName="textRect" presStyleLbl="revTx" presStyleIdx="6" presStyleCnt="8" custScaleX="130690" custLinFactNeighborX="7550">
        <dgm:presLayoutVars>
          <dgm:chMax val="1"/>
          <dgm:chPref val="1"/>
        </dgm:presLayoutVars>
      </dgm:prSet>
      <dgm:spPr/>
    </dgm:pt>
    <dgm:pt modelId="{28D32D1C-88BB-4F0A-9D74-97241B2930DE}" type="pres">
      <dgm:prSet presAssocID="{0E6E228A-3911-486B-B021-3FDC575C7BEF}" presName="sibTrans" presStyleLbl="sibTrans2D1" presStyleIdx="0" presStyleCnt="0"/>
      <dgm:spPr/>
    </dgm:pt>
    <dgm:pt modelId="{67D50FC5-52E2-4965-83BE-FBEB5DA5DAE1}" type="pres">
      <dgm:prSet presAssocID="{2DE6F43E-8C1C-4A7F-8B96-B24F7E47F3A3}" presName="compNode" presStyleCnt="0"/>
      <dgm:spPr/>
    </dgm:pt>
    <dgm:pt modelId="{012F3518-1017-4556-9CCE-FBEBA2497884}" type="pres">
      <dgm:prSet presAssocID="{2DE6F43E-8C1C-4A7F-8B96-B24F7E47F3A3}" presName="iconBgRect" presStyleLbl="bgShp" presStyleIdx="7" presStyleCnt="8"/>
      <dgm:spPr/>
    </dgm:pt>
    <dgm:pt modelId="{55C58A48-895D-46D0-9586-CC8902C13331}" type="pres">
      <dgm:prSet presAssocID="{2DE6F43E-8C1C-4A7F-8B96-B24F7E47F3A3}"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Classroom"/>
        </a:ext>
      </dgm:extLst>
    </dgm:pt>
    <dgm:pt modelId="{7F7B4AE8-6ADC-4F71-857D-3A7DC99E3C8A}" type="pres">
      <dgm:prSet presAssocID="{2DE6F43E-8C1C-4A7F-8B96-B24F7E47F3A3}" presName="spaceRect" presStyleCnt="0"/>
      <dgm:spPr/>
    </dgm:pt>
    <dgm:pt modelId="{4A41B94F-7BE5-495D-99DF-7E7A8D814CF1}" type="pres">
      <dgm:prSet presAssocID="{2DE6F43E-8C1C-4A7F-8B96-B24F7E47F3A3}" presName="textRect" presStyleLbl="revTx" presStyleIdx="7" presStyleCnt="8" custScaleX="144541" custScaleY="145767" custLinFactNeighborX="15101" custLinFactNeighborY="11862">
        <dgm:presLayoutVars>
          <dgm:chMax val="1"/>
          <dgm:chPref val="1"/>
        </dgm:presLayoutVars>
      </dgm:prSet>
      <dgm:spPr/>
    </dgm:pt>
  </dgm:ptLst>
  <dgm:cxnLst>
    <dgm:cxn modelId="{77C93E08-EC55-4B49-9D10-EEACE2C85E52}" srcId="{F9452D45-39A5-45BB-BE21-85FAF637FB17}" destId="{52F9D5BD-8207-4234-8FF0-61A6393ED59E}" srcOrd="4" destOrd="0" parTransId="{D6DB1580-4574-45AF-AC8C-BAD23B98C6B9}" sibTransId="{0D090E60-91A8-4D8A-88FA-FA59E296CA3F}"/>
    <dgm:cxn modelId="{C054470F-15C7-BF44-B10C-5E61CF3FB512}" type="presOf" srcId="{BCEEF51C-2B95-4B9D-AC37-8546E6579073}" destId="{BA14B038-5C40-4E34-B20E-38C7E95445BB}" srcOrd="0" destOrd="0" presId="urn:microsoft.com/office/officeart/2018/2/layout/IconCircleList"/>
    <dgm:cxn modelId="{FDDFE021-6C7D-44D8-8F78-34C5C6849ED5}" srcId="{F9452D45-39A5-45BB-BE21-85FAF637FB17}" destId="{7D8C2621-FB86-4AFE-AF09-37F07F636F00}" srcOrd="5" destOrd="0" parTransId="{A403F52C-FCBB-4BEB-A662-D87A4E7578C9}" sibTransId="{48496E43-A6FC-4D45-9FDE-890970040BD7}"/>
    <dgm:cxn modelId="{B468A92F-850A-4811-9877-C241584C518F}" srcId="{F9452D45-39A5-45BB-BE21-85FAF637FB17}" destId="{BCEEF51C-2B95-4B9D-AC37-8546E6579073}" srcOrd="3" destOrd="0" parTransId="{F0869072-7F0D-4425-BF66-13AEBED04761}" sibTransId="{7E8EE63E-0EBD-4D41-BDF5-D454267C9252}"/>
    <dgm:cxn modelId="{480D4838-26BB-C044-B431-EC6AAA14DD16}" type="presOf" srcId="{52F9D5BD-8207-4234-8FF0-61A6393ED59E}" destId="{5FE2CF7F-B02A-4143-A8E3-F4F34D7B3A7D}" srcOrd="0" destOrd="0" presId="urn:microsoft.com/office/officeart/2018/2/layout/IconCircleList"/>
    <dgm:cxn modelId="{6937D539-98B8-4D7F-BC3C-5FC6577B7424}" srcId="{F9452D45-39A5-45BB-BE21-85FAF637FB17}" destId="{018CB86E-F69B-4ECE-A429-121172F826BD}" srcOrd="0" destOrd="0" parTransId="{EBE578D5-6D91-4BBC-B956-49446ACDD8FA}" sibTransId="{6C16A6AA-A868-4771-A3E0-27B3A980D562}"/>
    <dgm:cxn modelId="{9C097544-2485-BA47-8A55-04D6DC398030}" type="presOf" srcId="{291CA8A6-3E77-4D03-94E7-4EC26FF94CA0}" destId="{6BDDC7EA-CB4B-42E4-8965-BB06D5E72B78}" srcOrd="0" destOrd="0" presId="urn:microsoft.com/office/officeart/2018/2/layout/IconCircleList"/>
    <dgm:cxn modelId="{B0D8CF47-B83A-1C49-8A5C-7FB2B3FE01A8}" type="presOf" srcId="{0D090E60-91A8-4D8A-88FA-FA59E296CA3F}" destId="{84B11C66-7D35-4B49-9680-40D7AD3A0115}" srcOrd="0" destOrd="0" presId="urn:microsoft.com/office/officeart/2018/2/layout/IconCircleList"/>
    <dgm:cxn modelId="{40D84959-FD1C-4A9F-A8F4-D4F9FF9427B1}" srcId="{F9452D45-39A5-45BB-BE21-85FAF637FB17}" destId="{2DE6F43E-8C1C-4A7F-8B96-B24F7E47F3A3}" srcOrd="7" destOrd="0" parTransId="{76C7D6D4-74C9-4012-9447-9FCA64F503E8}" sibTransId="{06EA2854-68C2-4D62-8497-FC650EA56D95}"/>
    <dgm:cxn modelId="{C2C3E762-AC82-9D41-AA4A-87DA307739AE}" type="presOf" srcId="{7D8C2621-FB86-4AFE-AF09-37F07F636F00}" destId="{CBCC5DEC-7ABD-4DC4-9376-CF35B7B10D05}" srcOrd="0" destOrd="0" presId="urn:microsoft.com/office/officeart/2018/2/layout/IconCircleList"/>
    <dgm:cxn modelId="{464AE576-0495-5248-A160-0836F41C5846}" type="presOf" srcId="{28DBB295-CC41-4032-8FBA-E5E331E17B42}" destId="{46695924-E939-41B5-BB90-0CB6785B602C}" srcOrd="0" destOrd="0" presId="urn:microsoft.com/office/officeart/2018/2/layout/IconCircleList"/>
    <dgm:cxn modelId="{AA0B9488-217F-704B-990E-4FBDA01C1D52}" type="presOf" srcId="{6C16A6AA-A868-4771-A3E0-27B3A980D562}" destId="{F16CF012-92DD-4FD8-AB04-19997FD58B5D}" srcOrd="0" destOrd="0" presId="urn:microsoft.com/office/officeart/2018/2/layout/IconCircleList"/>
    <dgm:cxn modelId="{EAB4818E-543B-CE48-B9BB-410DD67AFD28}" type="presOf" srcId="{7E8EE63E-0EBD-4D41-BDF5-D454267C9252}" destId="{6E036D91-4863-4711-8B8F-04B667E244EB}" srcOrd="0" destOrd="0" presId="urn:microsoft.com/office/officeart/2018/2/layout/IconCircleList"/>
    <dgm:cxn modelId="{66C6DC91-CB6E-8249-8D72-97FE38985811}" type="presOf" srcId="{2DE6F43E-8C1C-4A7F-8B96-B24F7E47F3A3}" destId="{4A41B94F-7BE5-495D-99DF-7E7A8D814CF1}" srcOrd="0" destOrd="0" presId="urn:microsoft.com/office/officeart/2018/2/layout/IconCircleList"/>
    <dgm:cxn modelId="{DF958F92-112B-470E-9EF1-37C1A0CBDF66}" srcId="{F9452D45-39A5-45BB-BE21-85FAF637FB17}" destId="{BA72E97F-FD89-4F3C-8EDB-2124E3A4FFA1}" srcOrd="6" destOrd="0" parTransId="{842644CF-9FA6-4E6E-9416-13DEA3BF1569}" sibTransId="{0E6E228A-3911-486B-B021-3FDC575C7BEF}"/>
    <dgm:cxn modelId="{C222C6AE-9BAE-EA47-A9FD-17A835496D03}" type="presOf" srcId="{48496E43-A6FC-4D45-9FDE-890970040BD7}" destId="{1843A2C6-41E2-422C-9643-CE36004C8169}" srcOrd="0" destOrd="0" presId="urn:microsoft.com/office/officeart/2018/2/layout/IconCircleList"/>
    <dgm:cxn modelId="{03C0A1B9-CC7C-9640-8D77-2A71C78DD1FC}" type="presOf" srcId="{BA72E97F-FD89-4F3C-8EDB-2124E3A4FFA1}" destId="{EF4A48F4-084B-4177-A520-B67DDD26E2A6}" srcOrd="0" destOrd="0" presId="urn:microsoft.com/office/officeart/2018/2/layout/IconCircleList"/>
    <dgm:cxn modelId="{2946B7C1-42B7-B442-8FC6-BC68209DE81E}" type="presOf" srcId="{F9452D45-39A5-45BB-BE21-85FAF637FB17}" destId="{63BD71B4-AF24-4904-9997-B195908C3EA7}" srcOrd="0" destOrd="0" presId="urn:microsoft.com/office/officeart/2018/2/layout/IconCircleList"/>
    <dgm:cxn modelId="{A68F77D3-F4C7-4673-8C8E-FCEFB6A54EFF}" srcId="{F9452D45-39A5-45BB-BE21-85FAF637FB17}" destId="{28DBB295-CC41-4032-8FBA-E5E331E17B42}" srcOrd="1" destOrd="0" parTransId="{24F04D88-E6FD-4BB7-9669-1A4BF0157BBC}" sibTransId="{C00F48E9-ED25-4027-92A9-30089AE92C72}"/>
    <dgm:cxn modelId="{D6543CDE-9371-3E4F-A165-F81588950AC2}" type="presOf" srcId="{018CB86E-F69B-4ECE-A429-121172F826BD}" destId="{368134CC-82BF-4FA5-A052-0234C8136225}" srcOrd="0" destOrd="0" presId="urn:microsoft.com/office/officeart/2018/2/layout/IconCircleList"/>
    <dgm:cxn modelId="{8912B5DF-2253-443C-9C8C-EFFC77E7C006}" srcId="{F9452D45-39A5-45BB-BE21-85FAF637FB17}" destId="{81059872-99F0-4FA1-A331-EE8ED84A8BC3}" srcOrd="2" destOrd="0" parTransId="{15DE5B35-EF43-41B0-A494-D0A97F8678EC}" sibTransId="{291CA8A6-3E77-4D03-94E7-4EC26FF94CA0}"/>
    <dgm:cxn modelId="{2CC33CE0-7E40-2C42-82DD-5EDB41B471D3}" type="presOf" srcId="{C00F48E9-ED25-4027-92A9-30089AE92C72}" destId="{9AD3E133-6C4D-4B57-ADC8-8934120899AB}" srcOrd="0" destOrd="0" presId="urn:microsoft.com/office/officeart/2018/2/layout/IconCircleList"/>
    <dgm:cxn modelId="{9A9F9BFD-32B6-A54A-88DB-A526E976588F}" type="presOf" srcId="{81059872-99F0-4FA1-A331-EE8ED84A8BC3}" destId="{E6891C32-5959-4D0A-813A-52728045112C}" srcOrd="0" destOrd="0" presId="urn:microsoft.com/office/officeart/2018/2/layout/IconCircleList"/>
    <dgm:cxn modelId="{A33373FF-16E6-FF4E-BF1F-50BE81FEFB89}" type="presOf" srcId="{0E6E228A-3911-486B-B021-3FDC575C7BEF}" destId="{28D32D1C-88BB-4F0A-9D74-97241B2930DE}" srcOrd="0" destOrd="0" presId="urn:microsoft.com/office/officeart/2018/2/layout/IconCircleList"/>
    <dgm:cxn modelId="{0B3158B7-100C-844E-BBA5-619C5E896D47}" type="presParOf" srcId="{63BD71B4-AF24-4904-9997-B195908C3EA7}" destId="{EF4CC85B-C712-4399-82FE-8AD4FD05CE1B}" srcOrd="0" destOrd="0" presId="urn:microsoft.com/office/officeart/2018/2/layout/IconCircleList"/>
    <dgm:cxn modelId="{34E9ECD9-8A44-0E4B-958E-337CC5D52E50}" type="presParOf" srcId="{EF4CC85B-C712-4399-82FE-8AD4FD05CE1B}" destId="{1567222E-5736-4A15-9C07-785466BCFDE0}" srcOrd="0" destOrd="0" presId="urn:microsoft.com/office/officeart/2018/2/layout/IconCircleList"/>
    <dgm:cxn modelId="{3013F9A1-42FE-5044-8677-E907CE6B70FB}" type="presParOf" srcId="{1567222E-5736-4A15-9C07-785466BCFDE0}" destId="{3E0CDA37-E7EA-4D35-99F7-52A59B9C32C1}" srcOrd="0" destOrd="0" presId="urn:microsoft.com/office/officeart/2018/2/layout/IconCircleList"/>
    <dgm:cxn modelId="{2A1F1A2B-647E-F449-996A-ACB2DB486B39}" type="presParOf" srcId="{1567222E-5736-4A15-9C07-785466BCFDE0}" destId="{2FFE002A-27DE-4DF9-83F8-8F1537BE8B3E}" srcOrd="1" destOrd="0" presId="urn:microsoft.com/office/officeart/2018/2/layout/IconCircleList"/>
    <dgm:cxn modelId="{8930DAFC-FEC0-CE46-ABE4-B86150A2BF9E}" type="presParOf" srcId="{1567222E-5736-4A15-9C07-785466BCFDE0}" destId="{DE18BF2F-7BC0-48B3-A4CC-D181EF337619}" srcOrd="2" destOrd="0" presId="urn:microsoft.com/office/officeart/2018/2/layout/IconCircleList"/>
    <dgm:cxn modelId="{1C5CDD9B-19AC-AE41-AF33-9E1E82AE2FB1}" type="presParOf" srcId="{1567222E-5736-4A15-9C07-785466BCFDE0}" destId="{368134CC-82BF-4FA5-A052-0234C8136225}" srcOrd="3" destOrd="0" presId="urn:microsoft.com/office/officeart/2018/2/layout/IconCircleList"/>
    <dgm:cxn modelId="{E6D293C4-038D-4C48-84E0-E4FF505E28EB}" type="presParOf" srcId="{EF4CC85B-C712-4399-82FE-8AD4FD05CE1B}" destId="{F16CF012-92DD-4FD8-AB04-19997FD58B5D}" srcOrd="1" destOrd="0" presId="urn:microsoft.com/office/officeart/2018/2/layout/IconCircleList"/>
    <dgm:cxn modelId="{093C3EBF-1D0D-384A-A2DF-D31286BF9784}" type="presParOf" srcId="{EF4CC85B-C712-4399-82FE-8AD4FD05CE1B}" destId="{DE607F5B-F891-4425-8405-6E9D227F8466}" srcOrd="2" destOrd="0" presId="urn:microsoft.com/office/officeart/2018/2/layout/IconCircleList"/>
    <dgm:cxn modelId="{03A236AA-D9C1-8D49-9161-97614E388C59}" type="presParOf" srcId="{DE607F5B-F891-4425-8405-6E9D227F8466}" destId="{3893A3B0-ED44-4064-BBA7-0193A8390A14}" srcOrd="0" destOrd="0" presId="urn:microsoft.com/office/officeart/2018/2/layout/IconCircleList"/>
    <dgm:cxn modelId="{1FD3C773-250A-9749-A8F5-1D68F5E3E87D}" type="presParOf" srcId="{DE607F5B-F891-4425-8405-6E9D227F8466}" destId="{2B1B1BBC-CDFA-4071-819A-CBFD0BBC2240}" srcOrd="1" destOrd="0" presId="urn:microsoft.com/office/officeart/2018/2/layout/IconCircleList"/>
    <dgm:cxn modelId="{C8C92EBA-95A7-7240-A2D0-8E8E5A4BE9BD}" type="presParOf" srcId="{DE607F5B-F891-4425-8405-6E9D227F8466}" destId="{9A004EA7-7491-46C3-B016-02F61CCAD0E1}" srcOrd="2" destOrd="0" presId="urn:microsoft.com/office/officeart/2018/2/layout/IconCircleList"/>
    <dgm:cxn modelId="{0301EEAF-127C-2A4B-A345-D3E3B18461DC}" type="presParOf" srcId="{DE607F5B-F891-4425-8405-6E9D227F8466}" destId="{46695924-E939-41B5-BB90-0CB6785B602C}" srcOrd="3" destOrd="0" presId="urn:microsoft.com/office/officeart/2018/2/layout/IconCircleList"/>
    <dgm:cxn modelId="{34004C53-B7AF-6148-A097-AC97C1EBBB4B}" type="presParOf" srcId="{EF4CC85B-C712-4399-82FE-8AD4FD05CE1B}" destId="{9AD3E133-6C4D-4B57-ADC8-8934120899AB}" srcOrd="3" destOrd="0" presId="urn:microsoft.com/office/officeart/2018/2/layout/IconCircleList"/>
    <dgm:cxn modelId="{3EB09496-AAC6-D843-AA52-8382DDCDA980}" type="presParOf" srcId="{EF4CC85B-C712-4399-82FE-8AD4FD05CE1B}" destId="{937DBBA3-7383-41B1-906B-3EE967ECCB61}" srcOrd="4" destOrd="0" presId="urn:microsoft.com/office/officeart/2018/2/layout/IconCircleList"/>
    <dgm:cxn modelId="{CD463E51-F590-224B-9989-32830D400300}" type="presParOf" srcId="{937DBBA3-7383-41B1-906B-3EE967ECCB61}" destId="{7EFF1327-19EA-4908-86B3-FBE83F376F81}" srcOrd="0" destOrd="0" presId="urn:microsoft.com/office/officeart/2018/2/layout/IconCircleList"/>
    <dgm:cxn modelId="{F5AA053E-CB5E-5449-804F-54AA0F2D0E6F}" type="presParOf" srcId="{937DBBA3-7383-41B1-906B-3EE967ECCB61}" destId="{C54E1DE7-145F-4138-AA2C-4FD3C5AA89F1}" srcOrd="1" destOrd="0" presId="urn:microsoft.com/office/officeart/2018/2/layout/IconCircleList"/>
    <dgm:cxn modelId="{D49E7228-1CD5-7149-9B1F-C48F5D30B7BB}" type="presParOf" srcId="{937DBBA3-7383-41B1-906B-3EE967ECCB61}" destId="{F929005C-2F3C-4DB0-B390-04456C2574E5}" srcOrd="2" destOrd="0" presId="urn:microsoft.com/office/officeart/2018/2/layout/IconCircleList"/>
    <dgm:cxn modelId="{D6F78A6A-5A9A-944A-ABA5-4EAEC969A2F3}" type="presParOf" srcId="{937DBBA3-7383-41B1-906B-3EE967ECCB61}" destId="{E6891C32-5959-4D0A-813A-52728045112C}" srcOrd="3" destOrd="0" presId="urn:microsoft.com/office/officeart/2018/2/layout/IconCircleList"/>
    <dgm:cxn modelId="{FD768C9E-A9BD-714E-9F91-C133AB5F1795}" type="presParOf" srcId="{EF4CC85B-C712-4399-82FE-8AD4FD05CE1B}" destId="{6BDDC7EA-CB4B-42E4-8965-BB06D5E72B78}" srcOrd="5" destOrd="0" presId="urn:microsoft.com/office/officeart/2018/2/layout/IconCircleList"/>
    <dgm:cxn modelId="{018EA874-D63B-D940-A2D7-70F6BF40B94F}" type="presParOf" srcId="{EF4CC85B-C712-4399-82FE-8AD4FD05CE1B}" destId="{63881E37-BFC4-462D-836D-A3B084254FF5}" srcOrd="6" destOrd="0" presId="urn:microsoft.com/office/officeart/2018/2/layout/IconCircleList"/>
    <dgm:cxn modelId="{2252E118-BCEB-BF48-BB58-A98C7A8BF4D5}" type="presParOf" srcId="{63881E37-BFC4-462D-836D-A3B084254FF5}" destId="{00538703-2100-4843-B97A-B494EBD920EB}" srcOrd="0" destOrd="0" presId="urn:microsoft.com/office/officeart/2018/2/layout/IconCircleList"/>
    <dgm:cxn modelId="{085F9A95-69EB-2348-B2AC-A689F0DD3BDB}" type="presParOf" srcId="{63881E37-BFC4-462D-836D-A3B084254FF5}" destId="{C03FE3B0-8A3A-4A0C-845C-8B31B70D690A}" srcOrd="1" destOrd="0" presId="urn:microsoft.com/office/officeart/2018/2/layout/IconCircleList"/>
    <dgm:cxn modelId="{34FD81B8-DEB9-3B4B-9A0E-DB52A2D89508}" type="presParOf" srcId="{63881E37-BFC4-462D-836D-A3B084254FF5}" destId="{6C4BDA6D-8B6C-4D64-A1ED-711E39CB100A}" srcOrd="2" destOrd="0" presId="urn:microsoft.com/office/officeart/2018/2/layout/IconCircleList"/>
    <dgm:cxn modelId="{00208496-E063-FB45-A136-C296B01021EC}" type="presParOf" srcId="{63881E37-BFC4-462D-836D-A3B084254FF5}" destId="{BA14B038-5C40-4E34-B20E-38C7E95445BB}" srcOrd="3" destOrd="0" presId="urn:microsoft.com/office/officeart/2018/2/layout/IconCircleList"/>
    <dgm:cxn modelId="{F33E746D-53A1-7D47-ABCC-F1CA548436F3}" type="presParOf" srcId="{EF4CC85B-C712-4399-82FE-8AD4FD05CE1B}" destId="{6E036D91-4863-4711-8B8F-04B667E244EB}" srcOrd="7" destOrd="0" presId="urn:microsoft.com/office/officeart/2018/2/layout/IconCircleList"/>
    <dgm:cxn modelId="{ADC31841-F7E0-6540-B5F8-D32CE53EE2DE}" type="presParOf" srcId="{EF4CC85B-C712-4399-82FE-8AD4FD05CE1B}" destId="{80AD2AB9-70B0-4FA5-B372-E497D029AD6E}" srcOrd="8" destOrd="0" presId="urn:microsoft.com/office/officeart/2018/2/layout/IconCircleList"/>
    <dgm:cxn modelId="{ADB5B38A-B57B-2B46-B989-48FE78CE00C8}" type="presParOf" srcId="{80AD2AB9-70B0-4FA5-B372-E497D029AD6E}" destId="{D5D673AE-3F95-466D-864A-CD9439BE3AB6}" srcOrd="0" destOrd="0" presId="urn:microsoft.com/office/officeart/2018/2/layout/IconCircleList"/>
    <dgm:cxn modelId="{319F6F8C-11C5-6345-9DF0-FC940B1F9ABC}" type="presParOf" srcId="{80AD2AB9-70B0-4FA5-B372-E497D029AD6E}" destId="{36AE6C0F-447D-4448-AD26-9DF4E117DFDA}" srcOrd="1" destOrd="0" presId="urn:microsoft.com/office/officeart/2018/2/layout/IconCircleList"/>
    <dgm:cxn modelId="{02E4160E-2BF5-1D4E-B49C-2B07FA0C857E}" type="presParOf" srcId="{80AD2AB9-70B0-4FA5-B372-E497D029AD6E}" destId="{52D2B6E2-BEF6-4FDD-A959-76FF6A1E1928}" srcOrd="2" destOrd="0" presId="urn:microsoft.com/office/officeart/2018/2/layout/IconCircleList"/>
    <dgm:cxn modelId="{F6246301-999D-7147-A697-433645800382}" type="presParOf" srcId="{80AD2AB9-70B0-4FA5-B372-E497D029AD6E}" destId="{5FE2CF7F-B02A-4143-A8E3-F4F34D7B3A7D}" srcOrd="3" destOrd="0" presId="urn:microsoft.com/office/officeart/2018/2/layout/IconCircleList"/>
    <dgm:cxn modelId="{85348892-F325-6D4F-BCB1-A7E88151C2B9}" type="presParOf" srcId="{EF4CC85B-C712-4399-82FE-8AD4FD05CE1B}" destId="{84B11C66-7D35-4B49-9680-40D7AD3A0115}" srcOrd="9" destOrd="0" presId="urn:microsoft.com/office/officeart/2018/2/layout/IconCircleList"/>
    <dgm:cxn modelId="{9A9D70DC-F458-C74C-8937-51DBA04E1188}" type="presParOf" srcId="{EF4CC85B-C712-4399-82FE-8AD4FD05CE1B}" destId="{DC90D776-63FE-4E87-AD3E-EF7C21F92373}" srcOrd="10" destOrd="0" presId="urn:microsoft.com/office/officeart/2018/2/layout/IconCircleList"/>
    <dgm:cxn modelId="{8F2947DD-D163-E840-AAA5-BAF01565B53A}" type="presParOf" srcId="{DC90D776-63FE-4E87-AD3E-EF7C21F92373}" destId="{39F78108-5301-4C56-BB31-8DC5F86E613D}" srcOrd="0" destOrd="0" presId="urn:microsoft.com/office/officeart/2018/2/layout/IconCircleList"/>
    <dgm:cxn modelId="{B24A0E3E-98B7-C94F-95CD-A5B4DC9D0781}" type="presParOf" srcId="{DC90D776-63FE-4E87-AD3E-EF7C21F92373}" destId="{DE4E266D-0695-48EA-A633-2E49E247A796}" srcOrd="1" destOrd="0" presId="urn:microsoft.com/office/officeart/2018/2/layout/IconCircleList"/>
    <dgm:cxn modelId="{77FBA452-DA2D-0842-B1AA-361B8214AF42}" type="presParOf" srcId="{DC90D776-63FE-4E87-AD3E-EF7C21F92373}" destId="{B28FB757-5B12-44F3-B834-71B4BE56EFC9}" srcOrd="2" destOrd="0" presId="urn:microsoft.com/office/officeart/2018/2/layout/IconCircleList"/>
    <dgm:cxn modelId="{F8B2D573-52F8-3C4B-B649-63B6C422BFAA}" type="presParOf" srcId="{DC90D776-63FE-4E87-AD3E-EF7C21F92373}" destId="{CBCC5DEC-7ABD-4DC4-9376-CF35B7B10D05}" srcOrd="3" destOrd="0" presId="urn:microsoft.com/office/officeart/2018/2/layout/IconCircleList"/>
    <dgm:cxn modelId="{9820DBB4-4F22-834E-9F4A-73DB1D49C094}" type="presParOf" srcId="{EF4CC85B-C712-4399-82FE-8AD4FD05CE1B}" destId="{1843A2C6-41E2-422C-9643-CE36004C8169}" srcOrd="11" destOrd="0" presId="urn:microsoft.com/office/officeart/2018/2/layout/IconCircleList"/>
    <dgm:cxn modelId="{B1E31E4D-043D-2F45-9B43-07352FF5061F}" type="presParOf" srcId="{EF4CC85B-C712-4399-82FE-8AD4FD05CE1B}" destId="{9D029FD0-351F-4AB1-9ACF-9F1C6619970C}" srcOrd="12" destOrd="0" presId="urn:microsoft.com/office/officeart/2018/2/layout/IconCircleList"/>
    <dgm:cxn modelId="{DF1F1B95-7681-4844-A542-2B3B8568B137}" type="presParOf" srcId="{9D029FD0-351F-4AB1-9ACF-9F1C6619970C}" destId="{2CD59333-067D-47D1-BC7E-AC46E4DC71F3}" srcOrd="0" destOrd="0" presId="urn:microsoft.com/office/officeart/2018/2/layout/IconCircleList"/>
    <dgm:cxn modelId="{2EDB4E50-A81F-844F-86E7-D1CE95CF555A}" type="presParOf" srcId="{9D029FD0-351F-4AB1-9ACF-9F1C6619970C}" destId="{9666671E-A84D-4573-AA37-AEEF90DC0FE8}" srcOrd="1" destOrd="0" presId="urn:microsoft.com/office/officeart/2018/2/layout/IconCircleList"/>
    <dgm:cxn modelId="{AC464D03-7749-394D-84B9-6B21C750B47C}" type="presParOf" srcId="{9D029FD0-351F-4AB1-9ACF-9F1C6619970C}" destId="{82497ECF-49B8-4B97-8565-67676A0759D9}" srcOrd="2" destOrd="0" presId="urn:microsoft.com/office/officeart/2018/2/layout/IconCircleList"/>
    <dgm:cxn modelId="{1CB4F039-306A-9444-B7EE-86B5D63E31C7}" type="presParOf" srcId="{9D029FD0-351F-4AB1-9ACF-9F1C6619970C}" destId="{EF4A48F4-084B-4177-A520-B67DDD26E2A6}" srcOrd="3" destOrd="0" presId="urn:microsoft.com/office/officeart/2018/2/layout/IconCircleList"/>
    <dgm:cxn modelId="{9662D866-DAB7-E641-8FEB-4FC9A541369B}" type="presParOf" srcId="{EF4CC85B-C712-4399-82FE-8AD4FD05CE1B}" destId="{28D32D1C-88BB-4F0A-9D74-97241B2930DE}" srcOrd="13" destOrd="0" presId="urn:microsoft.com/office/officeart/2018/2/layout/IconCircleList"/>
    <dgm:cxn modelId="{796ADF1B-A49C-CA4E-87F9-6E05730085F5}" type="presParOf" srcId="{EF4CC85B-C712-4399-82FE-8AD4FD05CE1B}" destId="{67D50FC5-52E2-4965-83BE-FBEB5DA5DAE1}" srcOrd="14" destOrd="0" presId="urn:microsoft.com/office/officeart/2018/2/layout/IconCircleList"/>
    <dgm:cxn modelId="{16F30642-3158-0D43-85E3-51555C3736B4}" type="presParOf" srcId="{67D50FC5-52E2-4965-83BE-FBEB5DA5DAE1}" destId="{012F3518-1017-4556-9CCE-FBEBA2497884}" srcOrd="0" destOrd="0" presId="urn:microsoft.com/office/officeart/2018/2/layout/IconCircleList"/>
    <dgm:cxn modelId="{3A1AF454-D042-B54D-9A16-A096F8E9EC9A}" type="presParOf" srcId="{67D50FC5-52E2-4965-83BE-FBEB5DA5DAE1}" destId="{55C58A48-895D-46D0-9586-CC8902C13331}" srcOrd="1" destOrd="0" presId="urn:microsoft.com/office/officeart/2018/2/layout/IconCircleList"/>
    <dgm:cxn modelId="{3719A61E-8111-8C4C-884D-39550A370BA2}" type="presParOf" srcId="{67D50FC5-52E2-4965-83BE-FBEB5DA5DAE1}" destId="{7F7B4AE8-6ADC-4F71-857D-3A7DC99E3C8A}" srcOrd="2" destOrd="0" presId="urn:microsoft.com/office/officeart/2018/2/layout/IconCircleList"/>
    <dgm:cxn modelId="{DB89ADD8-12C5-7B41-8729-4595AEC8D768}" type="presParOf" srcId="{67D50FC5-52E2-4965-83BE-FBEB5DA5DAE1}" destId="{4A41B94F-7BE5-495D-99DF-7E7A8D814CF1}"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0CDA37-E7EA-4D35-99F7-52A59B9C32C1}">
      <dsp:nvSpPr>
        <dsp:cNvPr id="0" name=""/>
        <dsp:cNvSpPr/>
      </dsp:nvSpPr>
      <dsp:spPr>
        <a:xfrm>
          <a:off x="126812" y="168949"/>
          <a:ext cx="604800" cy="6048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FE002A-27DE-4DF9-83F8-8F1537BE8B3E}">
      <dsp:nvSpPr>
        <dsp:cNvPr id="0" name=""/>
        <dsp:cNvSpPr/>
      </dsp:nvSpPr>
      <dsp:spPr>
        <a:xfrm>
          <a:off x="253820" y="295957"/>
          <a:ext cx="350784" cy="35078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miter/>
        </a:ln>
        <a:effectLst/>
      </dsp:spPr>
      <dsp:style>
        <a:lnRef idx="2">
          <a:scrgbClr r="0" g="0" b="0"/>
        </a:lnRef>
        <a:fillRef idx="1">
          <a:scrgbClr r="0" g="0" b="0"/>
        </a:fillRef>
        <a:effectRef idx="0">
          <a:scrgbClr r="0" g="0" b="0"/>
        </a:effectRef>
        <a:fontRef idx="minor">
          <a:schemeClr val="lt1"/>
        </a:fontRef>
      </dsp:style>
    </dsp:sp>
    <dsp:sp modelId="{368134CC-82BF-4FA5-A052-0234C8136225}">
      <dsp:nvSpPr>
        <dsp:cNvPr id="0" name=""/>
        <dsp:cNvSpPr/>
      </dsp:nvSpPr>
      <dsp:spPr>
        <a:xfrm>
          <a:off x="762047" y="168949"/>
          <a:ext cx="1863116" cy="604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solidFill>
            </a:rPr>
            <a:t>Please bring a </a:t>
          </a:r>
          <a:r>
            <a:rPr lang="en-US" sz="1400" b="1" kern="1200" dirty="0">
              <a:solidFill>
                <a:schemeClr val="tx1"/>
              </a:solidFill>
            </a:rPr>
            <a:t>notebook</a:t>
          </a:r>
          <a:r>
            <a:rPr lang="en-US" sz="1400" kern="1200" dirty="0">
              <a:solidFill>
                <a:schemeClr val="tx1"/>
              </a:solidFill>
            </a:rPr>
            <a:t> and pen/pencil to each session.</a:t>
          </a:r>
        </a:p>
      </dsp:txBody>
      <dsp:txXfrm>
        <a:off x="762047" y="168949"/>
        <a:ext cx="1863116" cy="604800"/>
      </dsp:txXfrm>
    </dsp:sp>
    <dsp:sp modelId="{3893A3B0-ED44-4064-BBA7-0193A8390A14}">
      <dsp:nvSpPr>
        <dsp:cNvPr id="0" name=""/>
        <dsp:cNvSpPr/>
      </dsp:nvSpPr>
      <dsp:spPr>
        <a:xfrm>
          <a:off x="2753970" y="168949"/>
          <a:ext cx="604800" cy="604800"/>
        </a:xfrm>
        <a:prstGeom prst="ellipse">
          <a:avLst/>
        </a:prstGeom>
        <a:solidFill>
          <a:schemeClr val="accent2">
            <a:hueOff val="-207909"/>
            <a:satOff val="-11990"/>
            <a:lumOff val="1233"/>
            <a:alphaOff val="0"/>
          </a:schemeClr>
        </a:solidFill>
        <a:ln>
          <a:noFill/>
        </a:ln>
        <a:effectLst/>
      </dsp:spPr>
      <dsp:style>
        <a:lnRef idx="0">
          <a:scrgbClr r="0" g="0" b="0"/>
        </a:lnRef>
        <a:fillRef idx="1">
          <a:scrgbClr r="0" g="0" b="0"/>
        </a:fillRef>
        <a:effectRef idx="0">
          <a:scrgbClr r="0" g="0" b="0"/>
        </a:effectRef>
        <a:fontRef idx="minor"/>
      </dsp:style>
    </dsp:sp>
    <dsp:sp modelId="{2B1B1BBC-CDFA-4071-819A-CBFD0BBC2240}">
      <dsp:nvSpPr>
        <dsp:cNvPr id="0" name=""/>
        <dsp:cNvSpPr/>
      </dsp:nvSpPr>
      <dsp:spPr>
        <a:xfrm>
          <a:off x="2880978" y="295957"/>
          <a:ext cx="350784" cy="35078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miter/>
        </a:ln>
        <a:effectLst/>
      </dsp:spPr>
      <dsp:style>
        <a:lnRef idx="2">
          <a:scrgbClr r="0" g="0" b="0"/>
        </a:lnRef>
        <a:fillRef idx="1">
          <a:scrgbClr r="0" g="0" b="0"/>
        </a:fillRef>
        <a:effectRef idx="0">
          <a:scrgbClr r="0" g="0" b="0"/>
        </a:effectRef>
        <a:fontRef idx="minor">
          <a:schemeClr val="lt1"/>
        </a:fontRef>
      </dsp:style>
    </dsp:sp>
    <dsp:sp modelId="{46695924-E939-41B5-BB90-0CB6785B602C}">
      <dsp:nvSpPr>
        <dsp:cNvPr id="0" name=""/>
        <dsp:cNvSpPr/>
      </dsp:nvSpPr>
      <dsp:spPr>
        <a:xfrm>
          <a:off x="3389206" y="165898"/>
          <a:ext cx="1863116" cy="819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solidFill>
            </a:rPr>
            <a:t>Use the “</a:t>
          </a:r>
          <a:r>
            <a:rPr lang="en-US" sz="1400" b="1" kern="1200" dirty="0">
              <a:solidFill>
                <a:schemeClr val="tx1"/>
              </a:solidFill>
            </a:rPr>
            <a:t>Gallery View</a:t>
          </a:r>
          <a:r>
            <a:rPr lang="en-US" sz="1400" kern="1200" dirty="0">
              <a:solidFill>
                <a:schemeClr val="tx1"/>
              </a:solidFill>
            </a:rPr>
            <a:t>” so you can see each other while viewing PowerPoint.</a:t>
          </a:r>
        </a:p>
      </dsp:txBody>
      <dsp:txXfrm>
        <a:off x="3389206" y="165898"/>
        <a:ext cx="1863116" cy="819921"/>
      </dsp:txXfrm>
    </dsp:sp>
    <dsp:sp modelId="{7EFF1327-19EA-4908-86B3-FBE83F376F81}">
      <dsp:nvSpPr>
        <dsp:cNvPr id="0" name=""/>
        <dsp:cNvSpPr/>
      </dsp:nvSpPr>
      <dsp:spPr>
        <a:xfrm>
          <a:off x="5381129" y="168949"/>
          <a:ext cx="604800" cy="604800"/>
        </a:xfrm>
        <a:prstGeom prst="ellipse">
          <a:avLst/>
        </a:prstGeom>
        <a:solidFill>
          <a:schemeClr val="accent2">
            <a:hueOff val="-415818"/>
            <a:satOff val="-23979"/>
            <a:lumOff val="2465"/>
            <a:alphaOff val="0"/>
          </a:schemeClr>
        </a:solidFill>
        <a:ln>
          <a:noFill/>
        </a:ln>
        <a:effectLst/>
      </dsp:spPr>
      <dsp:style>
        <a:lnRef idx="0">
          <a:scrgbClr r="0" g="0" b="0"/>
        </a:lnRef>
        <a:fillRef idx="1">
          <a:scrgbClr r="0" g="0" b="0"/>
        </a:fillRef>
        <a:effectRef idx="0">
          <a:scrgbClr r="0" g="0" b="0"/>
        </a:effectRef>
        <a:fontRef idx="minor"/>
      </dsp:style>
    </dsp:sp>
    <dsp:sp modelId="{C54E1DE7-145F-4138-AA2C-4FD3C5AA89F1}">
      <dsp:nvSpPr>
        <dsp:cNvPr id="0" name=""/>
        <dsp:cNvSpPr/>
      </dsp:nvSpPr>
      <dsp:spPr>
        <a:xfrm>
          <a:off x="5508137" y="295957"/>
          <a:ext cx="350784" cy="35078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miter/>
        </a:ln>
        <a:effectLst/>
      </dsp:spPr>
      <dsp:style>
        <a:lnRef idx="2">
          <a:scrgbClr r="0" g="0" b="0"/>
        </a:lnRef>
        <a:fillRef idx="1">
          <a:scrgbClr r="0" g="0" b="0"/>
        </a:fillRef>
        <a:effectRef idx="0">
          <a:scrgbClr r="0" g="0" b="0"/>
        </a:effectRef>
        <a:fontRef idx="minor">
          <a:schemeClr val="lt1"/>
        </a:fontRef>
      </dsp:style>
    </dsp:sp>
    <dsp:sp modelId="{E6891C32-5959-4D0A-813A-52728045112C}">
      <dsp:nvSpPr>
        <dsp:cNvPr id="0" name=""/>
        <dsp:cNvSpPr/>
      </dsp:nvSpPr>
      <dsp:spPr>
        <a:xfrm>
          <a:off x="5995735" y="178962"/>
          <a:ext cx="1863116" cy="752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solidFill>
            </a:rPr>
            <a:t>Please do not give advice to others or use ‘should’ statements for self or others.</a:t>
          </a:r>
        </a:p>
      </dsp:txBody>
      <dsp:txXfrm>
        <a:off x="5995735" y="178962"/>
        <a:ext cx="1863116" cy="752171"/>
      </dsp:txXfrm>
    </dsp:sp>
    <dsp:sp modelId="{00538703-2100-4843-B97A-B494EBD920EB}">
      <dsp:nvSpPr>
        <dsp:cNvPr id="0" name=""/>
        <dsp:cNvSpPr/>
      </dsp:nvSpPr>
      <dsp:spPr>
        <a:xfrm>
          <a:off x="126812" y="1987005"/>
          <a:ext cx="604800" cy="604800"/>
        </a:xfrm>
        <a:prstGeom prst="ellipse">
          <a:avLst/>
        </a:prstGeom>
        <a:solidFill>
          <a:schemeClr val="accent2">
            <a:hueOff val="-623727"/>
            <a:satOff val="-35969"/>
            <a:lumOff val="3698"/>
            <a:alphaOff val="0"/>
          </a:schemeClr>
        </a:solidFill>
        <a:ln>
          <a:noFill/>
        </a:ln>
        <a:effectLst/>
      </dsp:spPr>
      <dsp:style>
        <a:lnRef idx="0">
          <a:scrgbClr r="0" g="0" b="0"/>
        </a:lnRef>
        <a:fillRef idx="1">
          <a:scrgbClr r="0" g="0" b="0"/>
        </a:fillRef>
        <a:effectRef idx="0">
          <a:scrgbClr r="0" g="0" b="0"/>
        </a:effectRef>
        <a:fontRef idx="minor"/>
      </dsp:style>
    </dsp:sp>
    <dsp:sp modelId="{C03FE3B0-8A3A-4A0C-845C-8B31B70D690A}">
      <dsp:nvSpPr>
        <dsp:cNvPr id="0" name=""/>
        <dsp:cNvSpPr/>
      </dsp:nvSpPr>
      <dsp:spPr>
        <a:xfrm>
          <a:off x="253820" y="2114013"/>
          <a:ext cx="350784" cy="35078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miter/>
        </a:ln>
        <a:effectLst/>
      </dsp:spPr>
      <dsp:style>
        <a:lnRef idx="2">
          <a:scrgbClr r="0" g="0" b="0"/>
        </a:lnRef>
        <a:fillRef idx="1">
          <a:scrgbClr r="0" g="0" b="0"/>
        </a:fillRef>
        <a:effectRef idx="0">
          <a:scrgbClr r="0" g="0" b="0"/>
        </a:effectRef>
        <a:fontRef idx="minor">
          <a:schemeClr val="lt1"/>
        </a:fontRef>
      </dsp:style>
    </dsp:sp>
    <dsp:sp modelId="{BA14B038-5C40-4E34-B20E-38C7E95445BB}">
      <dsp:nvSpPr>
        <dsp:cNvPr id="0" name=""/>
        <dsp:cNvSpPr/>
      </dsp:nvSpPr>
      <dsp:spPr>
        <a:xfrm>
          <a:off x="762047" y="1963064"/>
          <a:ext cx="1863116" cy="7049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b="0" kern="1200" dirty="0">
              <a:solidFill>
                <a:schemeClr val="tx1"/>
              </a:solidFill>
            </a:rPr>
            <a:t>Speak more from </a:t>
          </a:r>
          <a:r>
            <a:rPr lang="en-US" sz="1400" b="1" kern="1200" dirty="0">
              <a:solidFill>
                <a:schemeClr val="tx1"/>
              </a:solidFill>
            </a:rPr>
            <a:t>the heart </a:t>
          </a:r>
          <a:r>
            <a:rPr lang="en-US" sz="1400" b="0" kern="1200" dirty="0">
              <a:solidFill>
                <a:schemeClr val="tx1"/>
              </a:solidFill>
            </a:rPr>
            <a:t>than from the head. </a:t>
          </a:r>
        </a:p>
      </dsp:txBody>
      <dsp:txXfrm>
        <a:off x="762047" y="1963064"/>
        <a:ext cx="1863116" cy="704936"/>
      </dsp:txXfrm>
    </dsp:sp>
    <dsp:sp modelId="{D5D673AE-3F95-466D-864A-CD9439BE3AB6}">
      <dsp:nvSpPr>
        <dsp:cNvPr id="0" name=""/>
        <dsp:cNvSpPr/>
      </dsp:nvSpPr>
      <dsp:spPr>
        <a:xfrm>
          <a:off x="2753970" y="1987005"/>
          <a:ext cx="604800" cy="604800"/>
        </a:xfrm>
        <a:prstGeom prst="ellipse">
          <a:avLst/>
        </a:prstGeom>
        <a:solidFill>
          <a:schemeClr val="accent2">
            <a:hueOff val="-831636"/>
            <a:satOff val="-47959"/>
            <a:lumOff val="4930"/>
            <a:alphaOff val="0"/>
          </a:schemeClr>
        </a:solidFill>
        <a:ln>
          <a:noFill/>
        </a:ln>
        <a:effectLst/>
      </dsp:spPr>
      <dsp:style>
        <a:lnRef idx="0">
          <a:scrgbClr r="0" g="0" b="0"/>
        </a:lnRef>
        <a:fillRef idx="1">
          <a:scrgbClr r="0" g="0" b="0"/>
        </a:fillRef>
        <a:effectRef idx="0">
          <a:scrgbClr r="0" g="0" b="0"/>
        </a:effectRef>
        <a:fontRef idx="minor"/>
      </dsp:style>
    </dsp:sp>
    <dsp:sp modelId="{36AE6C0F-447D-4448-AD26-9DF4E117DFDA}">
      <dsp:nvSpPr>
        <dsp:cNvPr id="0" name=""/>
        <dsp:cNvSpPr/>
      </dsp:nvSpPr>
      <dsp:spPr>
        <a:xfrm>
          <a:off x="2880978" y="2114013"/>
          <a:ext cx="350784" cy="35078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miter/>
        </a:ln>
        <a:effectLst/>
      </dsp:spPr>
      <dsp:style>
        <a:lnRef idx="2">
          <a:scrgbClr r="0" g="0" b="0"/>
        </a:lnRef>
        <a:fillRef idx="1">
          <a:scrgbClr r="0" g="0" b="0"/>
        </a:fillRef>
        <a:effectRef idx="0">
          <a:scrgbClr r="0" g="0" b="0"/>
        </a:effectRef>
        <a:fontRef idx="minor">
          <a:schemeClr val="lt1"/>
        </a:fontRef>
      </dsp:style>
    </dsp:sp>
    <dsp:sp modelId="{5FE2CF7F-B02A-4143-A8E3-F4F34D7B3A7D}">
      <dsp:nvSpPr>
        <dsp:cNvPr id="0" name=""/>
        <dsp:cNvSpPr/>
      </dsp:nvSpPr>
      <dsp:spPr>
        <a:xfrm>
          <a:off x="3389206" y="1987005"/>
          <a:ext cx="1863116" cy="604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kern="1200">
              <a:solidFill>
                <a:schemeClr val="tx1"/>
              </a:solidFill>
            </a:rPr>
            <a:t>Laser in, </a:t>
          </a:r>
          <a:r>
            <a:rPr lang="en-US" sz="1400" b="1" kern="1200">
              <a:solidFill>
                <a:schemeClr val="tx1"/>
              </a:solidFill>
            </a:rPr>
            <a:t>be concise</a:t>
          </a:r>
          <a:r>
            <a:rPr lang="en-US" sz="1400" kern="1200">
              <a:solidFill>
                <a:schemeClr val="tx1"/>
              </a:solidFill>
            </a:rPr>
            <a:t>, and share only one story </a:t>
          </a:r>
          <a:br>
            <a:rPr lang="en-US" sz="1400" kern="1200">
              <a:solidFill>
                <a:schemeClr val="tx1"/>
              </a:solidFill>
            </a:rPr>
          </a:br>
          <a:r>
            <a:rPr lang="en-US" sz="1400" kern="1200">
              <a:solidFill>
                <a:schemeClr val="tx1"/>
              </a:solidFill>
            </a:rPr>
            <a:t>instead of several.</a:t>
          </a:r>
        </a:p>
      </dsp:txBody>
      <dsp:txXfrm>
        <a:off x="3389206" y="1987005"/>
        <a:ext cx="1863116" cy="604800"/>
      </dsp:txXfrm>
    </dsp:sp>
    <dsp:sp modelId="{39F78108-5301-4C56-BB31-8DC5F86E613D}">
      <dsp:nvSpPr>
        <dsp:cNvPr id="0" name=""/>
        <dsp:cNvSpPr/>
      </dsp:nvSpPr>
      <dsp:spPr>
        <a:xfrm>
          <a:off x="5381129" y="1934751"/>
          <a:ext cx="604800" cy="604800"/>
        </a:xfrm>
        <a:prstGeom prst="ellipse">
          <a:avLst/>
        </a:prstGeom>
        <a:solidFill>
          <a:schemeClr val="accent2">
            <a:hueOff val="-1039545"/>
            <a:satOff val="-59949"/>
            <a:lumOff val="6163"/>
            <a:alphaOff val="0"/>
          </a:schemeClr>
        </a:solidFill>
        <a:ln>
          <a:noFill/>
        </a:ln>
        <a:effectLst/>
      </dsp:spPr>
      <dsp:style>
        <a:lnRef idx="0">
          <a:scrgbClr r="0" g="0" b="0"/>
        </a:lnRef>
        <a:fillRef idx="1">
          <a:scrgbClr r="0" g="0" b="0"/>
        </a:fillRef>
        <a:effectRef idx="0">
          <a:scrgbClr r="0" g="0" b="0"/>
        </a:effectRef>
        <a:fontRef idx="minor"/>
      </dsp:style>
    </dsp:sp>
    <dsp:sp modelId="{DE4E266D-0695-48EA-A633-2E49E247A796}">
      <dsp:nvSpPr>
        <dsp:cNvPr id="0" name=""/>
        <dsp:cNvSpPr/>
      </dsp:nvSpPr>
      <dsp:spPr>
        <a:xfrm>
          <a:off x="5508137" y="2061760"/>
          <a:ext cx="350784" cy="35078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25400" cap="flat" cmpd="sng" algn="ctr">
          <a:noFill/>
          <a:prstDash val="solid"/>
          <a:miter/>
        </a:ln>
        <a:effectLst/>
      </dsp:spPr>
      <dsp:style>
        <a:lnRef idx="2">
          <a:scrgbClr r="0" g="0" b="0"/>
        </a:lnRef>
        <a:fillRef idx="1">
          <a:scrgbClr r="0" g="0" b="0"/>
        </a:fillRef>
        <a:effectRef idx="0">
          <a:scrgbClr r="0" g="0" b="0"/>
        </a:effectRef>
        <a:fontRef idx="minor">
          <a:schemeClr val="lt1"/>
        </a:fontRef>
      </dsp:style>
    </dsp:sp>
    <dsp:sp modelId="{CBCC5DEC-7ABD-4DC4-9376-CF35B7B10D05}">
      <dsp:nvSpPr>
        <dsp:cNvPr id="0" name=""/>
        <dsp:cNvSpPr/>
      </dsp:nvSpPr>
      <dsp:spPr>
        <a:xfrm>
          <a:off x="6007696" y="1892947"/>
          <a:ext cx="1863116" cy="12384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b="1" kern="1200" dirty="0">
              <a:solidFill>
                <a:schemeClr val="tx1"/>
              </a:solidFill>
            </a:rPr>
            <a:t>CONFIDENTIALITY</a:t>
          </a:r>
          <a:r>
            <a:rPr lang="en-US" sz="1400" kern="1200" dirty="0">
              <a:solidFill>
                <a:schemeClr val="tx1"/>
              </a:solidFill>
            </a:rPr>
            <a:t>: </a:t>
          </a:r>
          <a:br>
            <a:rPr lang="en-US" sz="1400" kern="1200" dirty="0">
              <a:solidFill>
                <a:schemeClr val="tx1"/>
              </a:solidFill>
            </a:rPr>
          </a:br>
          <a:r>
            <a:rPr lang="en-US" sz="1400" kern="1200" dirty="0">
              <a:solidFill>
                <a:schemeClr val="tx1"/>
              </a:solidFill>
            </a:rPr>
            <a:t>Do not tell someone else’s story. Please DO NOT record any session of the presenters or the participants.</a:t>
          </a:r>
        </a:p>
      </dsp:txBody>
      <dsp:txXfrm>
        <a:off x="6007696" y="1892947"/>
        <a:ext cx="1863116" cy="1238424"/>
      </dsp:txXfrm>
    </dsp:sp>
    <dsp:sp modelId="{2CD59333-067D-47D1-BC7E-AC46E4DC71F3}">
      <dsp:nvSpPr>
        <dsp:cNvPr id="0" name=""/>
        <dsp:cNvSpPr/>
      </dsp:nvSpPr>
      <dsp:spPr>
        <a:xfrm>
          <a:off x="126812" y="3835900"/>
          <a:ext cx="604800" cy="604800"/>
        </a:xfrm>
        <a:prstGeom prst="ellipse">
          <a:avLst/>
        </a:prstGeom>
        <a:solidFill>
          <a:schemeClr val="accent2">
            <a:hueOff val="-1247454"/>
            <a:satOff val="-71938"/>
            <a:lumOff val="7395"/>
            <a:alphaOff val="0"/>
          </a:schemeClr>
        </a:solidFill>
        <a:ln>
          <a:noFill/>
        </a:ln>
        <a:effectLst/>
      </dsp:spPr>
      <dsp:style>
        <a:lnRef idx="0">
          <a:scrgbClr r="0" g="0" b="0"/>
        </a:lnRef>
        <a:fillRef idx="1">
          <a:scrgbClr r="0" g="0" b="0"/>
        </a:fillRef>
        <a:effectRef idx="0">
          <a:scrgbClr r="0" g="0" b="0"/>
        </a:effectRef>
        <a:fontRef idx="minor"/>
      </dsp:style>
    </dsp:sp>
    <dsp:sp modelId="{9666671E-A84D-4573-AA37-AEEF90DC0FE8}">
      <dsp:nvSpPr>
        <dsp:cNvPr id="0" name=""/>
        <dsp:cNvSpPr/>
      </dsp:nvSpPr>
      <dsp:spPr>
        <a:xfrm>
          <a:off x="253820" y="3962908"/>
          <a:ext cx="350784" cy="350784"/>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25400" cap="flat" cmpd="sng" algn="ctr">
          <a:noFill/>
          <a:prstDash val="solid"/>
          <a:miter/>
        </a:ln>
        <a:effectLst/>
      </dsp:spPr>
      <dsp:style>
        <a:lnRef idx="2">
          <a:scrgbClr r="0" g="0" b="0"/>
        </a:lnRef>
        <a:fillRef idx="1">
          <a:scrgbClr r="0" g="0" b="0"/>
        </a:fillRef>
        <a:effectRef idx="0">
          <a:scrgbClr r="0" g="0" b="0"/>
        </a:effectRef>
        <a:fontRef idx="minor">
          <a:schemeClr val="lt1"/>
        </a:fontRef>
      </dsp:style>
    </dsp:sp>
    <dsp:sp modelId="{EF4A48F4-084B-4177-A520-B67DDD26E2A6}">
      <dsp:nvSpPr>
        <dsp:cNvPr id="0" name=""/>
        <dsp:cNvSpPr/>
      </dsp:nvSpPr>
      <dsp:spPr>
        <a:xfrm>
          <a:off x="750087" y="3835900"/>
          <a:ext cx="1863116" cy="604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kern="1200">
              <a:solidFill>
                <a:schemeClr val="tx1"/>
              </a:solidFill>
            </a:rPr>
            <a:t>Please use Chat </a:t>
          </a:r>
          <a:br>
            <a:rPr lang="en-US" sz="1400" kern="1200">
              <a:solidFill>
                <a:schemeClr val="tx1"/>
              </a:solidFill>
            </a:rPr>
          </a:br>
          <a:r>
            <a:rPr lang="en-US" sz="1400" kern="1200">
              <a:solidFill>
                <a:schemeClr val="tx1"/>
              </a:solidFill>
            </a:rPr>
            <a:t>ONLY when asked to do so. </a:t>
          </a:r>
          <a:r>
            <a:rPr lang="en-US" sz="1400" b="1" kern="1200">
              <a:solidFill>
                <a:schemeClr val="tx1"/>
              </a:solidFill>
            </a:rPr>
            <a:t>Avoid “side talk.”</a:t>
          </a:r>
        </a:p>
      </dsp:txBody>
      <dsp:txXfrm>
        <a:off x="750087" y="3835900"/>
        <a:ext cx="1863116" cy="604800"/>
      </dsp:txXfrm>
    </dsp:sp>
    <dsp:sp modelId="{012F3518-1017-4556-9CCE-FBEBA2497884}">
      <dsp:nvSpPr>
        <dsp:cNvPr id="0" name=""/>
        <dsp:cNvSpPr/>
      </dsp:nvSpPr>
      <dsp:spPr>
        <a:xfrm>
          <a:off x="2753970" y="3835900"/>
          <a:ext cx="604800" cy="604800"/>
        </a:xfrm>
        <a:prstGeom prst="ellipse">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dsp:style>
    </dsp:sp>
    <dsp:sp modelId="{55C58A48-895D-46D0-9586-CC8902C13331}">
      <dsp:nvSpPr>
        <dsp:cNvPr id="0" name=""/>
        <dsp:cNvSpPr/>
      </dsp:nvSpPr>
      <dsp:spPr>
        <a:xfrm>
          <a:off x="2880978" y="3962908"/>
          <a:ext cx="350784" cy="350784"/>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25400" cap="flat" cmpd="sng" algn="ctr">
          <a:noFill/>
          <a:prstDash val="solid"/>
          <a:miter/>
        </a:ln>
        <a:effectLst/>
      </dsp:spPr>
      <dsp:style>
        <a:lnRef idx="2">
          <a:scrgbClr r="0" g="0" b="0"/>
        </a:lnRef>
        <a:fillRef idx="1">
          <a:scrgbClr r="0" g="0" b="0"/>
        </a:fillRef>
        <a:effectRef idx="0">
          <a:scrgbClr r="0" g="0" b="0"/>
        </a:effectRef>
        <a:fontRef idx="minor">
          <a:schemeClr val="lt1"/>
        </a:fontRef>
      </dsp:style>
    </dsp:sp>
    <dsp:sp modelId="{4A41B94F-7BE5-495D-99DF-7E7A8D814CF1}">
      <dsp:nvSpPr>
        <dsp:cNvPr id="0" name=""/>
        <dsp:cNvSpPr/>
      </dsp:nvSpPr>
      <dsp:spPr>
        <a:xfrm>
          <a:off x="3386162" y="3758890"/>
          <a:ext cx="2060576" cy="881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solidFill>
            </a:rPr>
            <a:t>Please </a:t>
          </a:r>
          <a:r>
            <a:rPr lang="en-US" sz="1400" b="1" kern="1200" dirty="0">
              <a:solidFill>
                <a:schemeClr val="tx1"/>
              </a:solidFill>
            </a:rPr>
            <a:t>attend all sessions</a:t>
          </a:r>
          <a:r>
            <a:rPr lang="en-US" sz="1400" kern="1200" dirty="0">
              <a:solidFill>
                <a:schemeClr val="tx1"/>
              </a:solidFill>
            </a:rPr>
            <a:t>. If you must miss one, contact us so we can help you to catch up before you return.</a:t>
          </a:r>
        </a:p>
      </dsp:txBody>
      <dsp:txXfrm>
        <a:off x="3386162" y="3758890"/>
        <a:ext cx="2060576" cy="881598"/>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4" name="PlaceHolder 1"/>
          <p:cNvSpPr>
            <a:spLocks noGrp="1" noRot="1" noChangeAspect="1"/>
          </p:cNvSpPr>
          <p:nvPr>
            <p:ph type="sldImg"/>
          </p:nvPr>
        </p:nvSpPr>
        <p:spPr>
          <a:xfrm>
            <a:off x="533520" y="764280"/>
            <a:ext cx="6704640" cy="3771360"/>
          </a:xfrm>
          <a:prstGeom prst="rect">
            <a:avLst/>
          </a:prstGeom>
        </p:spPr>
        <p:txBody>
          <a:bodyPr lIns="0" tIns="0" rIns="0" bIns="0" anchor="ctr">
            <a:noAutofit/>
          </a:bodyPr>
          <a:lstStyle/>
          <a:p>
            <a:pPr algn="ctr"/>
            <a:r>
              <a:rPr lang="en-US" sz="4400" b="0" strike="noStrike" spc="-1">
                <a:latin typeface="Arial"/>
              </a:rPr>
              <a:t>Click to move the slide</a:t>
            </a:r>
          </a:p>
        </p:txBody>
      </p:sp>
      <p:sp>
        <p:nvSpPr>
          <p:cNvPr id="115" name="PlaceHolder 2"/>
          <p:cNvSpPr>
            <a:spLocks noGrp="1"/>
          </p:cNvSpPr>
          <p:nvPr>
            <p:ph type="body"/>
          </p:nvPr>
        </p:nvSpPr>
        <p:spPr>
          <a:xfrm>
            <a:off x="777240" y="4777560"/>
            <a:ext cx="6217560" cy="4525920"/>
          </a:xfrm>
          <a:prstGeom prst="rect">
            <a:avLst/>
          </a:prstGeom>
        </p:spPr>
        <p:txBody>
          <a:bodyPr lIns="0" tIns="0" rIns="0" bIns="0">
            <a:noAutofit/>
          </a:bodyPr>
          <a:lstStyle/>
          <a:p>
            <a:r>
              <a:rPr lang="en-US" sz="2000" b="0" strike="noStrike" spc="-1">
                <a:latin typeface="Arial"/>
              </a:rPr>
              <a:t>Click to edit the notes format</a:t>
            </a:r>
          </a:p>
        </p:txBody>
      </p:sp>
      <p:sp>
        <p:nvSpPr>
          <p:cNvPr id="116" name="PlaceHolder 3"/>
          <p:cNvSpPr>
            <a:spLocks noGrp="1"/>
          </p:cNvSpPr>
          <p:nvPr>
            <p:ph type="hdr"/>
          </p:nvPr>
        </p:nvSpPr>
        <p:spPr>
          <a:xfrm>
            <a:off x="0" y="0"/>
            <a:ext cx="3372840" cy="502560"/>
          </a:xfrm>
          <a:prstGeom prst="rect">
            <a:avLst/>
          </a:prstGeom>
        </p:spPr>
        <p:txBody>
          <a:bodyPr lIns="0" tIns="0" rIns="0" bIns="0">
            <a:noAutofit/>
          </a:bodyPr>
          <a:lstStyle/>
          <a:p>
            <a:r>
              <a:rPr lang="en-US" sz="1400" b="0" strike="noStrike" spc="-1">
                <a:latin typeface="Times New Roman"/>
              </a:rPr>
              <a:t>&lt;header&gt;</a:t>
            </a:r>
          </a:p>
        </p:txBody>
      </p:sp>
      <p:sp>
        <p:nvSpPr>
          <p:cNvPr id="117" name="PlaceHolder 4"/>
          <p:cNvSpPr>
            <a:spLocks noGrp="1"/>
          </p:cNvSpPr>
          <p:nvPr>
            <p:ph type="dt"/>
          </p:nvPr>
        </p:nvSpPr>
        <p:spPr>
          <a:xfrm>
            <a:off x="4399200" y="0"/>
            <a:ext cx="3372840" cy="502560"/>
          </a:xfrm>
          <a:prstGeom prst="rect">
            <a:avLst/>
          </a:prstGeom>
        </p:spPr>
        <p:txBody>
          <a:bodyPr lIns="0" tIns="0" rIns="0" bIns="0">
            <a:noAutofit/>
          </a:bodyPr>
          <a:lstStyle/>
          <a:p>
            <a:pPr algn="r"/>
            <a:r>
              <a:rPr lang="en-US" sz="1400" b="0" strike="noStrike" spc="-1">
                <a:latin typeface="Times New Roman"/>
              </a:rPr>
              <a:t>&lt;date/time&gt;</a:t>
            </a:r>
          </a:p>
        </p:txBody>
      </p:sp>
      <p:sp>
        <p:nvSpPr>
          <p:cNvPr id="118" name="PlaceHolder 5"/>
          <p:cNvSpPr>
            <a:spLocks noGrp="1"/>
          </p:cNvSpPr>
          <p:nvPr>
            <p:ph type="ftr"/>
          </p:nvPr>
        </p:nvSpPr>
        <p:spPr>
          <a:xfrm>
            <a:off x="0" y="9555480"/>
            <a:ext cx="3372840" cy="502560"/>
          </a:xfrm>
          <a:prstGeom prst="rect">
            <a:avLst/>
          </a:prstGeom>
        </p:spPr>
        <p:txBody>
          <a:bodyPr lIns="0" tIns="0" rIns="0" bIns="0" anchor="b">
            <a:noAutofit/>
          </a:bodyPr>
          <a:lstStyle/>
          <a:p>
            <a:r>
              <a:rPr lang="en-US" sz="1400" b="0" strike="noStrike" spc="-1">
                <a:latin typeface="Times New Roman"/>
              </a:rPr>
              <a:t>&lt;footer&gt;</a:t>
            </a:r>
          </a:p>
        </p:txBody>
      </p:sp>
      <p:sp>
        <p:nvSpPr>
          <p:cNvPr id="119" name="PlaceHolder 6"/>
          <p:cNvSpPr>
            <a:spLocks noGrp="1"/>
          </p:cNvSpPr>
          <p:nvPr>
            <p:ph type="sldNum"/>
          </p:nvPr>
        </p:nvSpPr>
        <p:spPr>
          <a:xfrm>
            <a:off x="4399200" y="9555480"/>
            <a:ext cx="3372840" cy="502560"/>
          </a:xfrm>
          <a:prstGeom prst="rect">
            <a:avLst/>
          </a:prstGeom>
        </p:spPr>
        <p:txBody>
          <a:bodyPr lIns="0" tIns="0" rIns="0" bIns="0" anchor="b">
            <a:noAutofit/>
          </a:bodyPr>
          <a:lstStyle/>
          <a:p>
            <a:pPr algn="r"/>
            <a:fld id="{47C458F3-157B-43F3-B4C0-771B7F07B12D}" type="slidenum">
              <a:rPr lang="en-US" sz="1400" b="0" strike="noStrike" spc="-1">
                <a:latin typeface="Times New Roman"/>
              </a:rPr>
              <a:t>‹#›</a:t>
            </a:fld>
            <a:endParaRPr lang="en-US"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PlaceHolder 1"/>
          <p:cNvSpPr>
            <a:spLocks noGrp="1" noRot="1" noChangeAspect="1"/>
          </p:cNvSpPr>
          <p:nvPr>
            <p:ph type="sldImg"/>
          </p:nvPr>
        </p:nvSpPr>
        <p:spPr>
          <a:xfrm>
            <a:off x="533400" y="763588"/>
            <a:ext cx="6704013" cy="3771900"/>
          </a:xfrm>
          <a:prstGeom prst="rect">
            <a:avLst/>
          </a:prstGeom>
        </p:spPr>
      </p:sp>
      <p:sp>
        <p:nvSpPr>
          <p:cNvPr id="196" name="PlaceHolder 2"/>
          <p:cNvSpPr>
            <a:spLocks noGrp="1"/>
          </p:cNvSpPr>
          <p:nvPr>
            <p:ph type="body"/>
          </p:nvPr>
        </p:nvSpPr>
        <p:spPr>
          <a:xfrm>
            <a:off x="685800" y="4400640"/>
            <a:ext cx="5485680" cy="3599640"/>
          </a:xfrm>
          <a:prstGeom prst="rect">
            <a:avLst/>
          </a:prstGeom>
        </p:spPr>
        <p:txBody>
          <a:bodyPr lIns="0" tIns="0" rIns="0" bIns="0">
            <a:noAutofit/>
          </a:bodyPr>
          <a:lstStyle/>
          <a:p>
            <a:endParaRPr lang="en-US" sz="2000" b="0" strike="noStrike" spc="-1">
              <a:latin typeface="Arial"/>
            </a:endParaRPr>
          </a:p>
        </p:txBody>
      </p:sp>
      <p:sp>
        <p:nvSpPr>
          <p:cNvPr id="197" name="CustomShape 3"/>
          <p:cNvSpPr/>
          <p:nvPr/>
        </p:nvSpPr>
        <p:spPr>
          <a:xfrm>
            <a:off x="3884760" y="8685360"/>
            <a:ext cx="2971080" cy="457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61C42E4E-B2C9-4753-AB66-BD8E500A7AF8}" type="slidenum">
              <a:rPr lang="en-US" sz="1400" b="0" strike="noStrike" spc="-1">
                <a:solidFill>
                  <a:srgbClr val="000000"/>
                </a:solidFill>
                <a:latin typeface="Times New Roman"/>
                <a:ea typeface="+mn-ea"/>
              </a:rPr>
              <a:t>1</a:t>
            </a:fld>
            <a:endParaRPr lang="en-US" sz="1400" b="0" strike="noStrike" spc="-1">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PlaceHolder 1"/>
          <p:cNvSpPr>
            <a:spLocks noGrp="1" noRot="1" noChangeAspect="1"/>
          </p:cNvSpPr>
          <p:nvPr>
            <p:ph type="sldImg"/>
          </p:nvPr>
        </p:nvSpPr>
        <p:spPr>
          <a:xfrm>
            <a:off x="869950" y="1257300"/>
            <a:ext cx="6032500" cy="3394075"/>
          </a:xfrm>
          <a:prstGeom prst="rect">
            <a:avLst/>
          </a:prstGeom>
        </p:spPr>
      </p:sp>
      <p:sp>
        <p:nvSpPr>
          <p:cNvPr id="193" name="PlaceHolder 2"/>
          <p:cNvSpPr>
            <a:spLocks noGrp="1"/>
          </p:cNvSpPr>
          <p:nvPr>
            <p:ph type="body"/>
          </p:nvPr>
        </p:nvSpPr>
        <p:spPr>
          <a:xfrm>
            <a:off x="777960" y="4840200"/>
            <a:ext cx="6215400" cy="3959640"/>
          </a:xfrm>
          <a:prstGeom prst="rect">
            <a:avLst/>
          </a:prstGeom>
        </p:spPr>
        <p:txBody>
          <a:bodyPr lIns="0" tIns="0" rIns="0" bIns="0">
            <a:noAutofit/>
          </a:bodyPr>
          <a:lstStyle/>
          <a:p>
            <a:pPr marL="216000" indent="-215280">
              <a:lnSpc>
                <a:spcPct val="100000"/>
              </a:lnSpc>
              <a:tabLst>
                <a:tab pos="0" algn="l"/>
              </a:tabLst>
            </a:pPr>
            <a:r>
              <a:rPr lang="da-DK" sz="2000" b="0" strike="noStrike" spc="-1">
                <a:latin typeface="Arial"/>
              </a:rPr>
              <a:t>Just go over this slide</a:t>
            </a:r>
            <a:endParaRPr lang="en-US" sz="2000" b="0" strike="noStrike" spc="-1">
              <a:latin typeface="Arial"/>
            </a:endParaRPr>
          </a:p>
        </p:txBody>
      </p:sp>
      <p:sp>
        <p:nvSpPr>
          <p:cNvPr id="194" name="CustomShape 3"/>
          <p:cNvSpPr/>
          <p:nvPr/>
        </p:nvSpPr>
        <p:spPr>
          <a:xfrm>
            <a:off x="4402080" y="9553680"/>
            <a:ext cx="3367440" cy="503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8E8106C4-329A-4EA3-AC8A-5E02A4EE3AEE}" type="slidenum">
              <a:rPr lang="en-US" sz="1200" b="0" strike="noStrike" spc="-1">
                <a:solidFill>
                  <a:srgbClr val="000000"/>
                </a:solidFill>
                <a:latin typeface="+mn-lt"/>
                <a:ea typeface="+mn-ea"/>
              </a:rPr>
              <a:t>2</a:t>
            </a:fld>
            <a:endParaRPr lang="en-US" sz="1200" b="0" strike="noStrike" spc="-1">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PlaceHolder 1"/>
          <p:cNvSpPr>
            <a:spLocks noGrp="1" noRot="1" noChangeAspect="1"/>
          </p:cNvSpPr>
          <p:nvPr>
            <p:ph type="sldImg"/>
          </p:nvPr>
        </p:nvSpPr>
        <p:spPr>
          <a:xfrm>
            <a:off x="685800" y="1143000"/>
            <a:ext cx="5486400" cy="3086100"/>
          </a:xfrm>
          <a:prstGeom prst="rect">
            <a:avLst/>
          </a:prstGeom>
        </p:spPr>
      </p:sp>
      <p:sp>
        <p:nvSpPr>
          <p:cNvPr id="199" name="PlaceHolder 2"/>
          <p:cNvSpPr>
            <a:spLocks noGrp="1"/>
          </p:cNvSpPr>
          <p:nvPr>
            <p:ph type="body"/>
          </p:nvPr>
        </p:nvSpPr>
        <p:spPr>
          <a:xfrm>
            <a:off x="685800" y="4400640"/>
            <a:ext cx="5485680" cy="3599640"/>
          </a:xfrm>
          <a:prstGeom prst="rect">
            <a:avLst/>
          </a:prstGeom>
        </p:spPr>
        <p:txBody>
          <a:bodyPr lIns="0" tIns="0" rIns="0" bIns="0">
            <a:noAutofit/>
          </a:bodyPr>
          <a:lstStyle/>
          <a:p>
            <a:endParaRPr lang="en-US" sz="2000" b="0" strike="noStrike" spc="-1">
              <a:latin typeface="Arial"/>
            </a:endParaRPr>
          </a:p>
        </p:txBody>
      </p:sp>
      <p:sp>
        <p:nvSpPr>
          <p:cNvPr id="200" name="CustomShape 3"/>
          <p:cNvSpPr/>
          <p:nvPr/>
        </p:nvSpPr>
        <p:spPr>
          <a:xfrm>
            <a:off x="3884760" y="8685360"/>
            <a:ext cx="2971080" cy="457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BB1555F6-A5B3-4819-9372-72F24D000948}" type="slidenum">
              <a:rPr lang="en-US" sz="1200" b="0" strike="noStrike" spc="-1">
                <a:latin typeface="Times New Roman"/>
              </a:rPr>
              <a:t>3</a:t>
            </a:fld>
            <a:endParaRPr lang="en-US" sz="1200" b="0" strike="noStrike" spc="-1">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pPr marL="432000" indent="-323280">
              <a:lnSpc>
                <a:spcPct val="100000"/>
              </a:lnSpc>
              <a:spcBef>
                <a:spcPts val="1417"/>
              </a:spcBef>
              <a:buClr>
                <a:srgbClr val="000000"/>
              </a:buClr>
              <a:buSzPct val="45000"/>
              <a:buFont typeface="Wingdings" charset="2"/>
              <a:buChar char=""/>
            </a:pPr>
            <a:r>
              <a:rPr lang="da-DK" sz="1600" b="0" strike="noStrike" spc="-1" dirty="0" err="1">
                <a:solidFill>
                  <a:srgbClr val="000000"/>
                </a:solidFill>
                <a:latin typeface="Arial"/>
                <a:ea typeface="DejaVu Sans"/>
              </a:rPr>
              <a:t>Stories</a:t>
            </a:r>
            <a:r>
              <a:rPr lang="da-DK" sz="1600" b="0" strike="noStrike" spc="-1" dirty="0">
                <a:solidFill>
                  <a:srgbClr val="000000"/>
                </a:solidFill>
                <a:latin typeface="Arial"/>
                <a:ea typeface="DejaVu Sans"/>
              </a:rPr>
              <a:t> &amp; Narratives </a:t>
            </a:r>
            <a:r>
              <a:rPr lang="da-DK" sz="1600" b="0" strike="noStrike" spc="-1" dirty="0" err="1">
                <a:solidFill>
                  <a:srgbClr val="000000"/>
                </a:solidFill>
                <a:latin typeface="Arial"/>
                <a:ea typeface="DejaVu Sans"/>
              </a:rPr>
              <a:t>are</a:t>
            </a:r>
            <a:r>
              <a:rPr lang="da-DK" sz="1600" b="0" strike="noStrike" spc="-1" dirty="0">
                <a:solidFill>
                  <a:srgbClr val="000000"/>
                </a:solidFill>
                <a:latin typeface="Arial"/>
                <a:ea typeface="DejaVu Sans"/>
              </a:rPr>
              <a:t> </a:t>
            </a:r>
            <a:r>
              <a:rPr lang="da-DK" sz="1600" b="0" strike="noStrike" spc="-1" dirty="0" err="1">
                <a:solidFill>
                  <a:srgbClr val="000000"/>
                </a:solidFill>
                <a:latin typeface="Arial"/>
                <a:ea typeface="DejaVu Sans"/>
              </a:rPr>
              <a:t>composed</a:t>
            </a:r>
            <a:r>
              <a:rPr lang="da-DK" sz="1600" b="0" strike="noStrike" spc="-1" dirty="0">
                <a:solidFill>
                  <a:srgbClr val="000000"/>
                </a:solidFill>
                <a:latin typeface="Arial"/>
                <a:ea typeface="DejaVu Sans"/>
              </a:rPr>
              <a:t> of </a:t>
            </a:r>
            <a:r>
              <a:rPr lang="da-DK" sz="1600" b="0" strike="noStrike" spc="-1" dirty="0" err="1">
                <a:solidFill>
                  <a:srgbClr val="000000"/>
                </a:solidFill>
                <a:latin typeface="Arial"/>
                <a:ea typeface="DejaVu Sans"/>
              </a:rPr>
              <a:t>pre-conceived</a:t>
            </a:r>
            <a:r>
              <a:rPr lang="da-DK" sz="1600" b="0" strike="noStrike" spc="-1" dirty="0">
                <a:solidFill>
                  <a:srgbClr val="000000"/>
                </a:solidFill>
                <a:latin typeface="Arial"/>
                <a:ea typeface="DejaVu Sans"/>
              </a:rPr>
              <a:t> SURFACE </a:t>
            </a:r>
            <a:r>
              <a:rPr lang="da-DK" sz="1600" b="0" strike="noStrike" spc="-1" dirty="0" err="1">
                <a:solidFill>
                  <a:srgbClr val="000000"/>
                </a:solidFill>
                <a:latin typeface="Arial"/>
                <a:ea typeface="DejaVu Sans"/>
              </a:rPr>
              <a:t>values</a:t>
            </a:r>
            <a:r>
              <a:rPr lang="da-DK" sz="1600" b="0" strike="noStrike" spc="-1" dirty="0">
                <a:solidFill>
                  <a:srgbClr val="000000"/>
                </a:solidFill>
                <a:latin typeface="Arial"/>
                <a:ea typeface="DejaVu Sans"/>
              </a:rPr>
              <a:t>, </a:t>
            </a:r>
            <a:r>
              <a:rPr lang="da-DK" sz="1600" b="0" strike="noStrike" spc="-1" dirty="0" err="1">
                <a:solidFill>
                  <a:srgbClr val="000000"/>
                </a:solidFill>
                <a:latin typeface="Arial"/>
                <a:ea typeface="DejaVu Sans"/>
              </a:rPr>
              <a:t>concepts</a:t>
            </a:r>
            <a:r>
              <a:rPr lang="da-DK" sz="1600" b="0" strike="noStrike" spc="-1" dirty="0">
                <a:solidFill>
                  <a:srgbClr val="000000"/>
                </a:solidFill>
                <a:latin typeface="Arial"/>
                <a:ea typeface="DejaVu Sans"/>
              </a:rPr>
              <a:t>, &amp; </a:t>
            </a:r>
            <a:r>
              <a:rPr lang="da-DK" sz="1600" b="0" strike="noStrike" spc="-1" dirty="0" err="1">
                <a:solidFill>
                  <a:srgbClr val="000000"/>
                </a:solidFill>
                <a:latin typeface="Arial"/>
                <a:ea typeface="DejaVu Sans"/>
              </a:rPr>
              <a:t>motives</a:t>
            </a:r>
            <a:r>
              <a:rPr lang="da-DK" sz="1600" b="0" strike="noStrike" spc="-1" dirty="0">
                <a:solidFill>
                  <a:srgbClr val="000000"/>
                </a:solidFill>
                <a:latin typeface="Arial"/>
                <a:ea typeface="DejaVu Sans"/>
              </a:rPr>
              <a:t>, so GUIDES go BENEATH to </a:t>
            </a:r>
            <a:r>
              <a:rPr lang="da-DK" sz="1600" b="0" strike="noStrike" spc="-1" dirty="0" err="1">
                <a:solidFill>
                  <a:srgbClr val="000000"/>
                </a:solidFill>
                <a:latin typeface="Arial"/>
                <a:ea typeface="DejaVu Sans"/>
              </a:rPr>
              <a:t>core</a:t>
            </a:r>
            <a:r>
              <a:rPr lang="da-DK" sz="1600" b="0" strike="noStrike" spc="-1" dirty="0">
                <a:solidFill>
                  <a:srgbClr val="000000"/>
                </a:solidFill>
                <a:latin typeface="Arial"/>
                <a:ea typeface="DejaVu Sans"/>
              </a:rPr>
              <a:t> </a:t>
            </a:r>
            <a:r>
              <a:rPr lang="da-DK" sz="1600" b="0" strike="noStrike" spc="-1" dirty="0" err="1">
                <a:solidFill>
                  <a:srgbClr val="000000"/>
                </a:solidFill>
                <a:latin typeface="Arial"/>
                <a:ea typeface="DejaVu Sans"/>
              </a:rPr>
              <a:t>values</a:t>
            </a:r>
            <a:r>
              <a:rPr lang="da-DK" sz="1600" b="0" strike="noStrike" spc="-1" dirty="0">
                <a:solidFill>
                  <a:srgbClr val="000000"/>
                </a:solidFill>
                <a:latin typeface="Arial"/>
                <a:ea typeface="DejaVu Sans"/>
              </a:rPr>
              <a:t>…</a:t>
            </a:r>
            <a:endParaRPr lang="en-US" sz="1600" b="0" strike="noStrike" spc="-1" dirty="0">
              <a:latin typeface="Arial"/>
            </a:endParaRPr>
          </a:p>
          <a:p>
            <a:pPr marL="432000" indent="-323280">
              <a:lnSpc>
                <a:spcPct val="100000"/>
              </a:lnSpc>
              <a:spcBef>
                <a:spcPts val="1417"/>
              </a:spcBef>
              <a:buClr>
                <a:srgbClr val="000000"/>
              </a:buClr>
              <a:buSzPct val="45000"/>
              <a:buFont typeface="Wingdings" charset="2"/>
              <a:buChar char=""/>
            </a:pPr>
            <a:r>
              <a:rPr lang="da-DK" sz="1600" b="0" strike="noStrike" spc="-1" dirty="0">
                <a:solidFill>
                  <a:srgbClr val="000000"/>
                </a:solidFill>
                <a:latin typeface="Arial"/>
                <a:ea typeface="DejaVu Sans"/>
              </a:rPr>
              <a:t>On the </a:t>
            </a:r>
            <a:r>
              <a:rPr lang="da-DK" sz="1600" b="0" strike="noStrike" spc="-1" dirty="0" err="1">
                <a:solidFill>
                  <a:srgbClr val="000000"/>
                </a:solidFill>
                <a:latin typeface="Arial"/>
                <a:ea typeface="DejaVu Sans"/>
              </a:rPr>
              <a:t>surface</a:t>
            </a:r>
            <a:r>
              <a:rPr lang="da-DK" sz="1600" b="0" strike="noStrike" spc="-1" dirty="0">
                <a:solidFill>
                  <a:srgbClr val="000000"/>
                </a:solidFill>
                <a:latin typeface="Arial"/>
                <a:ea typeface="DejaVu Sans"/>
              </a:rPr>
              <a:t> is the ‘</a:t>
            </a:r>
            <a:r>
              <a:rPr lang="da-DK" sz="1600" b="0" strike="noStrike" spc="-1" dirty="0" err="1">
                <a:solidFill>
                  <a:srgbClr val="000000"/>
                </a:solidFill>
                <a:latin typeface="Arial"/>
                <a:ea typeface="DejaVu Sans"/>
              </a:rPr>
              <a:t>Domination</a:t>
            </a:r>
            <a:r>
              <a:rPr lang="da-DK" sz="1600" b="0" strike="noStrike" spc="-1" dirty="0">
                <a:solidFill>
                  <a:srgbClr val="000000"/>
                </a:solidFill>
                <a:latin typeface="Arial"/>
                <a:ea typeface="DejaVu Sans"/>
              </a:rPr>
              <a:t> of the </a:t>
            </a:r>
            <a:r>
              <a:rPr lang="da-DK" sz="1600" b="0" strike="noStrike" spc="-1" dirty="0" err="1">
                <a:solidFill>
                  <a:srgbClr val="000000"/>
                </a:solidFill>
                <a:latin typeface="Arial"/>
                <a:ea typeface="DejaVu Sans"/>
              </a:rPr>
              <a:t>Obvious</a:t>
            </a:r>
            <a:r>
              <a:rPr lang="da-DK" sz="1600" b="0" strike="noStrike" spc="-1" dirty="0">
                <a:solidFill>
                  <a:srgbClr val="000000"/>
                </a:solidFill>
                <a:latin typeface="Arial"/>
                <a:ea typeface="DejaVu Sans"/>
              </a:rPr>
              <a:t>’</a:t>
            </a:r>
            <a:endParaRPr lang="en-US" sz="1600" b="0" strike="noStrike" spc="-1" dirty="0">
              <a:latin typeface="Arial"/>
            </a:endParaRPr>
          </a:p>
          <a:p>
            <a:pPr marL="432000" indent="-323280">
              <a:lnSpc>
                <a:spcPct val="100000"/>
              </a:lnSpc>
              <a:spcBef>
                <a:spcPts val="1417"/>
              </a:spcBef>
              <a:buClr>
                <a:srgbClr val="000000"/>
              </a:buClr>
              <a:buSzPct val="45000"/>
              <a:buFont typeface="Wingdings" charset="2"/>
              <a:buChar char=""/>
            </a:pPr>
            <a:r>
              <a:rPr lang="da-DK" sz="1600" b="0" strike="noStrike" spc="-1" dirty="0" err="1">
                <a:solidFill>
                  <a:srgbClr val="000000"/>
                </a:solidFill>
                <a:latin typeface="Arial"/>
                <a:ea typeface="DejaVu Sans"/>
              </a:rPr>
              <a:t>Going</a:t>
            </a:r>
            <a:r>
              <a:rPr lang="da-DK" sz="1600" b="0" strike="noStrike" spc="-1" dirty="0">
                <a:solidFill>
                  <a:srgbClr val="000000"/>
                </a:solidFill>
                <a:latin typeface="Arial"/>
                <a:ea typeface="DejaVu Sans"/>
              </a:rPr>
              <a:t> BENEATH the </a:t>
            </a:r>
            <a:r>
              <a:rPr lang="da-DK" sz="1600" b="0" strike="noStrike" spc="-1" dirty="0" err="1">
                <a:solidFill>
                  <a:srgbClr val="000000"/>
                </a:solidFill>
                <a:latin typeface="Arial"/>
                <a:ea typeface="DejaVu Sans"/>
              </a:rPr>
              <a:t>words</a:t>
            </a:r>
            <a:r>
              <a:rPr lang="da-DK" sz="1600" b="0" strike="noStrike" spc="-1" dirty="0">
                <a:solidFill>
                  <a:srgbClr val="000000"/>
                </a:solidFill>
                <a:latin typeface="Arial"/>
                <a:ea typeface="DejaVu Sans"/>
              </a:rPr>
              <a:t>, labels, </a:t>
            </a:r>
            <a:r>
              <a:rPr lang="en-US" sz="1600" b="0" strike="noStrike" spc="-1" dirty="0">
                <a:solidFill>
                  <a:srgbClr val="000000"/>
                </a:solidFill>
                <a:latin typeface="Arial"/>
                <a:ea typeface="DejaVu Sans"/>
              </a:rPr>
              <a:t>judgements, and polarities, gets to CORE values &amp; CORE concepts &amp; CORE motives</a:t>
            </a:r>
            <a:endParaRPr lang="en-US" sz="1600" b="0" strike="noStrike" spc="-1" dirty="0">
              <a:latin typeface="Arial"/>
            </a:endParaRPr>
          </a:p>
          <a:p>
            <a:pPr marL="432000" indent="-323280">
              <a:lnSpc>
                <a:spcPct val="100000"/>
              </a:lnSpc>
              <a:spcBef>
                <a:spcPts val="1417"/>
              </a:spcBef>
              <a:buClr>
                <a:srgbClr val="000000"/>
              </a:buClr>
              <a:buSzPct val="45000"/>
              <a:buFont typeface="Wingdings" charset="2"/>
              <a:buChar char=""/>
            </a:pPr>
            <a:r>
              <a:rPr lang="en-US" sz="1600" b="0" strike="noStrike" spc="-1" dirty="0">
                <a:solidFill>
                  <a:srgbClr val="000000"/>
                </a:solidFill>
                <a:latin typeface="Arial"/>
                <a:ea typeface="DejaVu Sans"/>
              </a:rPr>
              <a:t>BENEATH the surface is the changes, movements, the flow, and its what is changeless about the world and universe</a:t>
            </a:r>
            <a:endParaRPr lang="en-US" sz="1600" b="0" strike="noStrike" spc="-1" dirty="0">
              <a:latin typeface="Arial"/>
            </a:endParaRPr>
          </a:p>
          <a:p>
            <a:pPr marL="432000" indent="-323280">
              <a:lnSpc>
                <a:spcPct val="100000"/>
              </a:lnSpc>
              <a:spcBef>
                <a:spcPts val="1417"/>
              </a:spcBef>
              <a:buClr>
                <a:srgbClr val="000000"/>
              </a:buClr>
              <a:buSzPct val="45000"/>
              <a:buFont typeface="Wingdings" charset="2"/>
              <a:buChar char=""/>
            </a:pPr>
            <a:r>
              <a:rPr lang="en-US" sz="1600" b="0" strike="noStrike" spc="-1" dirty="0">
                <a:solidFill>
                  <a:srgbClr val="000000"/>
                </a:solidFill>
                <a:latin typeface="Arial"/>
                <a:ea typeface="DejaVu Sans"/>
              </a:rPr>
              <a:t>Going BENEATH the Narrative-Counternarrative arguing, the polarities, we get to the changes and the changeless</a:t>
            </a:r>
            <a:r>
              <a:rPr lang="da-DK" sz="1600" b="0" strike="noStrike" spc="-1" dirty="0">
                <a:solidFill>
                  <a:srgbClr val="000000"/>
                </a:solidFill>
                <a:latin typeface="Arial"/>
                <a:ea typeface="DejaVu Sans"/>
              </a:rPr>
              <a:t> </a:t>
            </a:r>
            <a:endParaRPr lang="en-US" sz="1600" b="0" strike="noStrike" spc="-1" dirty="0">
              <a:latin typeface="Arial"/>
            </a:endParaRPr>
          </a:p>
          <a:p>
            <a:endParaRPr lang="en-CH" dirty="0"/>
          </a:p>
          <a:p>
            <a:pPr marL="1080" indent="0">
              <a:lnSpc>
                <a:spcPct val="100000"/>
              </a:lnSpc>
              <a:buClr>
                <a:srgbClr val="000000"/>
              </a:buClr>
              <a:buNone/>
            </a:pPr>
            <a:r>
              <a:rPr lang="en-US" sz="1200" b="1" i="1" spc="-1" dirty="0">
                <a:solidFill>
                  <a:schemeClr val="accent4">
                    <a:lumMod val="50000"/>
                  </a:schemeClr>
                </a:solidFill>
              </a:rPr>
              <a:t>What is the BENEATH? </a:t>
            </a:r>
          </a:p>
          <a:p>
            <a:pPr marL="1080" indent="0">
              <a:lnSpc>
                <a:spcPct val="100000"/>
              </a:lnSpc>
              <a:spcBef>
                <a:spcPts val="2205"/>
              </a:spcBef>
              <a:buClr>
                <a:srgbClr val="000000"/>
              </a:buClr>
              <a:buNone/>
            </a:pPr>
            <a:r>
              <a:rPr lang="en-US" sz="900" b="1" spc="-1" dirty="0">
                <a:solidFill>
                  <a:schemeClr val="accent4">
                    <a:lumMod val="50000"/>
                  </a:schemeClr>
                </a:solidFill>
              </a:rPr>
              <a:t>Stories &amp; Narratives are composed of pre-conceived </a:t>
            </a:r>
            <a:br>
              <a:rPr lang="en-US" sz="900" b="1" spc="-1" dirty="0">
                <a:solidFill>
                  <a:schemeClr val="accent4">
                    <a:lumMod val="50000"/>
                  </a:schemeClr>
                </a:solidFill>
              </a:rPr>
            </a:br>
            <a:r>
              <a:rPr lang="en-US" sz="900" b="1" spc="-1" dirty="0">
                <a:solidFill>
                  <a:schemeClr val="accent4">
                    <a:lumMod val="50000"/>
                  </a:schemeClr>
                </a:solidFill>
              </a:rPr>
              <a:t>SURFACE values, concepts, &amp; motives</a:t>
            </a:r>
            <a:br>
              <a:rPr lang="en-US" sz="900" b="1" spc="-1" dirty="0">
                <a:solidFill>
                  <a:schemeClr val="accent4">
                    <a:lumMod val="50000"/>
                  </a:schemeClr>
                </a:solidFill>
              </a:rPr>
            </a:br>
            <a:r>
              <a:rPr lang="en-US" sz="900" b="1" spc="-1" dirty="0">
                <a:solidFill>
                  <a:schemeClr val="accent4">
                    <a:lumMod val="50000"/>
                  </a:schemeClr>
                </a:solidFill>
              </a:rPr>
              <a:t>	</a:t>
            </a:r>
            <a:r>
              <a:rPr lang="en-US" sz="900" b="1" spc="-1" dirty="0">
                <a:solidFill>
                  <a:schemeClr val="accent4">
                    <a:lumMod val="50000"/>
                  </a:schemeClr>
                </a:solidFill>
                <a:sym typeface="Wingdings" pitchFamily="2" charset="2"/>
              </a:rPr>
              <a:t> </a:t>
            </a:r>
            <a:r>
              <a:rPr lang="en-US" sz="900" b="1" spc="-1" dirty="0">
                <a:solidFill>
                  <a:schemeClr val="accent4">
                    <a:lumMod val="50000"/>
                  </a:schemeClr>
                </a:solidFill>
              </a:rPr>
              <a:t>Guides go </a:t>
            </a:r>
            <a:r>
              <a:rPr lang="en-US" sz="900" b="1" spc="-1" dirty="0">
                <a:solidFill>
                  <a:schemeClr val="accent5">
                    <a:lumMod val="50000"/>
                  </a:schemeClr>
                </a:solidFill>
              </a:rPr>
              <a:t>BENEATH</a:t>
            </a:r>
            <a:r>
              <a:rPr lang="en-US" sz="900" b="1" spc="-1" dirty="0">
                <a:solidFill>
                  <a:schemeClr val="accent4">
                    <a:lumMod val="50000"/>
                  </a:schemeClr>
                </a:solidFill>
              </a:rPr>
              <a:t> to core values</a:t>
            </a:r>
          </a:p>
          <a:p>
            <a:pPr marL="1080" indent="0">
              <a:lnSpc>
                <a:spcPct val="100000"/>
              </a:lnSpc>
              <a:spcBef>
                <a:spcPts val="2205"/>
              </a:spcBef>
              <a:buClr>
                <a:srgbClr val="000000"/>
              </a:buClr>
              <a:buNone/>
            </a:pPr>
            <a:r>
              <a:rPr lang="en-US" sz="900" b="1" spc="-1" dirty="0">
                <a:solidFill>
                  <a:schemeClr val="accent4">
                    <a:lumMod val="50000"/>
                  </a:schemeClr>
                </a:solidFill>
              </a:rPr>
              <a:t>On the surface is the ‘Domination of the Obvious’</a:t>
            </a:r>
          </a:p>
          <a:p>
            <a:pPr marL="1080" indent="0">
              <a:lnSpc>
                <a:spcPct val="100000"/>
              </a:lnSpc>
              <a:spcBef>
                <a:spcPts val="2205"/>
              </a:spcBef>
              <a:buClr>
                <a:srgbClr val="000000"/>
              </a:buClr>
              <a:buNone/>
            </a:pPr>
            <a:r>
              <a:rPr lang="en-US" sz="900" b="1" spc="-1" dirty="0">
                <a:solidFill>
                  <a:schemeClr val="accent5">
                    <a:lumMod val="50000"/>
                  </a:schemeClr>
                </a:solidFill>
              </a:rPr>
              <a:t>BENEATH</a:t>
            </a:r>
            <a:r>
              <a:rPr lang="en-US" sz="900" b="1" spc="-1" dirty="0">
                <a:solidFill>
                  <a:schemeClr val="accent4">
                    <a:lumMod val="50000"/>
                  </a:schemeClr>
                </a:solidFill>
              </a:rPr>
              <a:t> the words, labels, judgements, and polarities is the CORE</a:t>
            </a:r>
            <a:br>
              <a:rPr lang="en-US" sz="900" b="1" spc="-1" dirty="0">
                <a:solidFill>
                  <a:schemeClr val="accent4">
                    <a:lumMod val="50000"/>
                  </a:schemeClr>
                </a:solidFill>
              </a:rPr>
            </a:br>
            <a:r>
              <a:rPr lang="en-US" sz="900" b="1" spc="-1" dirty="0">
                <a:solidFill>
                  <a:schemeClr val="accent4">
                    <a:lumMod val="50000"/>
                  </a:schemeClr>
                </a:solidFill>
              </a:rPr>
              <a:t>	</a:t>
            </a:r>
            <a:r>
              <a:rPr lang="en-US" sz="900" b="1" spc="-1" dirty="0">
                <a:solidFill>
                  <a:schemeClr val="accent4">
                    <a:lumMod val="50000"/>
                  </a:schemeClr>
                </a:solidFill>
                <a:sym typeface="Wingdings" pitchFamily="2" charset="2"/>
              </a:rPr>
              <a:t> Guides gets to </a:t>
            </a:r>
            <a:r>
              <a:rPr lang="en-US" sz="900" b="1" spc="-1" dirty="0">
                <a:solidFill>
                  <a:schemeClr val="accent4">
                    <a:lumMod val="50000"/>
                  </a:schemeClr>
                </a:solidFill>
              </a:rPr>
              <a:t>CORE values &amp; CORE concepts &amp; CORE motives</a:t>
            </a:r>
          </a:p>
          <a:p>
            <a:pPr marL="1080" indent="0">
              <a:lnSpc>
                <a:spcPct val="100000"/>
              </a:lnSpc>
              <a:spcBef>
                <a:spcPts val="2205"/>
              </a:spcBef>
              <a:buClr>
                <a:srgbClr val="000000"/>
              </a:buClr>
              <a:buNone/>
            </a:pPr>
            <a:r>
              <a:rPr lang="en-US" sz="900" b="1" spc="-1" dirty="0">
                <a:solidFill>
                  <a:schemeClr val="accent5">
                    <a:lumMod val="50000"/>
                  </a:schemeClr>
                </a:solidFill>
              </a:rPr>
              <a:t>BENEATH</a:t>
            </a:r>
            <a:r>
              <a:rPr lang="en-US" sz="900" b="1" spc="-1" dirty="0">
                <a:solidFill>
                  <a:schemeClr val="accent4">
                    <a:lumMod val="50000"/>
                  </a:schemeClr>
                </a:solidFill>
              </a:rPr>
              <a:t> the surface is the changes, movements, the flow, and it’s what is changeless about the world and universe</a:t>
            </a:r>
          </a:p>
          <a:p>
            <a:pPr marL="1080" indent="0">
              <a:lnSpc>
                <a:spcPct val="100000"/>
              </a:lnSpc>
              <a:spcBef>
                <a:spcPts val="2205"/>
              </a:spcBef>
              <a:buClr>
                <a:srgbClr val="000000"/>
              </a:buClr>
              <a:buNone/>
            </a:pPr>
            <a:r>
              <a:rPr lang="en-US" sz="900" b="1" spc="-1" dirty="0">
                <a:solidFill>
                  <a:schemeClr val="accent5">
                    <a:lumMod val="50000"/>
                  </a:schemeClr>
                </a:solidFill>
              </a:rPr>
              <a:t>BENEATH</a:t>
            </a:r>
            <a:r>
              <a:rPr lang="en-US" sz="900" b="1" spc="-1" dirty="0">
                <a:solidFill>
                  <a:schemeClr val="accent4">
                    <a:lumMod val="50000"/>
                  </a:schemeClr>
                </a:solidFill>
              </a:rPr>
              <a:t> the Narrative-Counternarrative arguing, the polarities </a:t>
            </a:r>
            <a:br>
              <a:rPr lang="en-US" sz="900" b="1" spc="-1" dirty="0">
                <a:solidFill>
                  <a:schemeClr val="accent4">
                    <a:lumMod val="50000"/>
                  </a:schemeClr>
                </a:solidFill>
              </a:rPr>
            </a:br>
            <a:r>
              <a:rPr lang="en-US" sz="900" b="1" spc="-1" dirty="0">
                <a:solidFill>
                  <a:schemeClr val="accent4">
                    <a:lumMod val="50000"/>
                  </a:schemeClr>
                </a:solidFill>
              </a:rPr>
              <a:t>	</a:t>
            </a:r>
            <a:r>
              <a:rPr lang="en-US" sz="900" b="1" spc="-1" dirty="0">
                <a:solidFill>
                  <a:schemeClr val="accent4">
                    <a:lumMod val="50000"/>
                  </a:schemeClr>
                </a:solidFill>
                <a:sym typeface="Wingdings" pitchFamily="2" charset="2"/>
              </a:rPr>
              <a:t> </a:t>
            </a:r>
            <a:r>
              <a:rPr lang="en-US" sz="900" b="1" spc="-1" dirty="0">
                <a:solidFill>
                  <a:schemeClr val="accent4">
                    <a:lumMod val="50000"/>
                  </a:schemeClr>
                </a:solidFill>
              </a:rPr>
              <a:t>Guides get to the changes and the changeless </a:t>
            </a:r>
          </a:p>
          <a:p>
            <a:endParaRPr lang="en-CH" dirty="0"/>
          </a:p>
        </p:txBody>
      </p:sp>
      <p:sp>
        <p:nvSpPr>
          <p:cNvPr id="4" name="Slide Number Placeholder 3"/>
          <p:cNvSpPr>
            <a:spLocks noGrp="1"/>
          </p:cNvSpPr>
          <p:nvPr>
            <p:ph type="sldNum" sz="quarter" idx="5"/>
          </p:nvPr>
        </p:nvSpPr>
        <p:spPr/>
        <p:txBody>
          <a:bodyPr/>
          <a:lstStyle/>
          <a:p>
            <a:fld id="{A7A22F8A-1068-AE4B-A6E2-A8C5C25741BD}" type="slidenum">
              <a:rPr lang="en-CH" smtClean="0"/>
              <a:t>12</a:t>
            </a:fld>
            <a:endParaRPr lang="en-CH"/>
          </a:p>
        </p:txBody>
      </p:sp>
    </p:spTree>
    <p:extLst>
      <p:ext uri="{BB962C8B-B14F-4D97-AF65-F5344CB8AC3E}">
        <p14:creationId xmlns:p14="http://schemas.microsoft.com/office/powerpoint/2010/main" val="3879511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da-DK" sz="1200" spc="-1" dirty="0" err="1">
                <a:solidFill>
                  <a:srgbClr val="000000"/>
                </a:solidFill>
                <a:latin typeface="+mn-lt"/>
                <a:ea typeface="+mn-ea"/>
              </a:rPr>
              <a:t>Workers</a:t>
            </a:r>
            <a:r>
              <a:rPr lang="da-DK" sz="1200" spc="-1" dirty="0">
                <a:solidFill>
                  <a:srgbClr val="000000"/>
                </a:solidFill>
                <a:latin typeface="+mn-lt"/>
                <a:ea typeface="+mn-ea"/>
              </a:rPr>
              <a:t> </a:t>
            </a:r>
            <a:r>
              <a:rPr lang="da-DK" sz="1200" spc="-1" dirty="0" err="1">
                <a:solidFill>
                  <a:srgbClr val="000000"/>
                </a:solidFill>
                <a:latin typeface="+mn-lt"/>
                <a:ea typeface="+mn-ea"/>
              </a:rPr>
              <a:t>that</a:t>
            </a:r>
            <a:r>
              <a:rPr lang="da-DK" sz="1200" spc="-1" dirty="0">
                <a:solidFill>
                  <a:srgbClr val="000000"/>
                </a:solidFill>
                <a:latin typeface="+mn-lt"/>
                <a:ea typeface="+mn-ea"/>
              </a:rPr>
              <a:t> pressure </a:t>
            </a:r>
            <a:r>
              <a:rPr lang="da-DK" sz="1200" spc="-1" dirty="0" err="1">
                <a:solidFill>
                  <a:srgbClr val="000000"/>
                </a:solidFill>
                <a:latin typeface="+mn-lt"/>
                <a:ea typeface="+mn-ea"/>
              </a:rPr>
              <a:t>Corporate</a:t>
            </a:r>
            <a:r>
              <a:rPr lang="da-DK" sz="1200" spc="-1" dirty="0">
                <a:solidFill>
                  <a:srgbClr val="000000"/>
                </a:solidFill>
                <a:latin typeface="+mn-lt"/>
                <a:ea typeface="+mn-ea"/>
              </a:rPr>
              <a:t> Social </a:t>
            </a:r>
            <a:r>
              <a:rPr lang="da-DK" sz="1200" spc="-1" dirty="0" err="1">
                <a:solidFill>
                  <a:srgbClr val="000000"/>
                </a:solidFill>
                <a:latin typeface="+mn-lt"/>
                <a:ea typeface="+mn-ea"/>
              </a:rPr>
              <a:t>Responsibility</a:t>
            </a:r>
            <a:r>
              <a:rPr lang="da-DK" sz="1200" spc="-1" dirty="0">
                <a:solidFill>
                  <a:srgbClr val="000000"/>
                </a:solidFill>
                <a:latin typeface="+mn-lt"/>
                <a:ea typeface="+mn-ea"/>
              </a:rPr>
              <a:t> </a:t>
            </a:r>
            <a:r>
              <a:rPr lang="da-DK" sz="1200" spc="-1" dirty="0" err="1">
                <a:solidFill>
                  <a:srgbClr val="000000"/>
                </a:solidFill>
                <a:latin typeface="+mn-lt"/>
                <a:ea typeface="+mn-ea"/>
              </a:rPr>
              <a:t>which</a:t>
            </a:r>
            <a:r>
              <a:rPr lang="da-DK" sz="1200" spc="-1" dirty="0">
                <a:solidFill>
                  <a:srgbClr val="000000"/>
                </a:solidFill>
                <a:latin typeface="+mn-lt"/>
                <a:ea typeface="+mn-ea"/>
              </a:rPr>
              <a:t> pressures </a:t>
            </a:r>
            <a:r>
              <a:rPr lang="da-DK" sz="1200" spc="-1" dirty="0" err="1">
                <a:solidFill>
                  <a:srgbClr val="000000"/>
                </a:solidFill>
                <a:latin typeface="+mn-lt"/>
                <a:ea typeface="+mn-ea"/>
              </a:rPr>
              <a:t>growers</a:t>
            </a:r>
            <a:r>
              <a:rPr lang="da-DK" sz="1200" spc="-1" dirty="0">
                <a:solidFill>
                  <a:srgbClr val="000000"/>
                </a:solidFill>
                <a:latin typeface="+mn-lt"/>
                <a:ea typeface="+mn-ea"/>
              </a:rPr>
              <a:t> (BUILD VISUAL OF CONNECT THESE DOTS)...</a:t>
            </a:r>
          </a:p>
          <a:p>
            <a:pPr>
              <a:lnSpc>
                <a:spcPct val="100000"/>
              </a:lnSpc>
            </a:pPr>
            <a:r>
              <a:rPr lang="da-DK" sz="1200" b="1" strike="noStrike" spc="-1" dirty="0">
                <a:solidFill>
                  <a:srgbClr val="000000"/>
                </a:solidFill>
                <a:highlight>
                  <a:srgbClr val="FFFF00"/>
                </a:highlight>
                <a:latin typeface="+mn-lt"/>
                <a:ea typeface="Verdana"/>
              </a:rPr>
              <a:t>Any </a:t>
            </a:r>
            <a:r>
              <a:rPr lang="da-DK" sz="1200" b="1" strike="noStrike" spc="-1" dirty="0" err="1">
                <a:solidFill>
                  <a:srgbClr val="000000"/>
                </a:solidFill>
                <a:highlight>
                  <a:srgbClr val="FFFF00"/>
                </a:highlight>
                <a:latin typeface="+mn-lt"/>
                <a:ea typeface="Verdana"/>
              </a:rPr>
              <a:t>extra</a:t>
            </a:r>
            <a:r>
              <a:rPr lang="da-DK" sz="1200" b="1" strike="noStrike" spc="-1" dirty="0">
                <a:solidFill>
                  <a:srgbClr val="000000"/>
                </a:solidFill>
                <a:highlight>
                  <a:srgbClr val="FFFF00"/>
                </a:highlight>
                <a:latin typeface="+mn-lt"/>
                <a:ea typeface="Verdana"/>
              </a:rPr>
              <a:t> time:</a:t>
            </a:r>
            <a:endParaRPr lang="en-US" sz="1200" b="0" strike="noStrike" spc="-1" dirty="0">
              <a:latin typeface="+mn-lt"/>
            </a:endParaRPr>
          </a:p>
          <a:p>
            <a:pPr>
              <a:lnSpc>
                <a:spcPct val="100000"/>
              </a:lnSpc>
            </a:pPr>
            <a:r>
              <a:rPr lang="da-DK" sz="1200" b="0" strike="noStrike" spc="-1" dirty="0" err="1">
                <a:solidFill>
                  <a:srgbClr val="000000"/>
                </a:solidFill>
                <a:highlight>
                  <a:srgbClr val="FFFF00"/>
                </a:highlight>
                <a:latin typeface="+mn-lt"/>
                <a:ea typeface="Verdana"/>
              </a:rPr>
              <a:t>What</a:t>
            </a:r>
            <a:r>
              <a:rPr lang="da-DK" sz="1200" b="0" strike="noStrike" spc="-1" dirty="0">
                <a:solidFill>
                  <a:srgbClr val="000000"/>
                </a:solidFill>
                <a:highlight>
                  <a:srgbClr val="FFFF00"/>
                </a:highlight>
                <a:latin typeface="+mn-lt"/>
                <a:ea typeface="Verdana"/>
              </a:rPr>
              <a:t> </a:t>
            </a:r>
            <a:r>
              <a:rPr lang="da-DK" sz="1200" b="0" strike="noStrike" spc="-1" dirty="0" err="1">
                <a:solidFill>
                  <a:srgbClr val="000000"/>
                </a:solidFill>
                <a:highlight>
                  <a:srgbClr val="FFFF00"/>
                </a:highlight>
                <a:latin typeface="+mn-lt"/>
                <a:ea typeface="Verdana"/>
              </a:rPr>
              <a:t>we</a:t>
            </a:r>
            <a:r>
              <a:rPr lang="da-DK" sz="1200" b="0" strike="noStrike" spc="-1" dirty="0">
                <a:solidFill>
                  <a:srgbClr val="000000"/>
                </a:solidFill>
                <a:highlight>
                  <a:srgbClr val="FFFF00"/>
                </a:highlight>
                <a:latin typeface="+mn-lt"/>
                <a:ea typeface="Verdana"/>
              </a:rPr>
              <a:t> had in </a:t>
            </a:r>
            <a:r>
              <a:rPr lang="da-DK" sz="1200" b="0" strike="noStrike" spc="-1" dirty="0" err="1">
                <a:solidFill>
                  <a:srgbClr val="000000"/>
                </a:solidFill>
                <a:highlight>
                  <a:srgbClr val="FFFF00"/>
                </a:highlight>
                <a:latin typeface="+mn-lt"/>
                <a:ea typeface="Verdana"/>
              </a:rPr>
              <a:t>common</a:t>
            </a:r>
            <a:r>
              <a:rPr lang="da-DK" sz="1200" b="0" strike="noStrike" spc="-1" dirty="0">
                <a:solidFill>
                  <a:srgbClr val="000000"/>
                </a:solidFill>
                <a:highlight>
                  <a:srgbClr val="FFFF00"/>
                </a:highlight>
                <a:latin typeface="+mn-lt"/>
                <a:ea typeface="Verdana"/>
              </a:rPr>
              <a:t>; </a:t>
            </a:r>
            <a:r>
              <a:rPr lang="da-DK" sz="1200" b="0" strike="noStrike" spc="-1" dirty="0" err="1">
                <a:solidFill>
                  <a:srgbClr val="000000"/>
                </a:solidFill>
                <a:highlight>
                  <a:srgbClr val="FFFF00"/>
                </a:highlight>
                <a:latin typeface="+mn-lt"/>
                <a:ea typeface="Verdana"/>
              </a:rPr>
              <a:t>where</a:t>
            </a:r>
            <a:r>
              <a:rPr lang="da-DK" sz="1200" b="0" strike="noStrike" spc="-1" dirty="0">
                <a:solidFill>
                  <a:srgbClr val="000000"/>
                </a:solidFill>
                <a:highlight>
                  <a:srgbClr val="FFFF00"/>
                </a:highlight>
                <a:latin typeface="+mn-lt"/>
                <a:ea typeface="Verdana"/>
              </a:rPr>
              <a:t> </a:t>
            </a:r>
            <a:r>
              <a:rPr lang="da-DK" sz="1200" b="0" strike="noStrike" spc="-1" dirty="0" err="1">
                <a:solidFill>
                  <a:srgbClr val="000000"/>
                </a:solidFill>
                <a:highlight>
                  <a:srgbClr val="FFFF00"/>
                </a:highlight>
                <a:latin typeface="+mn-lt"/>
                <a:ea typeface="Verdana"/>
              </a:rPr>
              <a:t>we</a:t>
            </a:r>
            <a:r>
              <a:rPr lang="da-DK" sz="1200" b="0" strike="noStrike" spc="-1" dirty="0">
                <a:solidFill>
                  <a:srgbClr val="000000"/>
                </a:solidFill>
                <a:highlight>
                  <a:srgbClr val="FFFF00"/>
                </a:highlight>
                <a:latin typeface="+mn-lt"/>
                <a:ea typeface="Verdana"/>
              </a:rPr>
              <a:t> </a:t>
            </a:r>
            <a:r>
              <a:rPr lang="da-DK" sz="1200" b="0" strike="noStrike" spc="-1" dirty="0" err="1">
                <a:solidFill>
                  <a:srgbClr val="000000"/>
                </a:solidFill>
                <a:highlight>
                  <a:srgbClr val="FFFF00"/>
                </a:highlight>
                <a:latin typeface="+mn-lt"/>
                <a:ea typeface="Verdana"/>
              </a:rPr>
              <a:t>diverged</a:t>
            </a:r>
            <a:r>
              <a:rPr lang="da-DK" sz="1200" b="0" strike="noStrike" spc="-1" dirty="0">
                <a:solidFill>
                  <a:srgbClr val="000000"/>
                </a:solidFill>
                <a:highlight>
                  <a:srgbClr val="FFFF00"/>
                </a:highlight>
                <a:latin typeface="+mn-lt"/>
                <a:ea typeface="Verdana"/>
              </a:rPr>
              <a:t>.</a:t>
            </a:r>
            <a:endParaRPr lang="en-US" sz="1200" b="0" strike="noStrike" spc="-1" dirty="0">
              <a:latin typeface="+mn-lt"/>
            </a:endParaRPr>
          </a:p>
          <a:p>
            <a:endParaRPr lang="en-US" dirty="0"/>
          </a:p>
        </p:txBody>
      </p:sp>
      <p:sp>
        <p:nvSpPr>
          <p:cNvPr id="4" name="Slide Number Placeholder 3"/>
          <p:cNvSpPr>
            <a:spLocks noGrp="1"/>
          </p:cNvSpPr>
          <p:nvPr>
            <p:ph type="sldNum"/>
          </p:nvPr>
        </p:nvSpPr>
        <p:spPr/>
        <p:txBody>
          <a:bodyPr/>
          <a:lstStyle/>
          <a:p>
            <a:pPr algn="r"/>
            <a:fld id="{47C458F3-157B-43F3-B4C0-771B7F07B12D}" type="slidenum">
              <a:rPr lang="en-US" sz="1400" b="0" strike="noStrike" spc="-1" smtClean="0">
                <a:latin typeface="Times New Roman"/>
              </a:rPr>
              <a:t>19</a:t>
            </a:fld>
            <a:endParaRPr lang="en-US" sz="1400" b="0" strike="noStrike" spc="-1">
              <a:latin typeface="Times New Roman"/>
            </a:endParaRPr>
          </a:p>
        </p:txBody>
      </p:sp>
    </p:spTree>
    <p:extLst>
      <p:ext uri="{BB962C8B-B14F-4D97-AF65-F5344CB8AC3E}">
        <p14:creationId xmlns:p14="http://schemas.microsoft.com/office/powerpoint/2010/main" val="2345556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en-US" dirty="0"/>
              <a:t>What would happen if you had not respected stories already there?</a:t>
            </a:r>
          </a:p>
          <a:p>
            <a:r>
              <a:rPr lang="en-US" dirty="0"/>
              <a:t>What stories already there would support your project? </a:t>
            </a:r>
          </a:p>
          <a:p>
            <a:endParaRPr lang="en-US" dirty="0"/>
          </a:p>
        </p:txBody>
      </p:sp>
      <p:sp>
        <p:nvSpPr>
          <p:cNvPr id="4" name="Slide Number Placeholder 3"/>
          <p:cNvSpPr>
            <a:spLocks noGrp="1"/>
          </p:cNvSpPr>
          <p:nvPr>
            <p:ph type="sldNum"/>
          </p:nvPr>
        </p:nvSpPr>
        <p:spPr/>
        <p:txBody>
          <a:bodyPr/>
          <a:lstStyle/>
          <a:p>
            <a:pPr algn="r"/>
            <a:fld id="{47C458F3-157B-43F3-B4C0-771B7F07B12D}" type="slidenum">
              <a:rPr lang="en-US" sz="1400" b="0" strike="noStrike" spc="-1" smtClean="0">
                <a:latin typeface="Times New Roman"/>
              </a:rPr>
              <a:t>20</a:t>
            </a:fld>
            <a:endParaRPr lang="en-US" sz="1400" b="0" strike="noStrike" spc="-1">
              <a:latin typeface="Times New Roman"/>
            </a:endParaRPr>
          </a:p>
        </p:txBody>
      </p:sp>
    </p:spTree>
    <p:extLst>
      <p:ext uri="{BB962C8B-B14F-4D97-AF65-F5344CB8AC3E}">
        <p14:creationId xmlns:p14="http://schemas.microsoft.com/office/powerpoint/2010/main" val="13387235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0F5CA-A964-F24B-BF0D-F87952534E70}"/>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C98340B9-68A6-1D44-B84A-69282ABA84A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95196133-7E6D-C14A-BD58-B9741E3D8746}"/>
              </a:ext>
            </a:extLst>
          </p:cNvPr>
          <p:cNvSpPr>
            <a:spLocks noGrp="1"/>
          </p:cNvSpPr>
          <p:nvPr>
            <p:ph type="dt" sz="half" idx="10"/>
          </p:nvPr>
        </p:nvSpPr>
        <p:spPr/>
        <p:txBody>
          <a:bodyPr/>
          <a:lstStyle/>
          <a:p>
            <a:endParaRPr lang="en-CH"/>
          </a:p>
        </p:txBody>
      </p:sp>
      <p:sp>
        <p:nvSpPr>
          <p:cNvPr id="5" name="Footer Placeholder 4">
            <a:extLst>
              <a:ext uri="{FF2B5EF4-FFF2-40B4-BE49-F238E27FC236}">
                <a16:creationId xmlns:a16="http://schemas.microsoft.com/office/drawing/2014/main" id="{D92C0B10-861D-C945-9BEA-BE282A6B16E6}"/>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A86C4274-9CB6-DC4F-A8A4-FB1202EAD220}"/>
              </a:ext>
            </a:extLst>
          </p:cNvPr>
          <p:cNvSpPr>
            <a:spLocks noGrp="1"/>
          </p:cNvSpPr>
          <p:nvPr>
            <p:ph type="sldNum" sz="quarter" idx="12"/>
          </p:nvPr>
        </p:nvSpPr>
        <p:spPr/>
        <p:txBody>
          <a:bodyPr/>
          <a:lstStyle/>
          <a:p>
            <a:fld id="{2CB0B10C-1642-FC46-B864-C0A2CDEA0834}" type="slidenum">
              <a:rPr lang="en-CH" smtClean="0"/>
              <a:t>‹#›</a:t>
            </a:fld>
            <a:endParaRPr lang="en-CH"/>
          </a:p>
        </p:txBody>
      </p:sp>
    </p:spTree>
    <p:extLst>
      <p:ext uri="{BB962C8B-B14F-4D97-AF65-F5344CB8AC3E}">
        <p14:creationId xmlns:p14="http://schemas.microsoft.com/office/powerpoint/2010/main" val="3194509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41"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43"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45"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46"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5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51"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52"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54"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55"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56"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58"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5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60"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62"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200" b="0" strike="noStrike" spc="-1">
              <a:latin typeface="Arial"/>
            </a:endParaRPr>
          </a:p>
        </p:txBody>
      </p:sp>
      <p:sp>
        <p:nvSpPr>
          <p:cNvPr id="63"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65"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66"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67"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68"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70"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200" b="0" strike="noStrike" spc="-1">
              <a:latin typeface="Arial"/>
            </a:endParaRPr>
          </a:p>
        </p:txBody>
      </p:sp>
      <p:sp>
        <p:nvSpPr>
          <p:cNvPr id="71"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200" b="0" strike="noStrike" spc="-1">
              <a:latin typeface="Arial"/>
            </a:endParaRPr>
          </a:p>
        </p:txBody>
      </p:sp>
      <p:sp>
        <p:nvSpPr>
          <p:cNvPr id="72"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200" b="0" strike="noStrike" spc="-1">
              <a:latin typeface="Arial"/>
            </a:endParaRPr>
          </a:p>
        </p:txBody>
      </p:sp>
      <p:sp>
        <p:nvSpPr>
          <p:cNvPr id="73"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200" b="0" strike="noStrike" spc="-1">
              <a:latin typeface="Arial"/>
            </a:endParaRPr>
          </a:p>
        </p:txBody>
      </p:sp>
      <p:sp>
        <p:nvSpPr>
          <p:cNvPr id="74"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200" b="0" strike="noStrike" spc="-1">
              <a:latin typeface="Arial"/>
            </a:endParaRPr>
          </a:p>
        </p:txBody>
      </p:sp>
      <p:sp>
        <p:nvSpPr>
          <p:cNvPr id="75"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0F5CA-A964-F24B-BF0D-F87952534E70}"/>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C98340B9-68A6-1D44-B84A-69282ABA84A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95196133-7E6D-C14A-BD58-B9741E3D8746}"/>
              </a:ext>
            </a:extLst>
          </p:cNvPr>
          <p:cNvSpPr>
            <a:spLocks noGrp="1"/>
          </p:cNvSpPr>
          <p:nvPr>
            <p:ph type="dt" sz="half" idx="10"/>
          </p:nvPr>
        </p:nvSpPr>
        <p:spPr/>
        <p:txBody>
          <a:bodyPr/>
          <a:lstStyle/>
          <a:p>
            <a:endParaRPr lang="en-CH"/>
          </a:p>
        </p:txBody>
      </p:sp>
      <p:sp>
        <p:nvSpPr>
          <p:cNvPr id="5" name="Footer Placeholder 4">
            <a:extLst>
              <a:ext uri="{FF2B5EF4-FFF2-40B4-BE49-F238E27FC236}">
                <a16:creationId xmlns:a16="http://schemas.microsoft.com/office/drawing/2014/main" id="{D92C0B10-861D-C945-9BEA-BE282A6B16E6}"/>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A86C4274-9CB6-DC4F-A8A4-FB1202EAD220}"/>
              </a:ext>
            </a:extLst>
          </p:cNvPr>
          <p:cNvSpPr>
            <a:spLocks noGrp="1"/>
          </p:cNvSpPr>
          <p:nvPr>
            <p:ph type="sldNum" sz="quarter" idx="12"/>
          </p:nvPr>
        </p:nvSpPr>
        <p:spPr/>
        <p:txBody>
          <a:bodyPr/>
          <a:lstStyle/>
          <a:p>
            <a:fld id="{2CB0B10C-1642-FC46-B864-C0A2CDEA0834}" type="slidenum">
              <a:rPr lang="en-CH" smtClean="0"/>
              <a:t>‹#›</a:t>
            </a:fld>
            <a:endParaRPr lang="en-CH"/>
          </a:p>
        </p:txBody>
      </p:sp>
    </p:spTree>
    <p:extLst>
      <p:ext uri="{BB962C8B-B14F-4D97-AF65-F5344CB8AC3E}">
        <p14:creationId xmlns:p14="http://schemas.microsoft.com/office/powerpoint/2010/main" val="24594818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79"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81"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83"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84"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5"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6"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88"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89"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90"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92"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93"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94"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96"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9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98"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100"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200" b="0" strike="noStrike" spc="-1">
              <a:latin typeface="Arial"/>
            </a:endParaRPr>
          </a:p>
        </p:txBody>
      </p:sp>
      <p:sp>
        <p:nvSpPr>
          <p:cNvPr id="101"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103"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104"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105"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106"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108"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200" b="0" strike="noStrike" spc="-1">
              <a:latin typeface="Arial"/>
            </a:endParaRPr>
          </a:p>
        </p:txBody>
      </p:sp>
      <p:sp>
        <p:nvSpPr>
          <p:cNvPr id="109"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200" b="0" strike="noStrike" spc="-1">
              <a:latin typeface="Arial"/>
            </a:endParaRPr>
          </a:p>
        </p:txBody>
      </p:sp>
      <p:sp>
        <p:nvSpPr>
          <p:cNvPr id="110"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200" b="0" strike="noStrike" spc="-1">
              <a:latin typeface="Arial"/>
            </a:endParaRPr>
          </a:p>
        </p:txBody>
      </p:sp>
      <p:sp>
        <p:nvSpPr>
          <p:cNvPr id="111"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200" b="0" strike="noStrike" spc="-1">
              <a:latin typeface="Arial"/>
            </a:endParaRPr>
          </a:p>
        </p:txBody>
      </p:sp>
      <p:sp>
        <p:nvSpPr>
          <p:cNvPr id="112"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200" b="0" strike="noStrike" spc="-1">
              <a:latin typeface="Arial"/>
            </a:endParaRPr>
          </a:p>
        </p:txBody>
      </p:sp>
      <p:sp>
        <p:nvSpPr>
          <p:cNvPr id="113"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r>
              <a:rPr lang="en-US"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88"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r>
              <a:rPr lang="en-US" sz="4400" b="0" strike="noStrike" spc="-1">
                <a:latin typeface="Arial"/>
              </a:rPr>
              <a:t>Click to edit the title text format</a:t>
            </a:r>
          </a:p>
        </p:txBody>
      </p:sp>
      <p:sp>
        <p:nvSpPr>
          <p:cNvPr id="39"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87"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 name="PlaceHolder 1"/>
          <p:cNvSpPr>
            <a:spLocks noGrp="1"/>
          </p:cNvSpPr>
          <p:nvPr>
            <p:ph type="title"/>
          </p:nvPr>
        </p:nvSpPr>
        <p:spPr>
          <a:xfrm>
            <a:off x="609480" y="273600"/>
            <a:ext cx="10971720" cy="1144080"/>
          </a:xfrm>
          <a:prstGeom prst="rect">
            <a:avLst/>
          </a:prstGeom>
        </p:spPr>
        <p:txBody>
          <a:bodyPr lIns="0" tIns="0" rIns="0" bIns="0" anchor="ctr">
            <a:noAutofit/>
          </a:bodyPr>
          <a:lstStyle/>
          <a:p>
            <a:pPr algn="ctr"/>
            <a:r>
              <a:rPr lang="en-US" sz="1800" b="0" strike="noStrike" spc="-1">
                <a:latin typeface="Arial"/>
              </a:rPr>
              <a:t>Click to edit the title text format</a:t>
            </a:r>
          </a:p>
        </p:txBody>
      </p:sp>
      <p:sp>
        <p:nvSpPr>
          <p:cNvPr id="77"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3.tif"/><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greenbiz.com/article/its-time-trash-recycling"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npr.org/2020/09/11/897692090/how-big-oil-misled-the-public-into-believing-plastic-would-be-recycled" TargetMode="Externa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ti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davidboje.com/truestorytelling/BEFORE%20and%20P2%20Already%20There%20Boje%20slides%20and%20commentary%20Jan%2022%202021.docx" TargetMode="External"/><Relationship Id="rId2" Type="http://schemas.openxmlformats.org/officeDocument/2006/relationships/hyperlink" Target="https://davidboje.com/truestorytelling/6%20Eventums%20of%20Protreptic%20Guides%20of%20True%20storytelling%20antenarratives%20processes%20BOJE%20Jan%2026%202021.docx" TargetMode="External"/><Relationship Id="rId1" Type="http://schemas.openxmlformats.org/officeDocument/2006/relationships/slideLayout" Target="../slideLayouts/slideLayout14.xml"/><Relationship Id="rId5" Type="http://schemas.openxmlformats.org/officeDocument/2006/relationships/image" Target="../media/image24.jpeg"/><Relationship Id="rId4" Type="http://schemas.openxmlformats.org/officeDocument/2006/relationships/hyperlink" Target="https://prezi.com/view/qjk1rSn71f0aDV1s8C3y/"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s://prezi.com/view/qjk1rSn71f0aDV1s8C3y/" TargetMode="Externa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7.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6.png"/><Relationship Id="rId1" Type="http://schemas.openxmlformats.org/officeDocument/2006/relationships/slideLayout" Target="../slideLayouts/slideLayout14.xml"/><Relationship Id="rId4" Type="http://schemas.openxmlformats.org/officeDocument/2006/relationships/image" Target="../media/image32.jpeg"/></Relationships>
</file>

<file path=ppt/slides/_rels/slide4.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2.emf"/><Relationship Id="rId2" Type="http://schemas.openxmlformats.org/officeDocument/2006/relationships/diagramData" Target="../diagrams/data1.xml"/><Relationship Id="rId1" Type="http://schemas.openxmlformats.org/officeDocument/2006/relationships/slideLayout" Target="../slideLayouts/slideLayout2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tif"/><Relationship Id="rId1" Type="http://schemas.openxmlformats.org/officeDocument/2006/relationships/slideLayout" Target="../slideLayouts/slideLayout29.xml"/><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CustomShape 1"/>
          <p:cNvSpPr/>
          <p:nvPr/>
        </p:nvSpPr>
        <p:spPr>
          <a:xfrm>
            <a:off x="7981920" y="6356520"/>
            <a:ext cx="2055960" cy="363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155D552C-8475-4A4F-ACA7-A8108301A155}" type="slidenum">
              <a:rPr lang="en-US" sz="900" b="0" strike="noStrike" spc="-1">
                <a:solidFill>
                  <a:srgbClr val="8B8B8B"/>
                </a:solidFill>
                <a:latin typeface="Calibri"/>
                <a:ea typeface="DejaVu Sans"/>
              </a:rPr>
              <a:t>1</a:t>
            </a:fld>
            <a:endParaRPr lang="en-US" sz="900" b="0" strike="noStrike" spc="-1">
              <a:latin typeface="Arial"/>
            </a:endParaRPr>
          </a:p>
        </p:txBody>
      </p:sp>
      <p:sp>
        <p:nvSpPr>
          <p:cNvPr id="125" name="CustomShape 2"/>
          <p:cNvSpPr/>
          <p:nvPr/>
        </p:nvSpPr>
        <p:spPr>
          <a:xfrm>
            <a:off x="1356480" y="201240"/>
            <a:ext cx="6955200" cy="6673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a-DK" sz="1800" b="1" strike="noStrike" spc="-1" dirty="0">
                <a:solidFill>
                  <a:srgbClr val="000000"/>
                </a:solidFill>
                <a:latin typeface="Calibri"/>
                <a:ea typeface="DejaVu Sans"/>
              </a:rPr>
              <a:t>TRAINING PROCESS- </a:t>
            </a:r>
            <a:r>
              <a:rPr lang="da-DK" sz="1800" b="1" strike="noStrike" spc="-1" dirty="0" err="1">
                <a:solidFill>
                  <a:srgbClr val="000000"/>
                </a:solidFill>
                <a:latin typeface="Calibri"/>
                <a:ea typeface="DejaVu Sans"/>
              </a:rPr>
              <a:t>structure</a:t>
            </a:r>
            <a:r>
              <a:rPr lang="da-DK" sz="1800" b="1" strike="noStrike" spc="-1" dirty="0">
                <a:solidFill>
                  <a:srgbClr val="000000"/>
                </a:solidFill>
                <a:latin typeface="Calibri"/>
                <a:ea typeface="DejaVu Sans"/>
              </a:rPr>
              <a:t> of session (Grace Ann)</a:t>
            </a:r>
            <a:endParaRPr lang="en-US" sz="1800" b="0" strike="noStrike" spc="-1" dirty="0">
              <a:latin typeface="Arial"/>
            </a:endParaRPr>
          </a:p>
          <a:p>
            <a:pPr>
              <a:lnSpc>
                <a:spcPct val="100000"/>
              </a:lnSpc>
            </a:pPr>
            <a:endParaRPr lang="en-US" sz="1800" b="0" strike="noStrike" spc="-1" dirty="0">
              <a:latin typeface="Arial"/>
            </a:endParaRPr>
          </a:p>
          <a:p>
            <a:pPr>
              <a:lnSpc>
                <a:spcPct val="100000"/>
              </a:lnSpc>
            </a:pPr>
            <a:endParaRPr lang="en-US" sz="1800" b="0" strike="noStrike" spc="-1" dirty="0">
              <a:latin typeface="Arial"/>
            </a:endParaRPr>
          </a:p>
          <a:p>
            <a:pPr>
              <a:lnSpc>
                <a:spcPct val="100000"/>
              </a:lnSpc>
            </a:pPr>
            <a:r>
              <a:rPr lang="da-DK" sz="1800" b="0" strike="noStrike" spc="-1" dirty="0">
                <a:solidFill>
                  <a:srgbClr val="000000"/>
                </a:solidFill>
                <a:latin typeface="Calibri"/>
                <a:ea typeface="DejaVu Sans"/>
              </a:rPr>
              <a:t>8:45-9:00</a:t>
            </a:r>
            <a:r>
              <a:rPr lang="da-DK" sz="1800" b="1" strike="noStrike" spc="-1" dirty="0">
                <a:solidFill>
                  <a:srgbClr val="000000"/>
                </a:solidFill>
                <a:latin typeface="Calibri"/>
                <a:ea typeface="DejaVu Sans"/>
              </a:rPr>
              <a:t> </a:t>
            </a:r>
            <a:r>
              <a:rPr lang="da-DK" sz="1800" b="0" strike="noStrike" spc="-1" dirty="0" err="1">
                <a:solidFill>
                  <a:srgbClr val="000000"/>
                </a:solidFill>
                <a:latin typeface="Calibri"/>
                <a:ea typeface="DejaVu Sans"/>
              </a:rPr>
              <a:t>Pre</a:t>
            </a:r>
            <a:r>
              <a:rPr lang="da-DK" sz="1800" b="0" strike="noStrike" spc="-1" dirty="0">
                <a:solidFill>
                  <a:srgbClr val="000000"/>
                </a:solidFill>
                <a:latin typeface="Calibri"/>
                <a:ea typeface="DejaVu Sans"/>
              </a:rPr>
              <a:t>-session ”</a:t>
            </a:r>
            <a:r>
              <a:rPr lang="da-DK" sz="1800" b="0" strike="noStrike" spc="-1" dirty="0" err="1">
                <a:solidFill>
                  <a:srgbClr val="000000"/>
                </a:solidFill>
                <a:latin typeface="Calibri"/>
                <a:ea typeface="DejaVu Sans"/>
              </a:rPr>
              <a:t>coffee</a:t>
            </a:r>
            <a:r>
              <a:rPr lang="da-DK" sz="1800" b="0" strike="noStrike" spc="-1" dirty="0">
                <a:solidFill>
                  <a:srgbClr val="000000"/>
                </a:solidFill>
                <a:latin typeface="Calibri"/>
                <a:ea typeface="DejaVu Sans"/>
              </a:rPr>
              <a:t>”</a:t>
            </a:r>
            <a:endParaRPr lang="en-US" sz="1800" b="0" strike="noStrike" spc="-1" dirty="0">
              <a:latin typeface="Arial"/>
            </a:endParaRPr>
          </a:p>
          <a:p>
            <a:pPr>
              <a:lnSpc>
                <a:spcPct val="100000"/>
              </a:lnSpc>
            </a:pPr>
            <a:endParaRPr lang="en-US" sz="1800" b="0" strike="noStrike" spc="-1" dirty="0">
              <a:latin typeface="Arial"/>
            </a:endParaRPr>
          </a:p>
          <a:p>
            <a:pPr>
              <a:lnSpc>
                <a:spcPct val="100000"/>
              </a:lnSpc>
            </a:pPr>
            <a:r>
              <a:rPr lang="da-DK" sz="1800" b="0" strike="noStrike" spc="-1" dirty="0">
                <a:solidFill>
                  <a:srgbClr val="000000"/>
                </a:solidFill>
                <a:latin typeface="Calibri"/>
                <a:ea typeface="DejaVu Sans"/>
              </a:rPr>
              <a:t>9-9:05 </a:t>
            </a:r>
            <a:r>
              <a:rPr lang="da-DK" sz="1800" b="0" strike="noStrike" spc="-1" dirty="0" err="1">
                <a:solidFill>
                  <a:srgbClr val="000000"/>
                </a:solidFill>
                <a:latin typeface="Calibri"/>
                <a:ea typeface="DejaVu Sans"/>
              </a:rPr>
              <a:t>Welcome</a:t>
            </a:r>
            <a:r>
              <a:rPr lang="da-DK" sz="1800" b="0" strike="noStrike" spc="-1" dirty="0">
                <a:solidFill>
                  <a:srgbClr val="000000"/>
                </a:solidFill>
                <a:latin typeface="Calibri"/>
                <a:ea typeface="DejaVu Sans"/>
              </a:rPr>
              <a:t>; Check-in; and Agenda for the session </a:t>
            </a:r>
            <a:endParaRPr lang="en-US" sz="1800" b="0" strike="noStrike" spc="-1" dirty="0">
              <a:latin typeface="Arial"/>
            </a:endParaRPr>
          </a:p>
          <a:p>
            <a:pPr>
              <a:lnSpc>
                <a:spcPct val="100000"/>
              </a:lnSpc>
            </a:pPr>
            <a:r>
              <a:rPr lang="en-US" sz="1800" b="0" strike="noStrike" spc="-1" dirty="0">
                <a:solidFill>
                  <a:srgbClr val="000000"/>
                </a:solidFill>
                <a:latin typeface="Calibri"/>
                <a:ea typeface="DejaVu Sans"/>
              </a:rPr>
              <a:t>9:05-9:10 </a:t>
            </a:r>
            <a:r>
              <a:rPr lang="en-US" sz="1800" b="0" strike="noStrike" spc="-1" dirty="0" err="1">
                <a:solidFill>
                  <a:srgbClr val="000000"/>
                </a:solidFill>
                <a:latin typeface="Calibri"/>
                <a:ea typeface="DejaVu Sans"/>
              </a:rPr>
              <a:t>Groundrules</a:t>
            </a:r>
            <a:r>
              <a:rPr lang="en-US" sz="1800" b="0" strike="noStrike" spc="-1" dirty="0">
                <a:solidFill>
                  <a:srgbClr val="000000"/>
                </a:solidFill>
                <a:latin typeface="Calibri"/>
                <a:ea typeface="DejaVu Sans"/>
              </a:rPr>
              <a:t>; word/phrase of homework to be used later</a:t>
            </a:r>
            <a:endParaRPr lang="en-US" sz="1800" b="0" strike="noStrike" spc="-1" dirty="0">
              <a:latin typeface="Arial"/>
            </a:endParaRPr>
          </a:p>
          <a:p>
            <a:pPr>
              <a:lnSpc>
                <a:spcPct val="100000"/>
              </a:lnSpc>
            </a:pPr>
            <a:r>
              <a:rPr lang="da-DK" sz="1800" b="0" strike="noStrike" spc="-1" dirty="0">
                <a:solidFill>
                  <a:srgbClr val="000000"/>
                </a:solidFill>
                <a:latin typeface="Calibri"/>
                <a:ea typeface="DejaVu Sans"/>
              </a:rPr>
              <a:t>9:10-9:25 </a:t>
            </a:r>
            <a:r>
              <a:rPr lang="da-DK" sz="1800" b="0" strike="noStrike" spc="-1" dirty="0" err="1">
                <a:solidFill>
                  <a:srgbClr val="000000"/>
                </a:solidFill>
                <a:latin typeface="Calibri"/>
                <a:ea typeface="DejaVu Sans"/>
              </a:rPr>
              <a:t>Nuts&amp;Bolts</a:t>
            </a:r>
            <a:r>
              <a:rPr lang="da-DK" sz="1800" b="0" strike="noStrike" spc="-1" dirty="0">
                <a:solidFill>
                  <a:srgbClr val="000000"/>
                </a:solidFill>
                <a:latin typeface="Calibri"/>
                <a:ea typeface="DejaVu Sans"/>
              </a:rPr>
              <a:t> GA; chat for feedback</a:t>
            </a:r>
            <a:endParaRPr lang="en-US" sz="1800" b="0" strike="noStrike" spc="-1" dirty="0">
              <a:latin typeface="Arial"/>
            </a:endParaRPr>
          </a:p>
          <a:p>
            <a:pPr>
              <a:lnSpc>
                <a:spcPct val="100000"/>
              </a:lnSpc>
            </a:pPr>
            <a:r>
              <a:rPr lang="da-DK" sz="1800" b="0" strike="noStrike" spc="-1" dirty="0">
                <a:solidFill>
                  <a:srgbClr val="000000"/>
                </a:solidFill>
                <a:latin typeface="Calibri"/>
                <a:ea typeface="DejaVu Sans"/>
              </a:rPr>
              <a:t> </a:t>
            </a:r>
            <a:endParaRPr lang="en-US" sz="1800" b="0" strike="noStrike" spc="-1" dirty="0">
              <a:latin typeface="Arial"/>
            </a:endParaRPr>
          </a:p>
          <a:p>
            <a:pPr marL="360">
              <a:lnSpc>
                <a:spcPct val="100000"/>
              </a:lnSpc>
            </a:pPr>
            <a:r>
              <a:rPr lang="da-DK" sz="1800" b="0" strike="noStrike" spc="-1" dirty="0">
                <a:solidFill>
                  <a:srgbClr val="000000"/>
                </a:solidFill>
                <a:latin typeface="Calibri"/>
                <a:ea typeface="DejaVu Sans"/>
              </a:rPr>
              <a:t>9:25-9:30 Jens: Principle 2 </a:t>
            </a:r>
            <a:r>
              <a:rPr lang="da-DK" sz="1800" b="0" strike="noStrike" spc="-1" dirty="0" err="1">
                <a:solidFill>
                  <a:srgbClr val="000000"/>
                </a:solidFill>
                <a:latin typeface="Calibri"/>
                <a:ea typeface="DejaVu Sans"/>
              </a:rPr>
              <a:t>Making</a:t>
            </a:r>
            <a:r>
              <a:rPr lang="da-DK" sz="1800" b="0" strike="noStrike" spc="-1" dirty="0">
                <a:solidFill>
                  <a:srgbClr val="000000"/>
                </a:solidFill>
                <a:latin typeface="Calibri"/>
                <a:ea typeface="DejaVu Sans"/>
              </a:rPr>
              <a:t> </a:t>
            </a:r>
            <a:r>
              <a:rPr lang="da-DK" sz="1800" b="0" strike="noStrike" spc="-1" dirty="0" err="1">
                <a:solidFill>
                  <a:srgbClr val="000000"/>
                </a:solidFill>
                <a:latin typeface="Calibri"/>
                <a:ea typeface="DejaVu Sans"/>
              </a:rPr>
              <a:t>Room</a:t>
            </a:r>
            <a:endParaRPr lang="en-US" sz="1800" b="0" strike="noStrike" spc="-1" dirty="0">
              <a:latin typeface="Arial"/>
            </a:endParaRPr>
          </a:p>
          <a:p>
            <a:pPr marL="360">
              <a:lnSpc>
                <a:spcPct val="100000"/>
              </a:lnSpc>
            </a:pPr>
            <a:r>
              <a:rPr lang="da-DK" sz="1800" b="0" strike="noStrike" spc="-1" dirty="0">
                <a:solidFill>
                  <a:srgbClr val="000000"/>
                </a:solidFill>
                <a:latin typeface="Calibri"/>
                <a:ea typeface="DejaVu Sans"/>
              </a:rPr>
              <a:t>9:30-9:45 David: Processes for P2 </a:t>
            </a:r>
            <a:r>
              <a:rPr lang="da-DK" sz="1800" b="0" strike="noStrike" spc="-1" dirty="0" err="1">
                <a:solidFill>
                  <a:srgbClr val="000000"/>
                </a:solidFill>
                <a:latin typeface="Calibri"/>
                <a:ea typeface="DejaVu Sans"/>
              </a:rPr>
              <a:t>Before</a:t>
            </a:r>
            <a:r>
              <a:rPr lang="da-DK" spc="-1" dirty="0">
                <a:solidFill>
                  <a:srgbClr val="000000"/>
                </a:solidFill>
                <a:latin typeface="Calibri"/>
                <a:ea typeface="DejaVu Sans"/>
              </a:rPr>
              <a:t> of Deep </a:t>
            </a:r>
            <a:r>
              <a:rPr lang="da-DK" spc="-1" dirty="0" err="1">
                <a:solidFill>
                  <a:srgbClr val="000000"/>
                </a:solidFill>
                <a:latin typeface="Calibri"/>
                <a:ea typeface="DejaVu Sans"/>
              </a:rPr>
              <a:t>history</a:t>
            </a:r>
            <a:r>
              <a:rPr lang="da-DK" spc="-1" dirty="0">
                <a:solidFill>
                  <a:srgbClr val="000000"/>
                </a:solidFill>
                <a:latin typeface="Calibri"/>
                <a:ea typeface="DejaVu Sans"/>
              </a:rPr>
              <a:t>, 3 </a:t>
            </a:r>
            <a:r>
              <a:rPr lang="da-DK" spc="-1" dirty="0" err="1">
                <a:solidFill>
                  <a:srgbClr val="000000"/>
                </a:solidFill>
                <a:latin typeface="Calibri"/>
                <a:ea typeface="DejaVu Sans"/>
              </a:rPr>
              <a:t>tools</a:t>
            </a:r>
            <a:endParaRPr lang="en-US" sz="1800" b="0" strike="noStrike" spc="-1" dirty="0">
              <a:latin typeface="Arial"/>
            </a:endParaRPr>
          </a:p>
          <a:p>
            <a:pPr marL="360">
              <a:lnSpc>
                <a:spcPct val="100000"/>
              </a:lnSpc>
            </a:pPr>
            <a:r>
              <a:rPr lang="da-DK" sz="1800" b="0" strike="noStrike" spc="-1" dirty="0">
                <a:solidFill>
                  <a:srgbClr val="000000"/>
                </a:solidFill>
                <a:latin typeface="Calibri"/>
                <a:ea typeface="DejaVu Sans"/>
              </a:rPr>
              <a:t>9:45-9:55 Jens: </a:t>
            </a:r>
            <a:r>
              <a:rPr lang="da-DK" sz="1800" b="0" strike="noStrike" spc="-1" dirty="0" err="1">
                <a:solidFill>
                  <a:srgbClr val="000000"/>
                </a:solidFill>
                <a:latin typeface="Calibri"/>
                <a:ea typeface="DejaVu Sans"/>
              </a:rPr>
              <a:t>examples</a:t>
            </a:r>
            <a:r>
              <a:rPr lang="da-DK" sz="1800" b="0" strike="noStrike" spc="-1" dirty="0">
                <a:solidFill>
                  <a:srgbClr val="000000"/>
                </a:solidFill>
                <a:latin typeface="Calibri"/>
                <a:ea typeface="DejaVu Sans"/>
              </a:rPr>
              <a:t> and </a:t>
            </a:r>
            <a:r>
              <a:rPr lang="da-DK" sz="1800" b="0" strike="noStrike" spc="-1" dirty="0" err="1">
                <a:solidFill>
                  <a:srgbClr val="000000"/>
                </a:solidFill>
                <a:latin typeface="Calibri"/>
                <a:ea typeface="DejaVu Sans"/>
              </a:rPr>
              <a:t>lead</a:t>
            </a:r>
            <a:r>
              <a:rPr lang="da-DK" sz="1800" b="0" strike="noStrike" spc="-1" dirty="0">
                <a:solidFill>
                  <a:srgbClr val="000000"/>
                </a:solidFill>
                <a:latin typeface="Calibri"/>
                <a:ea typeface="DejaVu Sans"/>
              </a:rPr>
              <a:t> in to </a:t>
            </a:r>
            <a:r>
              <a:rPr lang="da-DK" sz="1800" b="0" strike="noStrike" spc="-1" dirty="0" err="1">
                <a:solidFill>
                  <a:srgbClr val="000000"/>
                </a:solidFill>
                <a:latin typeface="Calibri"/>
                <a:ea typeface="DejaVu Sans"/>
              </a:rPr>
              <a:t>breakout</a:t>
            </a:r>
            <a:endParaRPr lang="en-US" sz="1800" b="0" strike="noStrike" spc="-1" dirty="0">
              <a:latin typeface="Arial"/>
            </a:endParaRPr>
          </a:p>
          <a:p>
            <a:pPr marL="360">
              <a:lnSpc>
                <a:spcPct val="100000"/>
              </a:lnSpc>
            </a:pPr>
            <a:r>
              <a:rPr lang="da-DK" sz="1800" b="0" strike="noStrike" spc="-1" dirty="0">
                <a:solidFill>
                  <a:srgbClr val="000000"/>
                </a:solidFill>
                <a:latin typeface="Calibri"/>
                <a:ea typeface="Calibri"/>
              </a:rPr>
              <a:t>9:55-10:10. </a:t>
            </a:r>
            <a:r>
              <a:rPr lang="da-DK" sz="1800" b="0" strike="noStrike" spc="-1" dirty="0" err="1">
                <a:solidFill>
                  <a:srgbClr val="000000"/>
                </a:solidFill>
                <a:latin typeface="Calibri"/>
                <a:ea typeface="Calibri"/>
              </a:rPr>
              <a:t>Breakout</a:t>
            </a:r>
            <a:r>
              <a:rPr lang="da-DK" sz="1800" b="0" strike="noStrike" spc="-1" dirty="0">
                <a:solidFill>
                  <a:srgbClr val="000000"/>
                </a:solidFill>
                <a:latin typeface="Calibri"/>
                <a:ea typeface="Calibri"/>
              </a:rPr>
              <a:t>—Lena </a:t>
            </a:r>
            <a:endParaRPr lang="en-US" sz="1800" b="0" strike="noStrike" spc="-1" dirty="0">
              <a:latin typeface="Arial"/>
            </a:endParaRPr>
          </a:p>
          <a:p>
            <a:pPr marL="360">
              <a:lnSpc>
                <a:spcPct val="100000"/>
              </a:lnSpc>
            </a:pPr>
            <a:r>
              <a:rPr lang="da-DK" sz="1800" b="0" strike="noStrike" spc="-1" dirty="0">
                <a:solidFill>
                  <a:srgbClr val="000000"/>
                </a:solidFill>
                <a:latin typeface="Calibri"/>
                <a:ea typeface="Calibri"/>
              </a:rPr>
              <a:t>10:10-10:20  </a:t>
            </a:r>
            <a:r>
              <a:rPr lang="da-DK" sz="1800" b="0" strike="noStrike" spc="-1" dirty="0" err="1">
                <a:solidFill>
                  <a:srgbClr val="000000"/>
                </a:solidFill>
                <a:latin typeface="Calibri"/>
                <a:ea typeface="Calibri"/>
              </a:rPr>
              <a:t>DeBrief</a:t>
            </a:r>
            <a:r>
              <a:rPr lang="da-DK" sz="1800" b="0" strike="noStrike" spc="-1" dirty="0">
                <a:solidFill>
                  <a:srgbClr val="000000"/>
                </a:solidFill>
                <a:latin typeface="Calibri"/>
                <a:ea typeface="Calibri"/>
              </a:rPr>
              <a:t> </a:t>
            </a:r>
            <a:endParaRPr lang="en-US" sz="1800" b="0" strike="noStrike" spc="-1" dirty="0">
              <a:latin typeface="Arial"/>
            </a:endParaRPr>
          </a:p>
          <a:p>
            <a:pPr marL="360">
              <a:lnSpc>
                <a:spcPct val="100000"/>
              </a:lnSpc>
            </a:pPr>
            <a:r>
              <a:rPr lang="da-DK" sz="1800" b="0" strike="noStrike" spc="-1" dirty="0">
                <a:solidFill>
                  <a:srgbClr val="000000"/>
                </a:solidFill>
                <a:latin typeface="Calibri"/>
                <a:ea typeface="Calibri"/>
              </a:rPr>
              <a:t>10:20- 10:25 </a:t>
            </a:r>
            <a:r>
              <a:rPr lang="da-DK" sz="1800" b="0" strike="noStrike" spc="-1" dirty="0" err="1">
                <a:solidFill>
                  <a:srgbClr val="000000"/>
                </a:solidFill>
                <a:latin typeface="Calibri"/>
                <a:ea typeface="Calibri"/>
              </a:rPr>
              <a:t>Homework</a:t>
            </a:r>
            <a:r>
              <a:rPr lang="da-DK" sz="1800" b="0" strike="noStrike" spc="-1" dirty="0">
                <a:solidFill>
                  <a:srgbClr val="000000"/>
                </a:solidFill>
                <a:latin typeface="Calibri"/>
                <a:ea typeface="Calibri"/>
              </a:rPr>
              <a:t>-Lena;</a:t>
            </a:r>
            <a:r>
              <a:rPr lang="da-DK" sz="1800" b="0" strike="noStrike" spc="-1" dirty="0">
                <a:solidFill>
                  <a:srgbClr val="000000"/>
                </a:solidFill>
                <a:latin typeface="Calibri"/>
                <a:ea typeface="DejaVu Sans"/>
              </a:rPr>
              <a:t> transition to </a:t>
            </a:r>
            <a:r>
              <a:rPr lang="da-DK" sz="1800" b="0" strike="noStrike" spc="-1" dirty="0" err="1">
                <a:solidFill>
                  <a:srgbClr val="000000"/>
                </a:solidFill>
                <a:latin typeface="Calibri"/>
                <a:ea typeface="DejaVu Sans"/>
              </a:rPr>
              <a:t>next</a:t>
            </a:r>
            <a:r>
              <a:rPr lang="da-DK" sz="1800" b="0" strike="noStrike" spc="-1" dirty="0">
                <a:solidFill>
                  <a:srgbClr val="000000"/>
                </a:solidFill>
                <a:latin typeface="Calibri"/>
                <a:ea typeface="DejaVu Sans"/>
              </a:rPr>
              <a:t> </a:t>
            </a:r>
            <a:r>
              <a:rPr lang="da-DK" sz="1800" b="0" strike="noStrike" spc="-1" dirty="0" err="1">
                <a:solidFill>
                  <a:srgbClr val="000000"/>
                </a:solidFill>
                <a:latin typeface="Calibri"/>
                <a:ea typeface="DejaVu Sans"/>
              </a:rPr>
              <a:t>concept</a:t>
            </a:r>
            <a:endParaRPr lang="en-US" sz="1800" b="0" strike="noStrike" spc="-1" dirty="0">
              <a:latin typeface="Arial"/>
            </a:endParaRPr>
          </a:p>
          <a:p>
            <a:pPr marL="360">
              <a:lnSpc>
                <a:spcPct val="100000"/>
              </a:lnSpc>
            </a:pPr>
            <a:r>
              <a:rPr lang="da-DK" sz="1800" b="0" strike="noStrike" spc="-1" dirty="0">
                <a:solidFill>
                  <a:srgbClr val="000000"/>
                </a:solidFill>
                <a:latin typeface="Calibri"/>
                <a:ea typeface="DejaVu Sans"/>
              </a:rPr>
              <a:t>10:25-10:30 Q&amp;A</a:t>
            </a:r>
            <a:endParaRPr lang="en-US" sz="1800" b="0" strike="noStrike" spc="-1" dirty="0">
              <a:latin typeface="Arial"/>
            </a:endParaRPr>
          </a:p>
          <a:p>
            <a:pPr marL="360">
              <a:lnSpc>
                <a:spcPct val="100000"/>
              </a:lnSpc>
            </a:pPr>
            <a:endParaRPr lang="en-US" sz="1800" b="0" strike="noStrike" spc="-1" dirty="0">
              <a:latin typeface="Arial"/>
            </a:endParaRPr>
          </a:p>
          <a:p>
            <a:pPr marL="360">
              <a:lnSpc>
                <a:spcPct val="100000"/>
              </a:lnSpc>
            </a:pPr>
            <a:r>
              <a:rPr lang="da-DK" sz="1800" b="0" strike="noStrike" spc="-1" dirty="0">
                <a:solidFill>
                  <a:srgbClr val="000000"/>
                </a:solidFill>
                <a:latin typeface="Calibri"/>
                <a:ea typeface="Calibri"/>
              </a:rPr>
              <a:t>10:30-10:45 POST-session </a:t>
            </a:r>
            <a:r>
              <a:rPr lang="da-DK" sz="1800" b="0" strike="noStrike" spc="-1" dirty="0" err="1">
                <a:solidFill>
                  <a:srgbClr val="000000"/>
                </a:solidFill>
                <a:latin typeface="Calibri"/>
                <a:ea typeface="Calibri"/>
              </a:rPr>
              <a:t>informal</a:t>
            </a:r>
            <a:r>
              <a:rPr lang="da-DK" sz="1800" b="0" strike="noStrike" spc="-1" dirty="0">
                <a:solidFill>
                  <a:srgbClr val="000000"/>
                </a:solidFill>
                <a:latin typeface="Calibri"/>
                <a:ea typeface="Calibri"/>
              </a:rPr>
              <a:t> </a:t>
            </a:r>
            <a:r>
              <a:rPr lang="da-DK" sz="1800" b="0" strike="noStrike" spc="-1" dirty="0" err="1">
                <a:solidFill>
                  <a:srgbClr val="000000"/>
                </a:solidFill>
                <a:latin typeface="Calibri"/>
                <a:ea typeface="Calibri"/>
              </a:rPr>
              <a:t>discussion</a:t>
            </a:r>
            <a:endParaRPr lang="en-US" sz="1800" b="0" strike="noStrike" spc="-1" dirty="0">
              <a:latin typeface="Arial"/>
            </a:endParaRPr>
          </a:p>
          <a:p>
            <a:pPr marL="360">
              <a:lnSpc>
                <a:spcPct val="100000"/>
              </a:lnSpc>
            </a:pPr>
            <a:r>
              <a:rPr lang="da-DK" sz="1800" b="0" strike="noStrike" spc="-1" dirty="0">
                <a:solidFill>
                  <a:srgbClr val="000000"/>
                </a:solidFill>
                <a:latin typeface="Calibri"/>
                <a:ea typeface="Calibri"/>
              </a:rPr>
              <a:t>10:45-?  Team de-brief </a:t>
            </a:r>
            <a:endParaRPr lang="en-US" sz="1800" b="0" strike="noStrike" spc="-1" dirty="0">
              <a:latin typeface="Arial"/>
            </a:endParaRPr>
          </a:p>
          <a:p>
            <a:pPr marL="457560">
              <a:lnSpc>
                <a:spcPct val="100000"/>
              </a:lnSpc>
            </a:pPr>
            <a:endParaRPr lang="en-US" sz="1800" b="0" strike="noStrike" spc="-1" dirty="0">
              <a:latin typeface="Arial"/>
            </a:endParaRPr>
          </a:p>
          <a:p>
            <a:pPr marL="457560">
              <a:lnSpc>
                <a:spcPct val="100000"/>
              </a:lnSpc>
            </a:pPr>
            <a:br>
              <a:rPr dirty="0"/>
            </a:br>
            <a:br>
              <a:rPr dirty="0"/>
            </a:br>
            <a:r>
              <a:rPr lang="da-DK" sz="1800" b="0" strike="noStrike" spc="-1" dirty="0">
                <a:solidFill>
                  <a:srgbClr val="000000"/>
                </a:solidFill>
                <a:latin typeface="Calibri"/>
                <a:ea typeface="DejaVu Sans"/>
              </a:rPr>
              <a:t> </a:t>
            </a:r>
            <a:endParaRPr lang="en-US" sz="1800" b="0" strike="noStrike" spc="-1" dirty="0">
              <a:latin typeface="Arial"/>
            </a:endParaRPr>
          </a:p>
          <a:p>
            <a:pPr marL="457560">
              <a:lnSpc>
                <a:spcPct val="100000"/>
              </a:lnSpc>
            </a:pPr>
            <a:endParaRPr lang="en-US" sz="1800" b="0" strike="noStrike" spc="-1" dirty="0">
              <a:latin typeface="Arial"/>
            </a:endParaRPr>
          </a:p>
        </p:txBody>
      </p:sp>
      <p:pic>
        <p:nvPicPr>
          <p:cNvPr id="7" name="Billede 2">
            <a:extLst>
              <a:ext uri="{FF2B5EF4-FFF2-40B4-BE49-F238E27FC236}">
                <a16:creationId xmlns:a16="http://schemas.microsoft.com/office/drawing/2014/main" id="{FABACD28-92CF-D341-947A-3C07480556A9}"/>
              </a:ext>
            </a:extLst>
          </p:cNvPr>
          <p:cNvPicPr/>
          <p:nvPr/>
        </p:nvPicPr>
        <p:blipFill>
          <a:blip r:embed="rId3"/>
          <a:stretch/>
        </p:blipFill>
        <p:spPr>
          <a:xfrm>
            <a:off x="8311680" y="61781"/>
            <a:ext cx="3875842" cy="3676030"/>
          </a:xfrm>
          <a:prstGeom prst="rect">
            <a:avLst/>
          </a:prstGeom>
          <a:ln w="0">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Picture 2" descr=" Simple Do and Don't of Lineup Positioning to Boost the Beginner'"/>
          <p:cNvPicPr/>
          <p:nvPr/>
        </p:nvPicPr>
        <p:blipFill>
          <a:blip r:embed="rId2"/>
          <a:stretch/>
        </p:blipFill>
        <p:spPr>
          <a:xfrm>
            <a:off x="1523880" y="817560"/>
            <a:ext cx="9143280" cy="5005800"/>
          </a:xfrm>
          <a:prstGeom prst="rect">
            <a:avLst/>
          </a:prstGeom>
          <a:ln w="0">
            <a:noFill/>
          </a:ln>
        </p:spPr>
      </p:pic>
    </p:spTree>
    <p:extLst>
      <p:ext uri="{BB962C8B-B14F-4D97-AF65-F5344CB8AC3E}">
        <p14:creationId xmlns:p14="http://schemas.microsoft.com/office/powerpoint/2010/main" val="31197443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6F8FC"/>
            </a:gs>
            <a:gs pos="100000">
              <a:srgbClr val="ABC0E4"/>
            </a:gs>
          </a:gsLst>
          <a:lin ang="5400000"/>
        </a:gradFill>
        <a:effectLst/>
      </p:bgPr>
    </p:bg>
    <p:spTree>
      <p:nvGrpSpPr>
        <p:cNvPr id="1" name=""/>
        <p:cNvGrpSpPr/>
        <p:nvPr/>
      </p:nvGrpSpPr>
      <p:grpSpPr>
        <a:xfrm>
          <a:off x="0" y="0"/>
          <a:ext cx="0" cy="0"/>
          <a:chOff x="0" y="0"/>
          <a:chExt cx="0" cy="0"/>
        </a:xfrm>
      </p:grpSpPr>
      <p:pic>
        <p:nvPicPr>
          <p:cNvPr id="158" name="Billede 12"/>
          <p:cNvPicPr/>
          <p:nvPr/>
        </p:nvPicPr>
        <p:blipFill>
          <a:blip r:embed="rId2"/>
          <a:stretch/>
        </p:blipFill>
        <p:spPr>
          <a:xfrm>
            <a:off x="5925600" y="1870560"/>
            <a:ext cx="2098080" cy="1397880"/>
          </a:xfrm>
          <a:prstGeom prst="rect">
            <a:avLst/>
          </a:prstGeom>
          <a:ln w="0">
            <a:noFill/>
          </a:ln>
        </p:spPr>
      </p:pic>
      <p:sp>
        <p:nvSpPr>
          <p:cNvPr id="159" name="CustomShape 1"/>
          <p:cNvSpPr/>
          <p:nvPr/>
        </p:nvSpPr>
        <p:spPr>
          <a:xfrm>
            <a:off x="2024280" y="120240"/>
            <a:ext cx="4792680" cy="17967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da-DK" sz="4000" b="1" strike="noStrike" spc="-1">
                <a:solidFill>
                  <a:srgbClr val="000000"/>
                </a:solidFill>
                <a:latin typeface="Calibri"/>
                <a:ea typeface="DejaVu Sans"/>
              </a:rPr>
              <a:t>Principle 2 </a:t>
            </a:r>
            <a:r>
              <a:rPr lang="en-US" sz="3600" b="1" strike="noStrike" spc="-1">
                <a:solidFill>
                  <a:srgbClr val="000000"/>
                </a:solidFill>
                <a:latin typeface="Calibri"/>
                <a:ea typeface="DejaVu Sans"/>
              </a:rPr>
              <a:t>Make room </a:t>
            </a:r>
            <a:br/>
            <a:r>
              <a:rPr lang="en-US" sz="2400" b="1" strike="noStrike" spc="-1">
                <a:solidFill>
                  <a:srgbClr val="000000"/>
                </a:solidFill>
                <a:latin typeface="Calibri"/>
                <a:ea typeface="DejaVu Sans"/>
              </a:rPr>
              <a:t>True storytelling makes spaces </a:t>
            </a:r>
            <a:endParaRPr lang="en-US" sz="2400" b="0" strike="noStrike" spc="-1">
              <a:latin typeface="Arial"/>
            </a:endParaRPr>
          </a:p>
          <a:p>
            <a:pPr>
              <a:lnSpc>
                <a:spcPct val="100000"/>
              </a:lnSpc>
            </a:pPr>
            <a:r>
              <a:rPr lang="en-US" sz="2400" b="1" strike="noStrike" spc="-1">
                <a:solidFill>
                  <a:srgbClr val="000000"/>
                </a:solidFill>
                <a:latin typeface="Calibri"/>
                <a:ea typeface="DejaVu Sans"/>
              </a:rPr>
              <a:t>respecting the stories already there</a:t>
            </a:r>
            <a:br/>
            <a:endParaRPr lang="en-US" sz="2400" b="0" strike="noStrike" spc="-1">
              <a:latin typeface="Arial"/>
            </a:endParaRPr>
          </a:p>
        </p:txBody>
      </p:sp>
      <p:pic>
        <p:nvPicPr>
          <p:cNvPr id="160" name="Picture 2" descr="ountry to see more thundershowers today, heavy rain in some areas"/>
          <p:cNvPicPr/>
          <p:nvPr/>
        </p:nvPicPr>
        <p:blipFill>
          <a:blip r:embed="rId3"/>
          <a:stretch/>
        </p:blipFill>
        <p:spPr>
          <a:xfrm>
            <a:off x="5877360" y="4081320"/>
            <a:ext cx="2738160" cy="1539720"/>
          </a:xfrm>
          <a:prstGeom prst="rect">
            <a:avLst/>
          </a:prstGeom>
          <a:ln w="0">
            <a:noFill/>
          </a:ln>
        </p:spPr>
      </p:pic>
      <p:pic>
        <p:nvPicPr>
          <p:cNvPr id="161" name="Billede 11"/>
          <p:cNvPicPr/>
          <p:nvPr/>
        </p:nvPicPr>
        <p:blipFill>
          <a:blip r:embed="rId4"/>
          <a:stretch/>
        </p:blipFill>
        <p:spPr>
          <a:xfrm>
            <a:off x="9197640" y="997560"/>
            <a:ext cx="2437920" cy="3551400"/>
          </a:xfrm>
          <a:prstGeom prst="rect">
            <a:avLst/>
          </a:prstGeom>
          <a:ln w="0">
            <a:noFill/>
          </a:ln>
        </p:spPr>
      </p:pic>
      <p:pic>
        <p:nvPicPr>
          <p:cNvPr id="162" name="Picture 4" descr="edlæg Klimarådet – og der er ingen grund til at savne endnu et overflødigt  rå"/>
          <p:cNvPicPr/>
          <p:nvPr/>
        </p:nvPicPr>
        <p:blipFill>
          <a:blip r:embed="rId5"/>
          <a:stretch/>
        </p:blipFill>
        <p:spPr>
          <a:xfrm>
            <a:off x="1939320" y="3767400"/>
            <a:ext cx="3504240" cy="2102400"/>
          </a:xfrm>
          <a:prstGeom prst="rect">
            <a:avLst/>
          </a:prstGeom>
          <a:ln w="0">
            <a:noFill/>
          </a:ln>
        </p:spPr>
      </p:pic>
      <p:pic>
        <p:nvPicPr>
          <p:cNvPr id="163" name="Picture 2" descr="ustainable development goals - Ramboll Group"/>
          <p:cNvPicPr/>
          <p:nvPr/>
        </p:nvPicPr>
        <p:blipFill>
          <a:blip r:embed="rId6"/>
          <a:stretch/>
        </p:blipFill>
        <p:spPr>
          <a:xfrm>
            <a:off x="2226240" y="1774800"/>
            <a:ext cx="2825640" cy="1589040"/>
          </a:xfrm>
          <a:prstGeom prst="rect">
            <a:avLst/>
          </a:prstGeom>
          <a:ln w="0">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1702620F-65BF-BA44-864C-072E2328CE72}"/>
              </a:ext>
            </a:extLst>
          </p:cNvPr>
          <p:cNvSpPr/>
          <p:nvPr/>
        </p:nvSpPr>
        <p:spPr>
          <a:xfrm>
            <a:off x="2152650" y="936147"/>
            <a:ext cx="6159608" cy="706544"/>
          </a:xfrm>
          <a:prstGeom prst="roundRect">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accent3">
                  <a:lumMod val="60000"/>
                  <a:lumOff val="40000"/>
                </a:schemeClr>
              </a:solidFill>
            </a:endParaRPr>
          </a:p>
        </p:txBody>
      </p:sp>
      <p:sp>
        <p:nvSpPr>
          <p:cNvPr id="4" name="Title 3">
            <a:extLst>
              <a:ext uri="{FF2B5EF4-FFF2-40B4-BE49-F238E27FC236}">
                <a16:creationId xmlns:a16="http://schemas.microsoft.com/office/drawing/2014/main" id="{F93386BC-EAEB-3847-ABA7-89D2816D62F1}"/>
              </a:ext>
            </a:extLst>
          </p:cNvPr>
          <p:cNvSpPr>
            <a:spLocks noGrp="1"/>
          </p:cNvSpPr>
          <p:nvPr>
            <p:ph type="title"/>
          </p:nvPr>
        </p:nvSpPr>
        <p:spPr>
          <a:xfrm>
            <a:off x="2152650" y="144051"/>
            <a:ext cx="7886700" cy="828223"/>
          </a:xfrm>
        </p:spPr>
        <p:txBody>
          <a:bodyPr>
            <a:normAutofit/>
          </a:bodyPr>
          <a:lstStyle/>
          <a:p>
            <a:r>
              <a:rPr lang="en-US" sz="4500" b="1" spc="-1" dirty="0">
                <a:solidFill>
                  <a:schemeClr val="accent5">
                    <a:lumMod val="50000"/>
                  </a:schemeClr>
                </a:solidFill>
                <a:ea typeface="DejaVu Sans"/>
              </a:rPr>
              <a:t>Processes</a:t>
            </a:r>
            <a:endParaRPr lang="en-CH" sz="4500" dirty="0">
              <a:solidFill>
                <a:schemeClr val="accent5">
                  <a:lumMod val="50000"/>
                </a:schemeClr>
              </a:solidFill>
            </a:endParaRPr>
          </a:p>
        </p:txBody>
      </p:sp>
      <p:sp>
        <p:nvSpPr>
          <p:cNvPr id="5" name="Content Placeholder 4">
            <a:extLst>
              <a:ext uri="{FF2B5EF4-FFF2-40B4-BE49-F238E27FC236}">
                <a16:creationId xmlns:a16="http://schemas.microsoft.com/office/drawing/2014/main" id="{D5AA2BA5-7DCB-8442-976E-F29CAF9AFC40}"/>
              </a:ext>
            </a:extLst>
          </p:cNvPr>
          <p:cNvSpPr>
            <a:spLocks noGrp="1"/>
          </p:cNvSpPr>
          <p:nvPr>
            <p:ph idx="1"/>
          </p:nvPr>
        </p:nvSpPr>
        <p:spPr>
          <a:xfrm>
            <a:off x="2152648" y="1057414"/>
            <a:ext cx="6159609" cy="585278"/>
          </a:xfrm>
        </p:spPr>
        <p:txBody>
          <a:bodyPr>
            <a:normAutofit fontScale="40000" lnSpcReduction="20000"/>
          </a:bodyPr>
          <a:lstStyle/>
          <a:p>
            <a:pPr marL="1080" indent="0">
              <a:lnSpc>
                <a:spcPct val="100000"/>
              </a:lnSpc>
              <a:buClr>
                <a:srgbClr val="000000"/>
              </a:buClr>
              <a:buNone/>
            </a:pPr>
            <a:r>
              <a:rPr lang="en-US" sz="4300" b="1" i="1" spc="-1" dirty="0">
                <a:solidFill>
                  <a:schemeClr val="accent4">
                    <a:lumMod val="50000"/>
                  </a:schemeClr>
                </a:solidFill>
              </a:rPr>
              <a:t>Guides can use #2 </a:t>
            </a:r>
            <a:r>
              <a:rPr lang="en-US" sz="4300" b="1" i="1" spc="-1" dirty="0">
                <a:solidFill>
                  <a:schemeClr val="accent5">
                    <a:lumMod val="50000"/>
                  </a:schemeClr>
                </a:solidFill>
              </a:rPr>
              <a:t>BEFORE</a:t>
            </a:r>
            <a:r>
              <a:rPr lang="en-US" sz="4300" b="1" i="1" spc="-1" dirty="0">
                <a:solidFill>
                  <a:schemeClr val="accent4">
                    <a:lumMod val="50000"/>
                  </a:schemeClr>
                </a:solidFill>
              </a:rPr>
              <a:t> </a:t>
            </a:r>
          </a:p>
          <a:p>
            <a:pPr marL="1080" indent="0">
              <a:lnSpc>
                <a:spcPct val="100000"/>
              </a:lnSpc>
              <a:buClr>
                <a:srgbClr val="000000"/>
              </a:buClr>
              <a:buNone/>
            </a:pPr>
            <a:r>
              <a:rPr lang="en-US" sz="4300" b="1" i="1" spc="-1" dirty="0">
                <a:solidFill>
                  <a:schemeClr val="accent4">
                    <a:lumMod val="50000"/>
                  </a:schemeClr>
                </a:solidFill>
              </a:rPr>
              <a:t>– deep histories </a:t>
            </a:r>
          </a:p>
        </p:txBody>
      </p:sp>
      <p:pic>
        <p:nvPicPr>
          <p:cNvPr id="7" name="Picture 6" descr="Diagram&#10;&#10;Description automatically generated">
            <a:extLst>
              <a:ext uri="{FF2B5EF4-FFF2-40B4-BE49-F238E27FC236}">
                <a16:creationId xmlns:a16="http://schemas.microsoft.com/office/drawing/2014/main" id="{B70E4E2A-7483-F745-BE42-06B2419B73FC}"/>
              </a:ext>
            </a:extLst>
          </p:cNvPr>
          <p:cNvPicPr>
            <a:picLocks noChangeAspect="1"/>
          </p:cNvPicPr>
          <p:nvPr/>
        </p:nvPicPr>
        <p:blipFill>
          <a:blip r:embed="rId3"/>
          <a:stretch>
            <a:fillRect/>
          </a:stretch>
        </p:blipFill>
        <p:spPr>
          <a:xfrm>
            <a:off x="2152648" y="1642692"/>
            <a:ext cx="6915150" cy="5045675"/>
          </a:xfrm>
          <a:prstGeom prst="rect">
            <a:avLst/>
          </a:prstGeom>
        </p:spPr>
      </p:pic>
      <p:sp>
        <p:nvSpPr>
          <p:cNvPr id="3" name="Slide Number Placeholder 2">
            <a:extLst>
              <a:ext uri="{FF2B5EF4-FFF2-40B4-BE49-F238E27FC236}">
                <a16:creationId xmlns:a16="http://schemas.microsoft.com/office/drawing/2014/main" id="{D0E00741-A9A4-CA42-A588-F9BAC5E1728F}"/>
              </a:ext>
            </a:extLst>
          </p:cNvPr>
          <p:cNvSpPr>
            <a:spLocks noGrp="1"/>
          </p:cNvSpPr>
          <p:nvPr>
            <p:ph type="sldNum" sz="quarter" idx="12"/>
          </p:nvPr>
        </p:nvSpPr>
        <p:spPr/>
        <p:txBody>
          <a:bodyPr/>
          <a:lstStyle/>
          <a:p>
            <a:fld id="{2CB0B10C-1642-FC46-B864-C0A2CDEA0834}" type="slidenum">
              <a:rPr lang="en-CH" smtClean="0"/>
              <a:t>12</a:t>
            </a:fld>
            <a:endParaRPr lang="en-CH"/>
          </a:p>
        </p:txBody>
      </p:sp>
    </p:spTree>
    <p:extLst>
      <p:ext uri="{BB962C8B-B14F-4D97-AF65-F5344CB8AC3E}">
        <p14:creationId xmlns:p14="http://schemas.microsoft.com/office/powerpoint/2010/main" val="3776678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44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iagram&#10;&#10;Description automatically generated">
            <a:extLst>
              <a:ext uri="{FF2B5EF4-FFF2-40B4-BE49-F238E27FC236}">
                <a16:creationId xmlns:a16="http://schemas.microsoft.com/office/drawing/2014/main" id="{FC40E760-2A6B-6644-A432-E5CE535E6B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9284" y="643467"/>
            <a:ext cx="8253431" cy="5571066"/>
          </a:xfrm>
          <a:prstGeom prst="rect">
            <a:avLst/>
          </a:prstGeom>
        </p:spPr>
      </p:pic>
    </p:spTree>
    <p:extLst>
      <p:ext uri="{BB962C8B-B14F-4D97-AF65-F5344CB8AC3E}">
        <p14:creationId xmlns:p14="http://schemas.microsoft.com/office/powerpoint/2010/main" val="16922343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72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1B77BC-367E-4C41-A4A3-8EDD28F523B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anchor="ctr">
            <a:normAutofit/>
          </a:bodyPr>
          <a:lstStyle/>
          <a:p>
            <a:pPr algn="ctr"/>
            <a:r>
              <a:rPr lang="en-US" sz="2600" dirty="0">
                <a:solidFill>
                  <a:srgbClr val="FFFFFF"/>
                </a:solidFill>
              </a:rPr>
              <a:t>Train the Trainers:</a:t>
            </a:r>
            <a:br>
              <a:rPr lang="en-US" sz="2600" dirty="0">
                <a:solidFill>
                  <a:srgbClr val="FFFFFF"/>
                </a:solidFill>
              </a:rPr>
            </a:br>
            <a:r>
              <a:rPr lang="en-US" sz="2600" dirty="0">
                <a:solidFill>
                  <a:srgbClr val="FFFFFF"/>
                </a:solidFill>
              </a:rPr>
              <a:t>Tool 6, Eventums</a:t>
            </a:r>
          </a:p>
        </p:txBody>
      </p:sp>
      <p:pic>
        <p:nvPicPr>
          <p:cNvPr id="4" name="Picture 3" descr="Text&#10;&#10;Description automatically generated">
            <a:extLst>
              <a:ext uri="{FF2B5EF4-FFF2-40B4-BE49-F238E27FC236}">
                <a16:creationId xmlns:a16="http://schemas.microsoft.com/office/drawing/2014/main" id="{E79656E4-B13E-E24C-A21B-CF3FC8A79F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9663" y="621380"/>
            <a:ext cx="9375589" cy="4992500"/>
          </a:xfrm>
          <a:prstGeom prst="rect">
            <a:avLst/>
          </a:prstGeom>
        </p:spPr>
      </p:pic>
      <p:sp>
        <p:nvSpPr>
          <p:cNvPr id="5" name="TextBox 4">
            <a:extLst>
              <a:ext uri="{FF2B5EF4-FFF2-40B4-BE49-F238E27FC236}">
                <a16:creationId xmlns:a16="http://schemas.microsoft.com/office/drawing/2014/main" id="{1388BA94-7239-094C-A6C0-805FDEED82B1}"/>
              </a:ext>
            </a:extLst>
          </p:cNvPr>
          <p:cNvSpPr txBox="1"/>
          <p:nvPr/>
        </p:nvSpPr>
        <p:spPr>
          <a:xfrm>
            <a:off x="4476466" y="5964072"/>
            <a:ext cx="5868537" cy="369332"/>
          </a:xfrm>
          <a:prstGeom prst="rect">
            <a:avLst/>
          </a:prstGeom>
          <a:noFill/>
        </p:spPr>
        <p:txBody>
          <a:bodyPr wrap="square" rtlCol="0">
            <a:spAutoFit/>
          </a:bodyPr>
          <a:lstStyle/>
          <a:p>
            <a:r>
              <a:rPr lang="en-US" dirty="0"/>
              <a:t>Page 75-76 – redo slide using the phrases</a:t>
            </a:r>
          </a:p>
        </p:txBody>
      </p:sp>
    </p:spTree>
    <p:extLst>
      <p:ext uri="{BB962C8B-B14F-4D97-AF65-F5344CB8AC3E}">
        <p14:creationId xmlns:p14="http://schemas.microsoft.com/office/powerpoint/2010/main" val="19419693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CDF11D-453D-174A-899D-20894C070631}"/>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100" kern="1200" dirty="0">
                <a:solidFill>
                  <a:srgbClr val="FFFFFF"/>
                </a:solidFill>
                <a:latin typeface="+mj-lt"/>
                <a:ea typeface="+mj-ea"/>
                <a:cs typeface="+mj-cs"/>
              </a:rPr>
              <a:t>Tool 7: Tamara-Land – storytelling organizations</a:t>
            </a:r>
          </a:p>
        </p:txBody>
      </p:sp>
      <p:pic>
        <p:nvPicPr>
          <p:cNvPr id="4" name="Picture 85">
            <a:extLst>
              <a:ext uri="{FF2B5EF4-FFF2-40B4-BE49-F238E27FC236}">
                <a16:creationId xmlns:a16="http://schemas.microsoft.com/office/drawing/2014/main" id="{A5151ABD-4780-A44B-BD64-23CDD5B2A8D2}"/>
              </a:ext>
            </a:extLst>
          </p:cNvPr>
          <p:cNvPicPr/>
          <p:nvPr/>
        </p:nvPicPr>
        <p:blipFill>
          <a:blip r:embed="rId2"/>
          <a:stretch/>
        </p:blipFill>
        <p:spPr>
          <a:xfrm>
            <a:off x="4200486" y="1231231"/>
            <a:ext cx="7975474" cy="4395537"/>
          </a:xfrm>
          <a:prstGeom prst="rect">
            <a:avLst/>
          </a:prstGeom>
        </p:spPr>
      </p:pic>
    </p:spTree>
    <p:extLst>
      <p:ext uri="{BB962C8B-B14F-4D97-AF65-F5344CB8AC3E}">
        <p14:creationId xmlns:p14="http://schemas.microsoft.com/office/powerpoint/2010/main" val="28554018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0">
          <a:gsLst>
            <a:gs pos="0">
              <a:srgbClr val="F6F8FC"/>
            </a:gs>
            <a:gs pos="100000">
              <a:srgbClr val="ABC0E4"/>
            </a:gs>
          </a:gsLst>
          <a:lin ang="5400000"/>
        </a:gradFill>
        <a:effectLst/>
      </p:bgPr>
    </p:bg>
    <p:spTree>
      <p:nvGrpSpPr>
        <p:cNvPr id="1" name=""/>
        <p:cNvGrpSpPr/>
        <p:nvPr/>
      </p:nvGrpSpPr>
      <p:grpSpPr>
        <a:xfrm>
          <a:off x="0" y="0"/>
          <a:ext cx="0" cy="0"/>
          <a:chOff x="0" y="0"/>
          <a:chExt cx="0" cy="0"/>
        </a:xfrm>
      </p:grpSpPr>
      <p:pic>
        <p:nvPicPr>
          <p:cNvPr id="164" name="Picture 88"/>
          <p:cNvPicPr/>
          <p:nvPr/>
        </p:nvPicPr>
        <p:blipFill>
          <a:blip r:embed="rId2"/>
          <a:stretch/>
        </p:blipFill>
        <p:spPr>
          <a:xfrm>
            <a:off x="1300680" y="1105920"/>
            <a:ext cx="10310400" cy="5243400"/>
          </a:xfrm>
          <a:prstGeom prst="rect">
            <a:avLst/>
          </a:prstGeom>
          <a:ln w="25200">
            <a:noFill/>
          </a:ln>
        </p:spPr>
      </p:pic>
      <p:sp>
        <p:nvSpPr>
          <p:cNvPr id="2" name="TextBox 1">
            <a:extLst>
              <a:ext uri="{FF2B5EF4-FFF2-40B4-BE49-F238E27FC236}">
                <a16:creationId xmlns:a16="http://schemas.microsoft.com/office/drawing/2014/main" id="{282819F2-6195-DD4F-A860-4C95EF5B7D7B}"/>
              </a:ext>
            </a:extLst>
          </p:cNvPr>
          <p:cNvSpPr txBox="1"/>
          <p:nvPr/>
        </p:nvSpPr>
        <p:spPr>
          <a:xfrm>
            <a:off x="1910687" y="341194"/>
            <a:ext cx="8911988" cy="646331"/>
          </a:xfrm>
          <a:prstGeom prst="rect">
            <a:avLst/>
          </a:prstGeom>
          <a:noFill/>
        </p:spPr>
        <p:txBody>
          <a:bodyPr wrap="square" rtlCol="0">
            <a:spAutoFit/>
          </a:bodyPr>
          <a:lstStyle/>
          <a:p>
            <a:r>
              <a:rPr lang="en-US" sz="3600" dirty="0"/>
              <a:t>Train the Trainers: Tool 8 ‘Four Illusions”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23500-A827-3E4F-BDC0-68636528E4E9}"/>
              </a:ext>
            </a:extLst>
          </p:cNvPr>
          <p:cNvSpPr>
            <a:spLocks noGrp="1"/>
          </p:cNvSpPr>
          <p:nvPr>
            <p:ph type="title"/>
          </p:nvPr>
        </p:nvSpPr>
        <p:spPr>
          <a:xfrm>
            <a:off x="7363326" y="304800"/>
            <a:ext cx="4074695" cy="6128084"/>
          </a:xfrm>
        </p:spPr>
        <p:txBody>
          <a:bodyPr vert="horz" lIns="91440" tIns="45720" rIns="91440" bIns="45720" rtlCol="0" anchor="b">
            <a:normAutofit/>
          </a:bodyPr>
          <a:lstStyle/>
          <a:p>
            <a:r>
              <a:rPr lang="en-US" sz="3600" dirty="0"/>
              <a:t>P2: What is Already There in the BEFORE?</a:t>
            </a:r>
            <a:br>
              <a:rPr lang="en-US" sz="3600" dirty="0"/>
            </a:br>
            <a:r>
              <a:rPr lang="en-US" sz="3600" dirty="0"/>
              <a:t>After nearly 50 years of existence, </a:t>
            </a:r>
            <a:r>
              <a:rPr lang="en-US" sz="3600" b="1" dirty="0"/>
              <a:t>recycling</a:t>
            </a:r>
            <a:r>
              <a:rPr lang="en-US" sz="3600" dirty="0"/>
              <a:t> has proven to be an utter </a:t>
            </a:r>
            <a:r>
              <a:rPr lang="en-US" sz="3600" b="1" dirty="0"/>
              <a:t>failure</a:t>
            </a:r>
            <a:r>
              <a:rPr lang="en-US" sz="3600" dirty="0"/>
              <a:t> at staving off environmental and social catastrophe (</a:t>
            </a:r>
            <a:r>
              <a:rPr lang="en-US" sz="3600" u="sng" dirty="0">
                <a:hlinkClick r:id="rId2"/>
              </a:rPr>
              <a:t>see source</a:t>
            </a:r>
            <a:r>
              <a:rPr lang="en-US" sz="3600" dirty="0"/>
              <a:t>)</a:t>
            </a:r>
            <a:endParaRPr lang="en-US" sz="4800" dirty="0"/>
          </a:p>
        </p:txBody>
      </p:sp>
      <p:sp>
        <p:nvSpPr>
          <p:cNvPr id="9"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10D28194-65DC-6E4E-BE09-694C7850A0B6}"/>
              </a:ext>
            </a:extLst>
          </p:cNvPr>
          <p:cNvPicPr>
            <a:picLocks noChangeAspect="1"/>
          </p:cNvPicPr>
          <p:nvPr/>
        </p:nvPicPr>
        <p:blipFill rotWithShape="1">
          <a:blip r:embed="rId3"/>
          <a:srcRect l="18668" r="23684"/>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69781285"/>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B9C88-6EC5-A84D-980E-E165FBA1E5A0}"/>
              </a:ext>
            </a:extLst>
          </p:cNvPr>
          <p:cNvSpPr>
            <a:spLocks noGrp="1"/>
          </p:cNvSpPr>
          <p:nvPr>
            <p:ph type="title"/>
          </p:nvPr>
        </p:nvSpPr>
        <p:spPr>
          <a:xfrm>
            <a:off x="6689558" y="994610"/>
            <a:ext cx="4702320" cy="5165557"/>
          </a:xfrm>
        </p:spPr>
        <p:txBody>
          <a:bodyPr vert="horz" lIns="91440" tIns="45720" rIns="91440" bIns="45720" rtlCol="0" anchor="b">
            <a:normAutofit fontScale="90000"/>
          </a:bodyPr>
          <a:lstStyle/>
          <a:p>
            <a:r>
              <a:rPr lang="en-US" sz="3200" b="1" dirty="0"/>
              <a:t>How did this happen?</a:t>
            </a:r>
            <a:br>
              <a:rPr lang="en-US" sz="3200" b="1" dirty="0"/>
            </a:br>
            <a:r>
              <a:rPr lang="en-US" sz="3200" dirty="0"/>
              <a:t>In 1970, oil companies rewrote history:</a:t>
            </a:r>
            <a:br>
              <a:rPr lang="en-US" sz="3200" dirty="0"/>
            </a:br>
            <a:r>
              <a:rPr lang="en-US" sz="3200" dirty="0"/>
              <a:t>"If the public thinks that recycling is working, then they are not going to be as concerned about the environment," Larry Thomas, former president of the Society of the Plastics Industry (</a:t>
            </a:r>
            <a:r>
              <a:rPr lang="en-US" sz="3200" u="sng" dirty="0">
                <a:hlinkClick r:id="rId2"/>
              </a:rPr>
              <a:t>Source)</a:t>
            </a:r>
            <a:r>
              <a:rPr lang="en-US" sz="3200" dirty="0"/>
              <a:t> </a:t>
            </a:r>
            <a:br>
              <a:rPr lang="en-US" sz="3200" dirty="0"/>
            </a:br>
            <a:endParaRPr lang="en-US" sz="3200" dirty="0"/>
          </a:p>
        </p:txBody>
      </p:sp>
      <p:sp>
        <p:nvSpPr>
          <p:cNvPr id="8" name="Freeform: Shape 7">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5D754298-D52B-BD40-932D-F723312BAA38}"/>
              </a:ext>
            </a:extLst>
          </p:cNvPr>
          <p:cNvPicPr>
            <a:picLocks noChangeAspect="1"/>
          </p:cNvPicPr>
          <p:nvPr/>
        </p:nvPicPr>
        <p:blipFill rotWithShape="1">
          <a:blip r:embed="rId3"/>
          <a:srcRect l="130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1963150458"/>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0">
          <a:gsLst>
            <a:gs pos="0">
              <a:srgbClr val="F6F8FC"/>
            </a:gs>
            <a:gs pos="100000">
              <a:srgbClr val="ABC0E4"/>
            </a:gs>
          </a:gsLst>
          <a:lin ang="5400000"/>
        </a:gradFill>
        <a:effectLst/>
      </p:bgPr>
    </p:bg>
    <p:spTree>
      <p:nvGrpSpPr>
        <p:cNvPr id="1" name=""/>
        <p:cNvGrpSpPr/>
        <p:nvPr/>
      </p:nvGrpSpPr>
      <p:grpSpPr>
        <a:xfrm>
          <a:off x="0" y="0"/>
          <a:ext cx="0" cy="0"/>
          <a:chOff x="0" y="0"/>
          <a:chExt cx="0" cy="0"/>
        </a:xfrm>
      </p:grpSpPr>
      <p:sp>
        <p:nvSpPr>
          <p:cNvPr id="175" name="CustomShape 1"/>
          <p:cNvSpPr/>
          <p:nvPr/>
        </p:nvSpPr>
        <p:spPr>
          <a:xfrm>
            <a:off x="341194" y="0"/>
            <a:ext cx="11850806" cy="581552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da-DK" sz="3600" b="0" strike="noStrike" spc="-1" dirty="0">
                <a:solidFill>
                  <a:srgbClr val="000000"/>
                </a:solidFill>
                <a:latin typeface="Arial"/>
                <a:ea typeface="DejaVu Sans"/>
              </a:rPr>
              <a:t>INTRO TO BREAKOUT ROOM</a:t>
            </a:r>
            <a:endParaRPr lang="en-US" sz="3600" b="0" strike="noStrike" spc="-1" dirty="0">
              <a:latin typeface="Arial"/>
            </a:endParaRPr>
          </a:p>
          <a:p>
            <a:pPr>
              <a:lnSpc>
                <a:spcPct val="100000"/>
              </a:lnSpc>
            </a:pPr>
            <a:r>
              <a:rPr lang="da-DK" sz="1800" b="0" strike="noStrike" spc="-1" dirty="0">
                <a:solidFill>
                  <a:srgbClr val="000000"/>
                </a:solidFill>
                <a:latin typeface="Arial"/>
                <a:ea typeface="DejaVu Sans"/>
              </a:rPr>
              <a:t>15 </a:t>
            </a:r>
            <a:r>
              <a:rPr lang="da-DK" sz="1800" b="0" strike="noStrike" spc="-1" dirty="0" err="1">
                <a:solidFill>
                  <a:srgbClr val="000000"/>
                </a:solidFill>
                <a:latin typeface="Arial"/>
                <a:ea typeface="DejaVu Sans"/>
              </a:rPr>
              <a:t>minutes</a:t>
            </a:r>
            <a:r>
              <a:rPr lang="da-DK" sz="1800" b="0" strike="noStrike" spc="-1" dirty="0">
                <a:solidFill>
                  <a:srgbClr val="000000"/>
                </a:solidFill>
                <a:latin typeface="Arial"/>
                <a:ea typeface="DejaVu Sans"/>
              </a:rPr>
              <a:t> total in </a:t>
            </a:r>
            <a:r>
              <a:rPr lang="da-DK" sz="1800" b="0" strike="noStrike" spc="-1" dirty="0" err="1">
                <a:solidFill>
                  <a:srgbClr val="000000"/>
                </a:solidFill>
                <a:latin typeface="Arial"/>
                <a:ea typeface="DejaVu Sans"/>
              </a:rPr>
              <a:t>groups</a:t>
            </a:r>
            <a:r>
              <a:rPr lang="da-DK" sz="1800" b="0" strike="noStrike" spc="-1" dirty="0">
                <a:solidFill>
                  <a:srgbClr val="000000"/>
                </a:solidFill>
                <a:latin typeface="Arial"/>
                <a:ea typeface="DejaVu Sans"/>
              </a:rPr>
              <a:t> of 3 or 4 </a:t>
            </a:r>
            <a:endParaRPr lang="en-US" sz="1800" b="0" strike="noStrike" spc="-1" dirty="0">
              <a:latin typeface="Arial"/>
            </a:endParaRPr>
          </a:p>
          <a:p>
            <a:pPr>
              <a:lnSpc>
                <a:spcPct val="100000"/>
              </a:lnSpc>
            </a:pPr>
            <a:endParaRPr lang="en-US" sz="1800" b="0" strike="noStrike" spc="-1" dirty="0">
              <a:latin typeface="Arial"/>
            </a:endParaRPr>
          </a:p>
          <a:p>
            <a:pPr>
              <a:lnSpc>
                <a:spcPct val="100000"/>
              </a:lnSpc>
            </a:pPr>
            <a:r>
              <a:rPr lang="da-DK" sz="2400" b="1" strike="noStrike" spc="-1" dirty="0">
                <a:solidFill>
                  <a:srgbClr val="000000"/>
                </a:solidFill>
                <a:latin typeface="Arial"/>
                <a:ea typeface="DejaVu Sans"/>
              </a:rPr>
              <a:t>2 min </a:t>
            </a:r>
            <a:r>
              <a:rPr lang="da-DK" sz="2400" b="0" strike="noStrike" spc="-1" dirty="0" err="1">
                <a:solidFill>
                  <a:srgbClr val="000000"/>
                </a:solidFill>
                <a:latin typeface="Arial"/>
                <a:ea typeface="DejaVu Sans"/>
              </a:rPr>
              <a:t>explains</a:t>
            </a:r>
            <a:r>
              <a:rPr lang="da-DK" sz="2400" b="0" strike="noStrike" spc="-1" dirty="0">
                <a:solidFill>
                  <a:srgbClr val="000000"/>
                </a:solidFill>
                <a:latin typeface="Arial"/>
                <a:ea typeface="DejaVu Sans"/>
              </a:rPr>
              <a:t>/</a:t>
            </a:r>
            <a:r>
              <a:rPr lang="da-DK" sz="2400" b="0" strike="noStrike" spc="-1" dirty="0" err="1">
                <a:solidFill>
                  <a:srgbClr val="000000"/>
                </a:solidFill>
                <a:latin typeface="Arial"/>
                <a:ea typeface="DejaVu Sans"/>
              </a:rPr>
              <a:t>demonstrates</a:t>
            </a:r>
            <a:r>
              <a:rPr lang="da-DK" sz="2400" b="0" strike="noStrike" spc="-1" dirty="0">
                <a:solidFill>
                  <a:srgbClr val="000000"/>
                </a:solidFill>
                <a:latin typeface="Arial"/>
                <a:ea typeface="DejaVu Sans"/>
              </a:rPr>
              <a:t> </a:t>
            </a:r>
            <a:r>
              <a:rPr lang="da-DK" sz="2400" b="0" strike="noStrike" spc="-1" dirty="0" err="1">
                <a:solidFill>
                  <a:srgbClr val="000000"/>
                </a:solidFill>
                <a:latin typeface="Arial"/>
                <a:ea typeface="DejaVu Sans"/>
              </a:rPr>
              <a:t>questions</a:t>
            </a:r>
            <a:r>
              <a:rPr lang="da-DK" sz="2400" spc="-1" dirty="0">
                <a:solidFill>
                  <a:srgbClr val="000000"/>
                </a:solidFill>
                <a:latin typeface="Arial"/>
                <a:ea typeface="DejaVu Sans"/>
              </a:rPr>
              <a:t> to Faith Groups and Consumer Groups </a:t>
            </a:r>
            <a:r>
              <a:rPr lang="da-DK" sz="2400" spc="-1" dirty="0" err="1">
                <a:solidFill>
                  <a:srgbClr val="000000"/>
                </a:solidFill>
                <a:latin typeface="Arial"/>
                <a:ea typeface="DejaVu Sans"/>
              </a:rPr>
              <a:t>aligning</a:t>
            </a:r>
            <a:r>
              <a:rPr lang="da-DK" sz="2400" spc="-1" dirty="0">
                <a:solidFill>
                  <a:srgbClr val="000000"/>
                </a:solidFill>
                <a:latin typeface="Arial"/>
                <a:ea typeface="DejaVu Sans"/>
              </a:rPr>
              <a:t> to Agricultural </a:t>
            </a:r>
            <a:r>
              <a:rPr lang="da-DK" sz="2400" spc="-1" dirty="0" err="1">
                <a:solidFill>
                  <a:srgbClr val="000000"/>
                </a:solidFill>
                <a:latin typeface="Arial"/>
                <a:ea typeface="DejaVu Sans"/>
              </a:rPr>
              <a:t>Workers</a:t>
            </a:r>
            <a:r>
              <a:rPr lang="da-DK" sz="2400" spc="-1" dirty="0">
                <a:solidFill>
                  <a:srgbClr val="000000"/>
                </a:solidFill>
                <a:latin typeface="Arial"/>
                <a:ea typeface="DejaVu Sans"/>
              </a:rPr>
              <a:t> to </a:t>
            </a:r>
            <a:r>
              <a:rPr lang="da-DK" sz="2400" spc="-1" dirty="0" err="1">
                <a:solidFill>
                  <a:srgbClr val="000000"/>
                </a:solidFill>
                <a:latin typeface="Arial"/>
                <a:ea typeface="DejaVu Sans"/>
              </a:rPr>
              <a:t>affect</a:t>
            </a:r>
            <a:r>
              <a:rPr lang="da-DK" sz="2400" spc="-1" dirty="0">
                <a:solidFill>
                  <a:srgbClr val="000000"/>
                </a:solidFill>
                <a:latin typeface="Arial"/>
                <a:ea typeface="DejaVu Sans"/>
              </a:rPr>
              <a:t> </a:t>
            </a:r>
            <a:r>
              <a:rPr lang="da-DK" sz="2400" spc="-1" dirty="0" err="1">
                <a:solidFill>
                  <a:srgbClr val="000000"/>
                </a:solidFill>
                <a:latin typeface="Arial"/>
                <a:ea typeface="DejaVu Sans"/>
              </a:rPr>
              <a:t>growers</a:t>
            </a:r>
            <a:r>
              <a:rPr lang="da-DK" sz="2400" spc="-1" dirty="0">
                <a:solidFill>
                  <a:srgbClr val="000000"/>
                </a:solidFill>
                <a:latin typeface="Arial"/>
                <a:ea typeface="DejaVu Sans"/>
              </a:rPr>
              <a:t> &amp; </a:t>
            </a:r>
            <a:r>
              <a:rPr lang="da-DK" sz="2400" spc="-1" dirty="0" err="1">
                <a:solidFill>
                  <a:srgbClr val="000000"/>
                </a:solidFill>
                <a:latin typeface="Arial"/>
                <a:ea typeface="DejaVu Sans"/>
              </a:rPr>
              <a:t>corporations</a:t>
            </a:r>
            <a:endParaRPr lang="en-US" sz="2400" b="0" strike="noStrike" spc="-1" dirty="0">
              <a:latin typeface="Arial"/>
            </a:endParaRPr>
          </a:p>
          <a:p>
            <a:pPr>
              <a:lnSpc>
                <a:spcPct val="100000"/>
              </a:lnSpc>
            </a:pPr>
            <a:r>
              <a:rPr lang="da-DK" sz="2400" b="0" strike="noStrike" spc="-1" dirty="0">
                <a:solidFill>
                  <a:srgbClr val="000000"/>
                </a:solidFill>
                <a:latin typeface="Arial"/>
                <a:ea typeface="DejaVu Sans"/>
              </a:rPr>
              <a:t> </a:t>
            </a:r>
            <a:endParaRPr lang="en-US" sz="2400" b="0" strike="noStrike" spc="-1" dirty="0">
              <a:latin typeface="Arial"/>
            </a:endParaRPr>
          </a:p>
          <a:p>
            <a:pPr>
              <a:lnSpc>
                <a:spcPct val="100000"/>
              </a:lnSpc>
            </a:pPr>
            <a:r>
              <a:rPr lang="da-DK" sz="2400" b="1" strike="noStrike" spc="-1" dirty="0">
                <a:solidFill>
                  <a:srgbClr val="000000"/>
                </a:solidFill>
                <a:latin typeface="Arial"/>
                <a:ea typeface="DejaVu Sans"/>
              </a:rPr>
              <a:t>2 min </a:t>
            </a:r>
            <a:r>
              <a:rPr lang="da-DK" sz="2400" b="0" strike="noStrike" spc="-1" dirty="0" err="1">
                <a:solidFill>
                  <a:srgbClr val="000000"/>
                </a:solidFill>
                <a:latin typeface="Arial"/>
                <a:ea typeface="DejaVu Sans"/>
              </a:rPr>
              <a:t>silent</a:t>
            </a:r>
            <a:r>
              <a:rPr lang="da-DK" sz="2400" b="0" strike="noStrike" spc="-1" dirty="0">
                <a:solidFill>
                  <a:srgbClr val="000000"/>
                </a:solidFill>
                <a:latin typeface="Arial"/>
                <a:ea typeface="DejaVu Sans"/>
              </a:rPr>
              <a:t> </a:t>
            </a:r>
            <a:r>
              <a:rPr lang="da-DK" sz="2400" b="0" strike="noStrike" spc="-1" dirty="0" err="1">
                <a:solidFill>
                  <a:srgbClr val="000000"/>
                </a:solidFill>
                <a:latin typeface="Arial"/>
                <a:ea typeface="DejaVu Sans"/>
              </a:rPr>
              <a:t>written</a:t>
            </a:r>
            <a:r>
              <a:rPr lang="da-DK" sz="2400" b="0" strike="noStrike" spc="-1" dirty="0">
                <a:solidFill>
                  <a:srgbClr val="000000"/>
                </a:solidFill>
                <a:latin typeface="Arial"/>
                <a:ea typeface="DejaVu Sans"/>
              </a:rPr>
              <a:t> </a:t>
            </a:r>
            <a:r>
              <a:rPr lang="da-DK" sz="2400" b="0" strike="noStrike" spc="-1" dirty="0" err="1">
                <a:solidFill>
                  <a:srgbClr val="000000"/>
                </a:solidFill>
                <a:latin typeface="Arial"/>
                <a:ea typeface="DejaVu Sans"/>
              </a:rPr>
              <a:t>prep</a:t>
            </a:r>
            <a:r>
              <a:rPr lang="da-DK" sz="2400" b="0" strike="noStrike" spc="-1" dirty="0">
                <a:solidFill>
                  <a:srgbClr val="000000"/>
                </a:solidFill>
                <a:latin typeface="Arial"/>
                <a:ea typeface="DejaVu Sans"/>
              </a:rPr>
              <a:t>  </a:t>
            </a:r>
            <a:endParaRPr lang="en-US" sz="2400" b="0" strike="noStrike" spc="-1" dirty="0">
              <a:latin typeface="Arial"/>
            </a:endParaRPr>
          </a:p>
          <a:p>
            <a:pPr>
              <a:lnSpc>
                <a:spcPct val="100000"/>
              </a:lnSpc>
            </a:pPr>
            <a:endParaRPr lang="en-US" sz="2400" b="0" strike="noStrike" spc="-1" dirty="0">
              <a:latin typeface="Arial"/>
            </a:endParaRPr>
          </a:p>
          <a:p>
            <a:pPr>
              <a:lnSpc>
                <a:spcPct val="100000"/>
              </a:lnSpc>
            </a:pPr>
            <a:r>
              <a:rPr lang="da-DK" sz="2400" b="1" strike="noStrike" spc="-1" dirty="0">
                <a:solidFill>
                  <a:srgbClr val="000000"/>
                </a:solidFill>
                <a:highlight>
                  <a:srgbClr val="FFFF00"/>
                </a:highlight>
                <a:latin typeface="Arial"/>
                <a:ea typeface="Verdana"/>
              </a:rPr>
              <a:t>BREAKOUT</a:t>
            </a:r>
            <a:endParaRPr lang="en-US" sz="2400" b="0" strike="noStrike" spc="-1" dirty="0">
              <a:latin typeface="Arial"/>
            </a:endParaRPr>
          </a:p>
          <a:p>
            <a:pPr>
              <a:lnSpc>
                <a:spcPct val="100000"/>
              </a:lnSpc>
            </a:pPr>
            <a:r>
              <a:rPr lang="da-DK" sz="2400" b="1" strike="noStrike" spc="-1" dirty="0">
                <a:solidFill>
                  <a:srgbClr val="000000"/>
                </a:solidFill>
                <a:highlight>
                  <a:srgbClr val="FFFF00"/>
                </a:highlight>
                <a:latin typeface="Arial"/>
                <a:ea typeface="Verdana"/>
              </a:rPr>
              <a:t>2 min. per person; Total 8 or 10 </a:t>
            </a:r>
            <a:r>
              <a:rPr lang="da-DK" sz="2400" b="1" strike="noStrike" spc="-1" dirty="0" err="1">
                <a:solidFill>
                  <a:srgbClr val="000000"/>
                </a:solidFill>
                <a:highlight>
                  <a:srgbClr val="FFFF00"/>
                </a:highlight>
                <a:latin typeface="Arial"/>
                <a:ea typeface="Verdana"/>
              </a:rPr>
              <a:t>minutes</a:t>
            </a:r>
            <a:endParaRPr lang="en-US" sz="2400" b="0" strike="noStrike" spc="-1" dirty="0">
              <a:latin typeface="Arial"/>
            </a:endParaRPr>
          </a:p>
          <a:p>
            <a:pPr>
              <a:lnSpc>
                <a:spcPct val="100000"/>
              </a:lnSpc>
            </a:pPr>
            <a:endParaRPr lang="en-US" sz="2400" b="0" strike="noStrike" spc="-1" dirty="0">
              <a:latin typeface="Arial"/>
            </a:endParaRPr>
          </a:p>
          <a:p>
            <a:pPr>
              <a:lnSpc>
                <a:spcPct val="100000"/>
              </a:lnSpc>
            </a:pPr>
            <a:r>
              <a:rPr lang="da-DK" sz="2800" b="1" strike="noStrike" spc="-1" dirty="0">
                <a:solidFill>
                  <a:srgbClr val="000000"/>
                </a:solidFill>
                <a:highlight>
                  <a:srgbClr val="FFFF00"/>
                </a:highlight>
                <a:latin typeface="Calibri"/>
                <a:ea typeface="Verdana"/>
              </a:rPr>
              <a:t>QUESTION:</a:t>
            </a:r>
            <a:br>
              <a:rPr dirty="0"/>
            </a:br>
            <a:r>
              <a:rPr lang="da-DK" sz="2800" b="1" strike="noStrike" spc="-1" dirty="0" err="1">
                <a:solidFill>
                  <a:srgbClr val="000000"/>
                </a:solidFill>
                <a:highlight>
                  <a:srgbClr val="FFFF00"/>
                </a:highlight>
                <a:latin typeface="Calibri"/>
                <a:ea typeface="Verdana"/>
              </a:rPr>
              <a:t>What</a:t>
            </a:r>
            <a:r>
              <a:rPr lang="da-DK" sz="2800" b="1" strike="noStrike" spc="-1" dirty="0">
                <a:solidFill>
                  <a:srgbClr val="000000"/>
                </a:solidFill>
                <a:highlight>
                  <a:srgbClr val="FFFF00"/>
                </a:highlight>
                <a:latin typeface="Calibri"/>
                <a:ea typeface="Verdana"/>
              </a:rPr>
              <a:t> </a:t>
            </a:r>
            <a:r>
              <a:rPr lang="da-DK" sz="2800" b="1" strike="noStrike" spc="-1" dirty="0" err="1">
                <a:solidFill>
                  <a:srgbClr val="000000"/>
                </a:solidFill>
                <a:highlight>
                  <a:srgbClr val="FFFF00"/>
                </a:highlight>
                <a:latin typeface="Calibri"/>
                <a:ea typeface="Verdana"/>
              </a:rPr>
              <a:t>stories</a:t>
            </a:r>
            <a:r>
              <a:rPr lang="da-DK" sz="2800" b="1" strike="noStrike" spc="-1" dirty="0">
                <a:solidFill>
                  <a:srgbClr val="000000"/>
                </a:solidFill>
                <a:highlight>
                  <a:srgbClr val="FFFF00"/>
                </a:highlight>
                <a:latin typeface="Calibri"/>
                <a:ea typeface="Verdana"/>
              </a:rPr>
              <a:t> </a:t>
            </a:r>
            <a:r>
              <a:rPr lang="da-DK" sz="2800" b="1" strike="noStrike" spc="-1" dirty="0" err="1">
                <a:solidFill>
                  <a:srgbClr val="000000"/>
                </a:solidFill>
                <a:highlight>
                  <a:srgbClr val="FFFF00"/>
                </a:highlight>
                <a:latin typeface="Calibri"/>
                <a:ea typeface="Verdana"/>
              </a:rPr>
              <a:t>are</a:t>
            </a:r>
            <a:r>
              <a:rPr lang="da-DK" sz="2800" b="1" strike="noStrike" spc="-1" dirty="0">
                <a:solidFill>
                  <a:srgbClr val="000000"/>
                </a:solidFill>
                <a:highlight>
                  <a:srgbClr val="FFFF00"/>
                </a:highlight>
                <a:latin typeface="Calibri"/>
                <a:ea typeface="Verdana"/>
              </a:rPr>
              <a:t> </a:t>
            </a:r>
            <a:r>
              <a:rPr lang="da-DK" sz="2800" b="1" strike="noStrike" spc="-1" dirty="0" err="1">
                <a:solidFill>
                  <a:srgbClr val="000000"/>
                </a:solidFill>
                <a:highlight>
                  <a:srgbClr val="FFFF00"/>
                </a:highlight>
                <a:latin typeface="Calibri"/>
                <a:ea typeface="Verdana"/>
              </a:rPr>
              <a:t>already</a:t>
            </a:r>
            <a:r>
              <a:rPr lang="da-DK" sz="2800" b="1" strike="noStrike" spc="-1" dirty="0">
                <a:solidFill>
                  <a:srgbClr val="000000"/>
                </a:solidFill>
                <a:highlight>
                  <a:srgbClr val="FFFF00"/>
                </a:highlight>
                <a:latin typeface="Calibri"/>
                <a:ea typeface="Verdana"/>
              </a:rPr>
              <a:t> </a:t>
            </a:r>
            <a:r>
              <a:rPr lang="da-DK" sz="2800" b="1" strike="noStrike" spc="-1" dirty="0" err="1">
                <a:solidFill>
                  <a:srgbClr val="000000"/>
                </a:solidFill>
                <a:highlight>
                  <a:srgbClr val="FFFF00"/>
                </a:highlight>
                <a:latin typeface="Calibri"/>
                <a:ea typeface="Verdana"/>
              </a:rPr>
              <a:t>there</a:t>
            </a:r>
            <a:r>
              <a:rPr lang="da-DK" sz="2800" b="1" strike="noStrike" spc="-1" dirty="0">
                <a:solidFill>
                  <a:srgbClr val="000000"/>
                </a:solidFill>
                <a:highlight>
                  <a:srgbClr val="FFFF00"/>
                </a:highlight>
                <a:latin typeface="Calibri"/>
                <a:ea typeface="Verdana"/>
              </a:rPr>
              <a:t> </a:t>
            </a:r>
            <a:r>
              <a:rPr lang="da-DK" sz="2800" b="1" strike="noStrike" spc="-1" dirty="0" err="1">
                <a:solidFill>
                  <a:srgbClr val="000000"/>
                </a:solidFill>
                <a:highlight>
                  <a:srgbClr val="FFFF00"/>
                </a:highlight>
                <a:latin typeface="Calibri"/>
                <a:ea typeface="Verdana"/>
              </a:rPr>
              <a:t>that</a:t>
            </a:r>
            <a:r>
              <a:rPr lang="da-DK" sz="2800" b="1" strike="noStrike" spc="-1" dirty="0">
                <a:solidFill>
                  <a:srgbClr val="000000"/>
                </a:solidFill>
                <a:highlight>
                  <a:srgbClr val="FFFF00"/>
                </a:highlight>
                <a:latin typeface="Calibri"/>
                <a:ea typeface="Verdana"/>
              </a:rPr>
              <a:t> </a:t>
            </a:r>
            <a:r>
              <a:rPr lang="da-DK" sz="2800" b="1" strike="noStrike" spc="-1" dirty="0" err="1">
                <a:solidFill>
                  <a:srgbClr val="000000"/>
                </a:solidFill>
                <a:highlight>
                  <a:srgbClr val="FFFF00"/>
                </a:highlight>
                <a:latin typeface="Calibri"/>
                <a:ea typeface="Verdana"/>
              </a:rPr>
              <a:t>you</a:t>
            </a:r>
            <a:r>
              <a:rPr lang="da-DK" sz="2800" b="1" strike="noStrike" spc="-1" dirty="0">
                <a:solidFill>
                  <a:srgbClr val="000000"/>
                </a:solidFill>
                <a:highlight>
                  <a:srgbClr val="FFFF00"/>
                </a:highlight>
                <a:latin typeface="Calibri"/>
                <a:ea typeface="Verdana"/>
              </a:rPr>
              <a:t> </a:t>
            </a:r>
            <a:r>
              <a:rPr lang="da-DK" sz="2800" b="1" strike="noStrike" spc="-1" dirty="0" err="1">
                <a:solidFill>
                  <a:srgbClr val="000000"/>
                </a:solidFill>
                <a:highlight>
                  <a:srgbClr val="FFFF00"/>
                </a:highlight>
                <a:latin typeface="Calibri"/>
                <a:ea typeface="Verdana"/>
              </a:rPr>
              <a:t>can</a:t>
            </a:r>
            <a:r>
              <a:rPr lang="da-DK" sz="2800" b="1" strike="noStrike" spc="-1" dirty="0">
                <a:solidFill>
                  <a:srgbClr val="000000"/>
                </a:solidFill>
                <a:highlight>
                  <a:srgbClr val="FFFF00"/>
                </a:highlight>
                <a:latin typeface="Calibri"/>
                <a:ea typeface="Verdana"/>
              </a:rPr>
              <a:t> </a:t>
            </a:r>
            <a:r>
              <a:rPr lang="da-DK" sz="2800" b="1" strike="noStrike" spc="-1" dirty="0" err="1">
                <a:solidFill>
                  <a:srgbClr val="000000"/>
                </a:solidFill>
                <a:highlight>
                  <a:srgbClr val="FFFF00"/>
                </a:highlight>
                <a:latin typeface="Calibri"/>
                <a:ea typeface="Verdana"/>
              </a:rPr>
              <a:t>connect</a:t>
            </a:r>
            <a:r>
              <a:rPr lang="da-DK" sz="2800" b="1" strike="noStrike" spc="-1" dirty="0">
                <a:solidFill>
                  <a:srgbClr val="000000"/>
                </a:solidFill>
                <a:highlight>
                  <a:srgbClr val="FFFF00"/>
                </a:highlight>
                <a:latin typeface="Calibri"/>
                <a:ea typeface="Verdana"/>
              </a:rPr>
              <a:t> to in </a:t>
            </a:r>
            <a:r>
              <a:rPr lang="da-DK" sz="2800" b="1" strike="noStrike" spc="-1" dirty="0" err="1">
                <a:solidFill>
                  <a:srgbClr val="000000"/>
                </a:solidFill>
                <a:highlight>
                  <a:srgbClr val="FFFF00"/>
                </a:highlight>
                <a:latin typeface="Calibri"/>
                <a:ea typeface="Verdana"/>
              </a:rPr>
              <a:t>your</a:t>
            </a:r>
            <a:r>
              <a:rPr lang="da-DK" sz="2800" b="1" strike="noStrike" spc="-1" dirty="0">
                <a:solidFill>
                  <a:srgbClr val="000000"/>
                </a:solidFill>
                <a:highlight>
                  <a:srgbClr val="FFFF00"/>
                </a:highlight>
                <a:latin typeface="Calibri"/>
                <a:ea typeface="Verdana"/>
              </a:rPr>
              <a:t> situation?</a:t>
            </a:r>
            <a:endParaRPr lang="en-US" sz="2800" b="0" strike="noStrike" spc="-1" dirty="0">
              <a:latin typeface="Arial"/>
            </a:endParaRPr>
          </a:p>
          <a:p>
            <a:pPr>
              <a:lnSpc>
                <a:spcPct val="100000"/>
              </a:lnSpc>
            </a:pPr>
            <a:endParaRPr lang="en-US" sz="2800" b="0" strike="noStrike" spc="-1" dirty="0">
              <a:latin typeface="Arial"/>
            </a:endParaRPr>
          </a:p>
          <a:p>
            <a:pPr>
              <a:lnSpc>
                <a:spcPct val="100000"/>
              </a:lnSpc>
            </a:pPr>
            <a:endParaRPr lang="en-US" sz="2400" b="0" strike="noStrike" spc="-1" dirty="0">
              <a:latin typeface="Arial"/>
            </a:endParaRPr>
          </a:p>
        </p:txBody>
      </p:sp>
      <p:pic>
        <p:nvPicPr>
          <p:cNvPr id="176" name="Picture 5_0" descr="talking stick image.jpg"/>
          <p:cNvPicPr/>
          <p:nvPr/>
        </p:nvPicPr>
        <p:blipFill>
          <a:blip r:embed="rId3"/>
          <a:stretch/>
        </p:blipFill>
        <p:spPr>
          <a:xfrm>
            <a:off x="10379123" y="2263551"/>
            <a:ext cx="1156680" cy="2757600"/>
          </a:xfrm>
          <a:prstGeom prst="rect">
            <a:avLst/>
          </a:prstGeom>
          <a:ln w="0">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0">
          <a:blip r:embed="rId3"/>
          <a:tile/>
        </a:blipFill>
        <a:effectLst/>
      </p:bgPr>
    </p:bg>
    <p:spTree>
      <p:nvGrpSpPr>
        <p:cNvPr id="1" name=""/>
        <p:cNvGrpSpPr/>
        <p:nvPr/>
      </p:nvGrpSpPr>
      <p:grpSpPr>
        <a:xfrm>
          <a:off x="0" y="0"/>
          <a:ext cx="0" cy="0"/>
          <a:chOff x="0" y="0"/>
          <a:chExt cx="0" cy="0"/>
        </a:xfrm>
      </p:grpSpPr>
      <p:sp>
        <p:nvSpPr>
          <p:cNvPr id="120" name="CustomShape 1"/>
          <p:cNvSpPr/>
          <p:nvPr/>
        </p:nvSpPr>
        <p:spPr>
          <a:xfrm>
            <a:off x="9290160" y="295560"/>
            <a:ext cx="627840" cy="766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fld id="{D9F9E1CA-AA2A-4957-9DAA-043641DFBB82}" type="slidenum">
              <a:rPr lang="en-US" sz="1800" b="0" strike="noStrike" spc="-1">
                <a:solidFill>
                  <a:srgbClr val="000000"/>
                </a:solidFill>
                <a:latin typeface="Arial"/>
                <a:ea typeface="DejaVu Sans"/>
              </a:rPr>
              <a:t>2</a:t>
            </a:fld>
            <a:endParaRPr lang="en-US" sz="1800" b="0" strike="noStrike" spc="-1">
              <a:latin typeface="Arial"/>
            </a:endParaRPr>
          </a:p>
        </p:txBody>
      </p:sp>
      <p:pic>
        <p:nvPicPr>
          <p:cNvPr id="121" name="Billede 4"/>
          <p:cNvPicPr/>
          <p:nvPr/>
        </p:nvPicPr>
        <p:blipFill>
          <a:blip r:embed="rId4"/>
          <a:stretch/>
        </p:blipFill>
        <p:spPr>
          <a:xfrm>
            <a:off x="1523880" y="0"/>
            <a:ext cx="9142920" cy="6856920"/>
          </a:xfrm>
          <a:prstGeom prst="rect">
            <a:avLst/>
          </a:prstGeom>
          <a:ln w="0">
            <a:noFill/>
          </a:ln>
        </p:spPr>
      </p:pic>
      <p:sp>
        <p:nvSpPr>
          <p:cNvPr id="122" name="CustomShape 2"/>
          <p:cNvSpPr/>
          <p:nvPr/>
        </p:nvSpPr>
        <p:spPr>
          <a:xfrm>
            <a:off x="6131520" y="294480"/>
            <a:ext cx="4521240" cy="15523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da-DK" sz="3200" b="1" strike="noStrike" spc="-1">
                <a:solidFill>
                  <a:srgbClr val="843C0B"/>
                </a:solidFill>
                <a:latin typeface="Arial"/>
                <a:ea typeface="DejaVu Sans"/>
              </a:rPr>
              <a:t>TRUE STORYTELLING</a:t>
            </a:r>
            <a:endParaRPr lang="en-US" sz="3200" b="0" strike="noStrike" spc="-1">
              <a:latin typeface="Arial"/>
            </a:endParaRPr>
          </a:p>
          <a:p>
            <a:pPr>
              <a:lnSpc>
                <a:spcPct val="100000"/>
              </a:lnSpc>
            </a:pPr>
            <a:r>
              <a:rPr lang="da-DK" sz="3200" b="1" strike="noStrike" spc="-1">
                <a:solidFill>
                  <a:srgbClr val="843C0B"/>
                </a:solidFill>
                <a:latin typeface="Arial"/>
                <a:ea typeface="DejaVu Sans"/>
              </a:rPr>
              <a:t> Train-the-Trainers</a:t>
            </a:r>
            <a:endParaRPr lang="en-US" sz="3200" b="0" strike="noStrike" spc="-1">
              <a:latin typeface="Arial"/>
            </a:endParaRPr>
          </a:p>
          <a:p>
            <a:pPr>
              <a:lnSpc>
                <a:spcPct val="100000"/>
              </a:lnSpc>
            </a:pPr>
            <a:r>
              <a:rPr lang="da-DK" sz="3200" b="1" strike="noStrike" spc="-1">
                <a:solidFill>
                  <a:srgbClr val="843C0B"/>
                </a:solidFill>
                <a:latin typeface="Arial"/>
                <a:ea typeface="DejaVu Sans"/>
              </a:rPr>
              <a:t>           Level II</a:t>
            </a:r>
            <a:endParaRPr lang="en-US" sz="3200" b="0" strike="noStrike" spc="-1">
              <a:latin typeface="Arial"/>
            </a:endParaRPr>
          </a:p>
        </p:txBody>
      </p:sp>
      <p:sp>
        <p:nvSpPr>
          <p:cNvPr id="123" name="CustomShape 3"/>
          <p:cNvSpPr/>
          <p:nvPr/>
        </p:nvSpPr>
        <p:spPr>
          <a:xfrm>
            <a:off x="2632680" y="5048280"/>
            <a:ext cx="7285320" cy="1064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a-DK" sz="3200" b="1" strike="noStrike" spc="-1">
                <a:solidFill>
                  <a:srgbClr val="FFFFFF"/>
                </a:solidFill>
                <a:latin typeface="Arial"/>
                <a:ea typeface="DejaVu Sans"/>
              </a:rPr>
              <a:t>TRUE STORYTELLING INSTITUTE </a:t>
            </a:r>
            <a:r>
              <a:rPr lang="da-DK" sz="3200" b="0" strike="noStrike" spc="-1">
                <a:solidFill>
                  <a:srgbClr val="FFFFFF"/>
                </a:solidFill>
                <a:latin typeface="Symbol"/>
                <a:ea typeface="DejaVu Sans"/>
              </a:rPr>
              <a:t></a:t>
            </a:r>
            <a:r>
              <a:rPr lang="en-GB" sz="3200" b="1" strike="noStrike" spc="-1">
                <a:solidFill>
                  <a:srgbClr val="FFFFFF"/>
                </a:solidFill>
                <a:latin typeface="Arial"/>
                <a:ea typeface="DejaVu Sans"/>
              </a:rPr>
              <a:t>TSI</a:t>
            </a:r>
            <a:r>
              <a:rPr lang="da-DK" sz="3200" b="1" strike="noStrike" spc="-1">
                <a:solidFill>
                  <a:srgbClr val="FFFFFF"/>
                </a:solidFill>
                <a:latin typeface="Arial"/>
                <a:ea typeface="DejaVu Sans"/>
              </a:rPr>
              <a:t> </a:t>
            </a:r>
            <a:endParaRPr lang="en-US" sz="3200" b="0" strike="noStrike" spc="-1">
              <a:latin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59411-74C8-014B-8447-1916F6FC5767}"/>
              </a:ext>
            </a:extLst>
          </p:cNvPr>
          <p:cNvSpPr>
            <a:spLocks noGrp="1"/>
          </p:cNvSpPr>
          <p:nvPr>
            <p:ph type="title"/>
          </p:nvPr>
        </p:nvSpPr>
        <p:spPr/>
        <p:txBody>
          <a:bodyPr/>
          <a:lstStyle/>
          <a:p>
            <a:r>
              <a:rPr lang="en-US" dirty="0"/>
              <a:t>Debrief</a:t>
            </a:r>
          </a:p>
        </p:txBody>
      </p:sp>
      <p:sp>
        <p:nvSpPr>
          <p:cNvPr id="3" name="Subtitle 2">
            <a:extLst>
              <a:ext uri="{FF2B5EF4-FFF2-40B4-BE49-F238E27FC236}">
                <a16:creationId xmlns:a16="http://schemas.microsoft.com/office/drawing/2014/main" id="{15B6C16B-8A28-6C4D-96CF-979404BF0930}"/>
              </a:ext>
            </a:extLst>
          </p:cNvPr>
          <p:cNvSpPr>
            <a:spLocks noGrp="1"/>
          </p:cNvSpPr>
          <p:nvPr>
            <p:ph type="subTitle"/>
          </p:nvPr>
        </p:nvSpPr>
        <p:spPr/>
        <p:txBody>
          <a:bodyPr/>
          <a:lstStyle/>
          <a:p>
            <a:pPr marL="0" indent="0">
              <a:buNone/>
            </a:pPr>
            <a:r>
              <a:rPr lang="en-US" dirty="0"/>
              <a:t>What stories already there would support your project? </a:t>
            </a:r>
          </a:p>
          <a:p>
            <a:pPr marL="0" indent="0">
              <a:buNone/>
            </a:pPr>
            <a:endParaRPr lang="en-US" dirty="0"/>
          </a:p>
          <a:p>
            <a:pPr marL="0" indent="0">
              <a:buNone/>
            </a:pPr>
            <a:r>
              <a:rPr lang="en-US" dirty="0"/>
              <a:t>How did you identify the stories already there?</a:t>
            </a:r>
          </a:p>
          <a:p>
            <a:pPr marL="0" indent="0">
              <a:buNone/>
            </a:pPr>
            <a:endParaRPr lang="en-US" dirty="0"/>
          </a:p>
        </p:txBody>
      </p:sp>
    </p:spTree>
    <p:extLst>
      <p:ext uri="{BB962C8B-B14F-4D97-AF65-F5344CB8AC3E}">
        <p14:creationId xmlns:p14="http://schemas.microsoft.com/office/powerpoint/2010/main" val="11420408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6F8FC"/>
            </a:gs>
            <a:gs pos="100000">
              <a:srgbClr val="ABC0E4"/>
            </a:gs>
          </a:gsLst>
          <a:lin ang="5400000"/>
        </a:gradFill>
        <a:effectLst/>
      </p:bgPr>
    </p:bg>
    <p:spTree>
      <p:nvGrpSpPr>
        <p:cNvPr id="1" name=""/>
        <p:cNvGrpSpPr/>
        <p:nvPr/>
      </p:nvGrpSpPr>
      <p:grpSpPr>
        <a:xfrm>
          <a:off x="0" y="0"/>
          <a:ext cx="0" cy="0"/>
          <a:chOff x="0" y="0"/>
          <a:chExt cx="0" cy="0"/>
        </a:xfrm>
      </p:grpSpPr>
      <p:sp>
        <p:nvSpPr>
          <p:cNvPr id="177" name="CustomShape 1"/>
          <p:cNvSpPr/>
          <p:nvPr/>
        </p:nvSpPr>
        <p:spPr>
          <a:xfrm>
            <a:off x="5248080" y="569520"/>
            <a:ext cx="4938480" cy="1722600"/>
          </a:xfrm>
          <a:prstGeom prst="rect">
            <a:avLst/>
          </a:prstGeom>
          <a:noFill/>
          <a:ln w="0">
            <a:noFill/>
          </a:ln>
        </p:spPr>
        <p:style>
          <a:lnRef idx="0">
            <a:scrgbClr r="0" g="0" b="0"/>
          </a:lnRef>
          <a:fillRef idx="0">
            <a:scrgbClr r="0" g="0" b="0"/>
          </a:fillRef>
          <a:effectRef idx="0">
            <a:scrgbClr r="0" g="0" b="0"/>
          </a:effectRef>
          <a:fontRef idx="minor"/>
        </p:style>
        <p:txBody>
          <a:bodyPr lIns="68760" tIns="34200" rIns="68760" bIns="34200" anchor="b">
            <a:normAutofit/>
          </a:bodyPr>
          <a:lstStyle/>
          <a:p>
            <a:pPr>
              <a:lnSpc>
                <a:spcPct val="90000"/>
              </a:lnSpc>
            </a:pPr>
            <a:br/>
            <a:br/>
            <a:br/>
            <a:br/>
            <a:br/>
            <a:endParaRPr lang="en-US" sz="1800" b="0" strike="noStrike" spc="-1">
              <a:latin typeface="Arial"/>
            </a:endParaRPr>
          </a:p>
        </p:txBody>
      </p:sp>
      <p:sp>
        <p:nvSpPr>
          <p:cNvPr id="178" name="CustomShape 2"/>
          <p:cNvSpPr/>
          <p:nvPr/>
        </p:nvSpPr>
        <p:spPr>
          <a:xfrm>
            <a:off x="0" y="2711160"/>
            <a:ext cx="10057680" cy="4146120"/>
          </a:xfrm>
          <a:prstGeom prst="rect">
            <a:avLst/>
          </a:prstGeom>
          <a:noFill/>
          <a:ln w="0">
            <a:noFill/>
          </a:ln>
        </p:spPr>
        <p:style>
          <a:lnRef idx="0">
            <a:scrgbClr r="0" g="0" b="0"/>
          </a:lnRef>
          <a:fillRef idx="0">
            <a:scrgbClr r="0" g="0" b="0"/>
          </a:fillRef>
          <a:effectRef idx="0">
            <a:scrgbClr r="0" g="0" b="0"/>
          </a:effectRef>
          <a:fontRef idx="minor"/>
        </p:style>
        <p:txBody>
          <a:bodyPr lIns="68760" tIns="34200" rIns="68760" bIns="34200">
            <a:normAutofit fontScale="25000" lnSpcReduction="20000"/>
          </a:bodyPr>
          <a:lstStyle/>
          <a:p>
            <a:pPr>
              <a:lnSpc>
                <a:spcPct val="90000"/>
              </a:lnSpc>
              <a:spcBef>
                <a:spcPts val="1001"/>
              </a:spcBef>
              <a:tabLst>
                <a:tab pos="0" algn="l"/>
              </a:tabLst>
            </a:pPr>
            <a:r>
              <a:rPr lang="en-US" sz="7200" b="1" strike="noStrike" spc="-1" dirty="0">
                <a:solidFill>
                  <a:srgbClr val="000000"/>
                </a:solidFill>
                <a:latin typeface="Arial"/>
                <a:ea typeface="DejaVu Sans"/>
              </a:rPr>
              <a:t>Next Week </a:t>
            </a:r>
            <a:r>
              <a:rPr lang="en-US" sz="7200" b="1" strike="noStrike" spc="-1" dirty="0">
                <a:solidFill>
                  <a:srgbClr val="000000"/>
                </a:solidFill>
                <a:latin typeface="Arial"/>
                <a:ea typeface="DejaVu Sans"/>
                <a:sym typeface="Wingdings" pitchFamily="2" charset="2"/>
              </a:rPr>
              <a:t></a:t>
            </a:r>
            <a:r>
              <a:rPr lang="en-US" sz="7200" b="1" strike="noStrike" spc="-1" dirty="0">
                <a:solidFill>
                  <a:srgbClr val="000000"/>
                </a:solidFill>
                <a:latin typeface="Arial"/>
                <a:ea typeface="DejaVu Sans"/>
              </a:rPr>
              <a:t>Principle 3: Plotting</a:t>
            </a:r>
            <a:br>
              <a:rPr dirty="0"/>
            </a:br>
            <a:br>
              <a:rPr dirty="0"/>
            </a:br>
            <a:r>
              <a:rPr lang="en-US" sz="7200" b="1" strike="noStrike" spc="-1" dirty="0">
                <a:solidFill>
                  <a:srgbClr val="000000"/>
                </a:solidFill>
                <a:latin typeface="Arial"/>
                <a:ea typeface="DejaVu Sans"/>
              </a:rPr>
              <a:t>“You must create stories with a clear plot, creating direction and helping people prioritize.”</a:t>
            </a:r>
            <a:endParaRPr lang="en-US" sz="7200" b="0" strike="noStrike" spc="-1" dirty="0">
              <a:latin typeface="Arial"/>
            </a:endParaRPr>
          </a:p>
          <a:p>
            <a:pPr>
              <a:lnSpc>
                <a:spcPct val="90000"/>
              </a:lnSpc>
              <a:spcBef>
                <a:spcPts val="1001"/>
              </a:spcBef>
              <a:tabLst>
                <a:tab pos="0" algn="l"/>
              </a:tabLst>
            </a:pPr>
            <a:endParaRPr lang="en-US" sz="7200" b="0" strike="noStrike" spc="-1" dirty="0">
              <a:latin typeface="Arial"/>
            </a:endParaRPr>
          </a:p>
          <a:p>
            <a:pPr marL="45360">
              <a:lnSpc>
                <a:spcPct val="90000"/>
              </a:lnSpc>
              <a:spcBef>
                <a:spcPts val="1001"/>
              </a:spcBef>
              <a:tabLst>
                <a:tab pos="0" algn="l"/>
              </a:tabLst>
            </a:pPr>
            <a:r>
              <a:rPr lang="en-US" sz="7200" b="1" strike="noStrike" spc="-1" dirty="0">
                <a:solidFill>
                  <a:srgbClr val="000000"/>
                </a:solidFill>
                <a:latin typeface="Arial"/>
                <a:ea typeface="DejaVu Sans"/>
              </a:rPr>
              <a:t>As a Trainer:</a:t>
            </a:r>
            <a:endParaRPr lang="en-US" sz="7200" b="0" strike="noStrike" spc="-1" dirty="0">
              <a:latin typeface="Arial"/>
            </a:endParaRPr>
          </a:p>
          <a:p>
            <a:pPr marL="45360">
              <a:lnSpc>
                <a:spcPct val="90000"/>
              </a:lnSpc>
              <a:spcBef>
                <a:spcPts val="1001"/>
              </a:spcBef>
              <a:tabLst>
                <a:tab pos="0" algn="l"/>
              </a:tabLst>
            </a:pPr>
            <a:r>
              <a:rPr lang="en-US" sz="7200" b="0" strike="noStrike" spc="-1" dirty="0">
                <a:solidFill>
                  <a:srgbClr val="000000"/>
                </a:solidFill>
                <a:latin typeface="Arial"/>
                <a:ea typeface="DejaVu Sans"/>
              </a:rPr>
              <a:t>This is coming up. Begin to gather material objects relevant to your project</a:t>
            </a:r>
          </a:p>
          <a:p>
            <a:pPr marL="45360">
              <a:lnSpc>
                <a:spcPct val="90000"/>
              </a:lnSpc>
              <a:spcBef>
                <a:spcPts val="1001"/>
              </a:spcBef>
              <a:tabLst>
                <a:tab pos="0" algn="l"/>
              </a:tabLst>
            </a:pPr>
            <a:br>
              <a:rPr dirty="0"/>
            </a:br>
            <a:r>
              <a:rPr lang="en-US" sz="7200" b="1" strike="noStrike" spc="-1" dirty="0">
                <a:solidFill>
                  <a:srgbClr val="000000"/>
                </a:solidFill>
                <a:latin typeface="Arial"/>
                <a:ea typeface="DejaVu Sans"/>
              </a:rPr>
              <a:t>Eyes of a Trainer helping Participants:</a:t>
            </a:r>
            <a:endParaRPr lang="en-US" sz="7200" b="0" strike="noStrike" spc="-1" dirty="0">
              <a:latin typeface="Arial"/>
            </a:endParaRPr>
          </a:p>
          <a:p>
            <a:pPr marL="45360">
              <a:lnSpc>
                <a:spcPct val="90000"/>
              </a:lnSpc>
              <a:spcBef>
                <a:spcPts val="1001"/>
              </a:spcBef>
              <a:tabLst>
                <a:tab pos="0" algn="l"/>
              </a:tabLst>
            </a:pPr>
            <a:r>
              <a:rPr lang="en-US" sz="7200" b="0" strike="noStrike" spc="-1" dirty="0">
                <a:solidFill>
                  <a:srgbClr val="000000"/>
                </a:solidFill>
                <a:latin typeface="Arial"/>
                <a:ea typeface="DejaVu Sans"/>
              </a:rPr>
              <a:t>Explain the purpose of using the material objects as a tool.</a:t>
            </a:r>
            <a:endParaRPr lang="en-US" sz="7200" b="0" strike="noStrike" spc="-1" dirty="0">
              <a:latin typeface="Arial"/>
            </a:endParaRPr>
          </a:p>
          <a:p>
            <a:pPr marL="45360">
              <a:lnSpc>
                <a:spcPct val="90000"/>
              </a:lnSpc>
              <a:spcBef>
                <a:spcPts val="1001"/>
              </a:spcBef>
              <a:tabLst>
                <a:tab pos="0" algn="l"/>
              </a:tabLst>
            </a:pPr>
            <a:endParaRPr lang="en-US" sz="7200" b="0" strike="noStrike" spc="-1" dirty="0">
              <a:latin typeface="Arial"/>
            </a:endParaRPr>
          </a:p>
          <a:p>
            <a:pPr marL="45360">
              <a:lnSpc>
                <a:spcPct val="90000"/>
              </a:lnSpc>
              <a:spcBef>
                <a:spcPts val="1001"/>
              </a:spcBef>
              <a:tabLst>
                <a:tab pos="0" algn="l"/>
              </a:tabLst>
            </a:pPr>
            <a:r>
              <a:rPr lang="en-US" sz="7200" b="1" strike="noStrike" spc="-1" dirty="0">
                <a:solidFill>
                  <a:srgbClr val="000000"/>
                </a:solidFill>
                <a:latin typeface="Arial"/>
                <a:ea typeface="DejaVu Sans"/>
              </a:rPr>
              <a:t>Read Chapter Three </a:t>
            </a:r>
            <a:r>
              <a:rPr lang="en-US" sz="7200" b="0" strike="noStrike" spc="-1" dirty="0">
                <a:solidFill>
                  <a:srgbClr val="000000"/>
                </a:solidFill>
                <a:latin typeface="Arial"/>
                <a:ea typeface="DejaVu Sans"/>
              </a:rPr>
              <a:t>– True Storytelling Book;</a:t>
            </a:r>
          </a:p>
          <a:p>
            <a:pPr marL="45360">
              <a:lnSpc>
                <a:spcPct val="90000"/>
              </a:lnSpc>
              <a:spcBef>
                <a:spcPts val="1001"/>
              </a:spcBef>
              <a:tabLst>
                <a:tab pos="0" algn="l"/>
              </a:tabLst>
            </a:pPr>
            <a:r>
              <a:rPr lang="en-US" sz="6200" b="1" i="1" dirty="0">
                <a:hlinkClick r:id="rId2"/>
              </a:rPr>
              <a:t>Handout on 6 Eventums of Protreptic Guides of True Storytelling and the Antenarrative Processes to unvover spacetimemattering</a:t>
            </a:r>
            <a:endParaRPr lang="en-US" sz="6200" b="1" i="1" dirty="0"/>
          </a:p>
          <a:p>
            <a:pPr marL="45360">
              <a:lnSpc>
                <a:spcPct val="90000"/>
              </a:lnSpc>
              <a:spcBef>
                <a:spcPts val="1001"/>
              </a:spcBef>
              <a:tabLst>
                <a:tab pos="0" algn="l"/>
              </a:tabLst>
            </a:pPr>
            <a:r>
              <a:rPr lang="en-US" sz="7200" b="1" i="1" dirty="0">
                <a:hlinkClick r:id="rId3"/>
              </a:rPr>
              <a:t>Handout for Guides relating all 7 TSI Principles to all 7 antenarrative processes and how to integrated them</a:t>
            </a:r>
            <a:endParaRPr lang="en-US" sz="7200" b="1" i="1" dirty="0"/>
          </a:p>
          <a:p>
            <a:pPr marL="45360">
              <a:lnSpc>
                <a:spcPct val="90000"/>
              </a:lnSpc>
              <a:spcBef>
                <a:spcPts val="1001"/>
              </a:spcBef>
              <a:tabLst>
                <a:tab pos="0" algn="l"/>
              </a:tabLst>
            </a:pPr>
            <a:r>
              <a:rPr lang="en-US" sz="7200" b="1" i="1" dirty="0"/>
              <a:t>Prezi of 4 Hearts Model </a:t>
            </a:r>
            <a:r>
              <a:rPr lang="en-US" sz="7200" b="1" i="1" dirty="0">
                <a:hlinkClick r:id="rId4"/>
              </a:rPr>
              <a:t>This is the Link</a:t>
            </a:r>
            <a:r>
              <a:rPr lang="en-US" sz="7200" b="1" i="1" dirty="0"/>
              <a:t> </a:t>
            </a:r>
            <a:endParaRPr lang="en-US" sz="400000" b="0" strike="noStrike" spc="-1" dirty="0">
              <a:latin typeface="Arial"/>
            </a:endParaRPr>
          </a:p>
          <a:p>
            <a:pPr marL="45360">
              <a:lnSpc>
                <a:spcPct val="90000"/>
              </a:lnSpc>
              <a:spcBef>
                <a:spcPts val="1001"/>
              </a:spcBef>
              <a:tabLst>
                <a:tab pos="0" algn="l"/>
              </a:tabLst>
            </a:pPr>
            <a:endParaRPr lang="en-US" sz="7200" b="0" strike="noStrike" spc="-1" dirty="0">
              <a:latin typeface="Arial"/>
            </a:endParaRPr>
          </a:p>
          <a:p>
            <a:pPr marL="45360">
              <a:lnSpc>
                <a:spcPct val="90000"/>
              </a:lnSpc>
              <a:spcBef>
                <a:spcPts val="1001"/>
              </a:spcBef>
              <a:tabLst>
                <a:tab pos="0" algn="l"/>
              </a:tabLst>
            </a:pPr>
            <a:endParaRPr lang="en-US" sz="7200" b="0" strike="noStrike" spc="-1" dirty="0">
              <a:latin typeface="Arial"/>
            </a:endParaRPr>
          </a:p>
          <a:p>
            <a:pPr marL="45360">
              <a:lnSpc>
                <a:spcPct val="90000"/>
              </a:lnSpc>
              <a:spcBef>
                <a:spcPts val="1001"/>
              </a:spcBef>
              <a:tabLst>
                <a:tab pos="0" algn="l"/>
              </a:tabLst>
            </a:pPr>
            <a:endParaRPr lang="en-US" sz="7200" b="0" strike="noStrike" spc="-1" dirty="0">
              <a:latin typeface="Arial"/>
            </a:endParaRPr>
          </a:p>
        </p:txBody>
      </p:sp>
      <p:pic>
        <p:nvPicPr>
          <p:cNvPr id="179" name="Picture 4_2" descr="ath Homework – Helpful or Harmful? - KP® Mathematics : KP® Mathematics"/>
          <p:cNvPicPr/>
          <p:nvPr/>
        </p:nvPicPr>
        <p:blipFill>
          <a:blip r:embed="rId5"/>
          <a:stretch/>
        </p:blipFill>
        <p:spPr>
          <a:xfrm>
            <a:off x="9063399" y="0"/>
            <a:ext cx="2971080" cy="2292120"/>
          </a:xfrm>
          <a:prstGeom prst="rect">
            <a:avLst/>
          </a:prstGeom>
          <a:ln w="0">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3E8A3-2A9C-F747-8D4B-98724C3DB8D5}"/>
              </a:ext>
            </a:extLst>
          </p:cNvPr>
          <p:cNvSpPr>
            <a:spLocks noGrp="1"/>
          </p:cNvSpPr>
          <p:nvPr>
            <p:ph type="title"/>
          </p:nvPr>
        </p:nvSpPr>
        <p:spPr>
          <a:xfrm>
            <a:off x="838200" y="171162"/>
            <a:ext cx="2840182" cy="2371148"/>
          </a:xfrm>
        </p:spPr>
        <p:txBody>
          <a:bodyPr>
            <a:normAutofit/>
          </a:bodyPr>
          <a:lstStyle/>
          <a:p>
            <a:r>
              <a:rPr lang="en-US" sz="2200">
                <a:solidFill>
                  <a:srgbClr val="FFFFFF"/>
                </a:solidFill>
              </a:rPr>
              <a:t>You can Explore the 4 Hearts, Restorying, and HorseSense in Prezi</a:t>
            </a:r>
            <a:br>
              <a:rPr lang="en-US" sz="2200">
                <a:solidFill>
                  <a:srgbClr val="FFFFFF"/>
                </a:solidFill>
              </a:rPr>
            </a:br>
            <a:r>
              <a:rPr lang="en-US" sz="2200" b="1" i="1">
                <a:solidFill>
                  <a:srgbClr val="FFFFFF"/>
                </a:solidFill>
                <a:hlinkClick r:id="rId2"/>
              </a:rPr>
              <a:t>This is the Link</a:t>
            </a:r>
            <a:r>
              <a:rPr lang="en-US" sz="2200" b="1" i="1">
                <a:solidFill>
                  <a:srgbClr val="FFFFFF"/>
                </a:solidFill>
              </a:rPr>
              <a:t> </a:t>
            </a:r>
            <a:br>
              <a:rPr lang="en-US" sz="2200" spc="-1">
                <a:solidFill>
                  <a:srgbClr val="FFFFFF"/>
                </a:solidFill>
              </a:rPr>
            </a:br>
            <a:endParaRPr lang="en-US" sz="2200">
              <a:solidFill>
                <a:srgbClr val="FFFFFF"/>
              </a:solidFill>
            </a:endParaRPr>
          </a:p>
        </p:txBody>
      </p:sp>
      <p:pic>
        <p:nvPicPr>
          <p:cNvPr id="4" name="Picture 3" descr="Graphical user interface, chart&#10;&#10;Description automatically generated">
            <a:extLst>
              <a:ext uri="{FF2B5EF4-FFF2-40B4-BE49-F238E27FC236}">
                <a16:creationId xmlns:a16="http://schemas.microsoft.com/office/drawing/2014/main" id="{5C914AC5-3239-EE4D-A743-6EC8F2919D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2143" y="696036"/>
            <a:ext cx="8390847" cy="5663821"/>
          </a:xfrm>
          <a:prstGeom prst="rect">
            <a:avLst/>
          </a:prstGeom>
        </p:spPr>
      </p:pic>
    </p:spTree>
    <p:extLst>
      <p:ext uri="{BB962C8B-B14F-4D97-AF65-F5344CB8AC3E}">
        <p14:creationId xmlns:p14="http://schemas.microsoft.com/office/powerpoint/2010/main" val="2934953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CustomShape 1"/>
          <p:cNvSpPr/>
          <p:nvPr/>
        </p:nvSpPr>
        <p:spPr>
          <a:xfrm>
            <a:off x="2089080" y="404640"/>
            <a:ext cx="7462440" cy="13093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da-DK" sz="4000" b="1" strike="noStrike" spc="-1">
                <a:solidFill>
                  <a:srgbClr val="000000"/>
                </a:solidFill>
                <a:latin typeface="Calibri"/>
                <a:ea typeface="DejaVu Sans"/>
              </a:rPr>
              <a:t>Principle 2 Making room</a:t>
            </a:r>
            <a:endParaRPr lang="en-US" sz="4000" b="0" strike="noStrike" spc="-1">
              <a:latin typeface="Arial"/>
            </a:endParaRPr>
          </a:p>
          <a:p>
            <a:pPr>
              <a:lnSpc>
                <a:spcPct val="100000"/>
              </a:lnSpc>
            </a:pPr>
            <a:r>
              <a:rPr lang="en-GB" sz="2000" b="1" strike="noStrike" spc="-1">
                <a:solidFill>
                  <a:srgbClr val="000000"/>
                </a:solidFill>
                <a:latin typeface="Calibri"/>
                <a:ea typeface="Times New Roman"/>
              </a:rPr>
              <a:t>“True storytelling makes spaces respecting the stories already there.”</a:t>
            </a:r>
            <a:endParaRPr lang="en-US" sz="2000" b="0" strike="noStrike" spc="-1">
              <a:latin typeface="Arial"/>
            </a:endParaRPr>
          </a:p>
          <a:p>
            <a:pPr>
              <a:lnSpc>
                <a:spcPct val="100000"/>
              </a:lnSpc>
            </a:pPr>
            <a:endParaRPr lang="en-US" sz="2000" b="0" strike="noStrike" spc="-1">
              <a:latin typeface="Arial"/>
            </a:endParaRPr>
          </a:p>
        </p:txBody>
      </p:sp>
      <p:sp>
        <p:nvSpPr>
          <p:cNvPr id="170" name="CustomShape 2"/>
          <p:cNvSpPr/>
          <p:nvPr/>
        </p:nvSpPr>
        <p:spPr>
          <a:xfrm>
            <a:off x="2053440" y="1870920"/>
            <a:ext cx="5844960" cy="4457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90000"/>
              </a:lnSpc>
              <a:spcBef>
                <a:spcPts val="1001"/>
              </a:spcBef>
            </a:pPr>
            <a:endParaRPr lang="en-US" sz="1800" b="0" strike="noStrike" spc="-1">
              <a:latin typeface="Arial"/>
            </a:endParaRPr>
          </a:p>
          <a:p>
            <a:pPr>
              <a:lnSpc>
                <a:spcPct val="90000"/>
              </a:lnSpc>
              <a:spcBef>
                <a:spcPts val="1001"/>
              </a:spcBef>
              <a:tabLst>
                <a:tab pos="0" algn="l"/>
              </a:tabLst>
            </a:pPr>
            <a:endParaRPr lang="en-US" sz="1800" b="0" strike="noStrike" spc="-1">
              <a:latin typeface="Arial"/>
            </a:endParaRPr>
          </a:p>
        </p:txBody>
      </p:sp>
      <p:pic>
        <p:nvPicPr>
          <p:cNvPr id="171" name="Billede 9"/>
          <p:cNvPicPr/>
          <p:nvPr/>
        </p:nvPicPr>
        <p:blipFill>
          <a:blip r:embed="rId2"/>
          <a:stretch/>
        </p:blipFill>
        <p:spPr>
          <a:xfrm>
            <a:off x="9161280" y="1728000"/>
            <a:ext cx="2384280" cy="3473280"/>
          </a:xfrm>
          <a:prstGeom prst="rect">
            <a:avLst/>
          </a:prstGeom>
          <a:ln w="0">
            <a:noFill/>
          </a:ln>
        </p:spPr>
      </p:pic>
      <p:sp>
        <p:nvSpPr>
          <p:cNvPr id="172" name="CustomShape 3"/>
          <p:cNvSpPr/>
          <p:nvPr/>
        </p:nvSpPr>
        <p:spPr>
          <a:xfrm>
            <a:off x="1799280" y="2230560"/>
            <a:ext cx="6112080" cy="36561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da-DK" sz="1800" b="1" strike="noStrike" spc="-1">
                <a:solidFill>
                  <a:srgbClr val="000000"/>
                </a:solidFill>
                <a:latin typeface="Calibri"/>
                <a:ea typeface="DejaVu Sans"/>
              </a:rPr>
              <a:t>Where are the waves we can surf which will give us the energy</a:t>
            </a:r>
            <a:br/>
            <a:r>
              <a:rPr lang="da-DK" sz="1800" b="1" strike="noStrike" spc="-1">
                <a:solidFill>
                  <a:srgbClr val="000000"/>
                </a:solidFill>
                <a:latin typeface="Calibri"/>
                <a:ea typeface="DejaVu Sans"/>
              </a:rPr>
              <a:t>and when is the right moment to catch them?</a:t>
            </a:r>
            <a:endParaRPr lang="en-US" sz="1800" b="0" strike="noStrike" spc="-1">
              <a:latin typeface="Arial"/>
            </a:endParaRPr>
          </a:p>
          <a:p>
            <a:pPr>
              <a:lnSpc>
                <a:spcPct val="100000"/>
              </a:lnSpc>
            </a:pPr>
            <a:endParaRPr lang="en-US" sz="1800" b="0" strike="noStrike" spc="-1">
              <a:latin typeface="Arial"/>
            </a:endParaRPr>
          </a:p>
          <a:p>
            <a:pPr>
              <a:lnSpc>
                <a:spcPct val="100000"/>
              </a:lnSpc>
            </a:pPr>
            <a:r>
              <a:rPr lang="da-DK" sz="1800" b="1" strike="noStrike" spc="-1">
                <a:solidFill>
                  <a:srgbClr val="000000"/>
                </a:solidFill>
                <a:latin typeface="Calibri"/>
                <a:ea typeface="DejaVu Sans"/>
              </a:rPr>
              <a:t>Do you already work with something which is similar to this?</a:t>
            </a:r>
            <a:endParaRPr lang="en-US" sz="1800" b="0" strike="noStrike" spc="-1">
              <a:latin typeface="Arial"/>
            </a:endParaRPr>
          </a:p>
          <a:p>
            <a:pPr>
              <a:lnSpc>
                <a:spcPct val="100000"/>
              </a:lnSpc>
            </a:pPr>
            <a:endParaRPr lang="en-US" sz="1800" b="0" strike="noStrike" spc="-1">
              <a:latin typeface="Arial"/>
            </a:endParaRPr>
          </a:p>
          <a:p>
            <a:pPr>
              <a:lnSpc>
                <a:spcPct val="100000"/>
              </a:lnSpc>
            </a:pPr>
            <a:r>
              <a:rPr lang="da-DK" sz="1800" b="1" strike="noStrike" spc="-1">
                <a:solidFill>
                  <a:srgbClr val="000000"/>
                </a:solidFill>
                <a:latin typeface="Calibri"/>
                <a:ea typeface="DejaVu Sans"/>
              </a:rPr>
              <a:t>How do you actually do it?</a:t>
            </a:r>
            <a:endParaRPr lang="en-US" sz="1800" b="0" strike="noStrike" spc="-1">
              <a:latin typeface="Arial"/>
            </a:endParaRPr>
          </a:p>
          <a:p>
            <a:pPr>
              <a:lnSpc>
                <a:spcPct val="100000"/>
              </a:lnSpc>
            </a:pPr>
            <a:endParaRPr lang="en-US" sz="1800" b="0" strike="noStrike" spc="-1">
              <a:latin typeface="Arial"/>
            </a:endParaRPr>
          </a:p>
          <a:p>
            <a:pPr>
              <a:lnSpc>
                <a:spcPct val="100000"/>
              </a:lnSpc>
            </a:pPr>
            <a:r>
              <a:rPr lang="da-DK" sz="1800" b="1" strike="noStrike" spc="-1">
                <a:solidFill>
                  <a:srgbClr val="000000"/>
                </a:solidFill>
                <a:latin typeface="Calibri"/>
                <a:ea typeface="DejaVu Sans"/>
              </a:rPr>
              <a:t>Are there any partners or trend you can connect to you have</a:t>
            </a:r>
            <a:endParaRPr lang="en-US" sz="1800" b="0" strike="noStrike" spc="-1">
              <a:latin typeface="Arial"/>
            </a:endParaRPr>
          </a:p>
          <a:p>
            <a:pPr>
              <a:lnSpc>
                <a:spcPct val="100000"/>
              </a:lnSpc>
            </a:pPr>
            <a:r>
              <a:rPr lang="da-DK" sz="1800" b="1" strike="noStrike" spc="-1">
                <a:solidFill>
                  <a:srgbClr val="000000"/>
                </a:solidFill>
                <a:latin typeface="Calibri"/>
                <a:ea typeface="DejaVu Sans"/>
              </a:rPr>
              <a:t>not thought about yet?</a:t>
            </a:r>
            <a:endParaRPr lang="en-US" sz="1800" b="0" strike="noStrike" spc="-1">
              <a:latin typeface="Arial"/>
            </a:endParaRPr>
          </a:p>
          <a:p>
            <a:pPr>
              <a:lnSpc>
                <a:spcPct val="100000"/>
              </a:lnSpc>
            </a:pPr>
            <a:endParaRPr lang="en-US" sz="1800" b="0" strike="noStrike" spc="-1">
              <a:latin typeface="Arial"/>
            </a:endParaRPr>
          </a:p>
          <a:p>
            <a:pPr>
              <a:lnSpc>
                <a:spcPct val="100000"/>
              </a:lnSpc>
            </a:pPr>
            <a:r>
              <a:rPr lang="da-DK" sz="1800" b="1" strike="noStrike" spc="-1">
                <a:solidFill>
                  <a:srgbClr val="000000"/>
                </a:solidFill>
                <a:latin typeface="Calibri"/>
                <a:ea typeface="DejaVu Sans"/>
              </a:rPr>
              <a:t>How would you describe this in a concept?</a:t>
            </a:r>
            <a:endParaRPr lang="en-US" sz="1800" b="0" strike="noStrike" spc="-1">
              <a:latin typeface="Arial"/>
            </a:endParaRPr>
          </a:p>
          <a:p>
            <a:pPr>
              <a:lnSpc>
                <a:spcPct val="100000"/>
              </a:lnSpc>
            </a:pPr>
            <a:endParaRPr lang="en-US" sz="1800" b="0" strike="noStrike" spc="-1">
              <a:latin typeface="Arial"/>
            </a:endParaRPr>
          </a:p>
          <a:p>
            <a:pPr>
              <a:lnSpc>
                <a:spcPct val="100000"/>
              </a:lnSpc>
            </a:pPr>
            <a:r>
              <a:rPr lang="da-DK" sz="1800" b="1" strike="noStrike" spc="-1">
                <a:solidFill>
                  <a:srgbClr val="000000"/>
                </a:solidFill>
                <a:latin typeface="Calibri"/>
                <a:ea typeface="DejaVu Sans"/>
              </a:rPr>
              <a:t>How can this emerge into the future?</a:t>
            </a:r>
            <a:endParaRPr lang="en-US" sz="1800" b="0" strike="noStrike" spc="-1">
              <a:latin typeface="Arial"/>
            </a:endParaRPr>
          </a:p>
        </p:txBody>
      </p:sp>
      <p:pic>
        <p:nvPicPr>
          <p:cNvPr id="173" name="Picture 2" descr="ustainable development goals - Ramboll Group"/>
          <p:cNvPicPr/>
          <p:nvPr/>
        </p:nvPicPr>
        <p:blipFill>
          <a:blip r:embed="rId3"/>
          <a:stretch/>
        </p:blipFill>
        <p:spPr>
          <a:xfrm>
            <a:off x="7580520" y="4767120"/>
            <a:ext cx="2825640" cy="1589040"/>
          </a:xfrm>
          <a:prstGeom prst="rect">
            <a:avLst/>
          </a:prstGeom>
          <a:ln w="0">
            <a:noFill/>
          </a:ln>
        </p:spPr>
      </p:pic>
      <p:sp>
        <p:nvSpPr>
          <p:cNvPr id="174" name="CustomShape 4"/>
          <p:cNvSpPr/>
          <p:nvPr/>
        </p:nvSpPr>
        <p:spPr>
          <a:xfrm>
            <a:off x="1784160" y="6283800"/>
            <a:ext cx="744480" cy="3031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da-DK" sz="1400" b="0" strike="noStrike" spc="-1">
                <a:solidFill>
                  <a:srgbClr val="000000"/>
                </a:solidFill>
                <a:latin typeface="Calibri"/>
                <a:ea typeface="DejaVu Sans"/>
              </a:rPr>
              <a:t>Page 45</a:t>
            </a:r>
            <a:endParaRPr lang="en-US" sz="1400" b="0" strike="noStrike" spc="-1">
              <a:latin typeface="Arial"/>
            </a:endParaRPr>
          </a:p>
        </p:txBody>
      </p:sp>
    </p:spTree>
    <p:extLst>
      <p:ext uri="{BB962C8B-B14F-4D97-AF65-F5344CB8AC3E}">
        <p14:creationId xmlns:p14="http://schemas.microsoft.com/office/powerpoint/2010/main" val="39101186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0">
          <a:blip r:embed="rId2"/>
          <a:tile/>
        </a:blipFill>
        <a:effectLst/>
      </p:bgPr>
    </p:bg>
    <p:spTree>
      <p:nvGrpSpPr>
        <p:cNvPr id="1" name=""/>
        <p:cNvGrpSpPr/>
        <p:nvPr/>
      </p:nvGrpSpPr>
      <p:grpSpPr>
        <a:xfrm>
          <a:off x="0" y="0"/>
          <a:ext cx="0" cy="0"/>
          <a:chOff x="0" y="0"/>
          <a:chExt cx="0" cy="0"/>
        </a:xfrm>
      </p:grpSpPr>
      <p:sp>
        <p:nvSpPr>
          <p:cNvPr id="183" name="CustomShape 1"/>
          <p:cNvSpPr/>
          <p:nvPr/>
        </p:nvSpPr>
        <p:spPr>
          <a:xfrm>
            <a:off x="981000" y="803880"/>
            <a:ext cx="10011960" cy="698507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2800" b="0" strike="noStrike" spc="-1" dirty="0">
                <a:solidFill>
                  <a:srgbClr val="000000"/>
                </a:solidFill>
                <a:latin typeface="Calibri"/>
                <a:ea typeface="DejaVu Sans"/>
              </a:rPr>
              <a:t>PERSONAL COACHING available to YOU from US:</a:t>
            </a:r>
            <a:endParaRPr lang="en-US" sz="2800" b="0" strike="noStrike" spc="-1" dirty="0">
              <a:latin typeface="Arial"/>
            </a:endParaRPr>
          </a:p>
          <a:p>
            <a:pPr>
              <a:lnSpc>
                <a:spcPct val="100000"/>
              </a:lnSpc>
            </a:pPr>
            <a:endParaRPr lang="en-US" sz="2800" b="0" strike="noStrike" spc="-1" dirty="0">
              <a:latin typeface="Arial"/>
            </a:endParaRPr>
          </a:p>
          <a:p>
            <a:pPr>
              <a:lnSpc>
                <a:spcPct val="100000"/>
              </a:lnSpc>
            </a:pPr>
            <a:r>
              <a:rPr lang="en-US" sz="2800" b="1" strike="noStrike" spc="-1" dirty="0">
                <a:solidFill>
                  <a:srgbClr val="000000"/>
                </a:solidFill>
                <a:latin typeface="Calibri"/>
                <a:ea typeface="DejaVu Sans"/>
              </a:rPr>
              <a:t>TSI Trainer Program </a:t>
            </a:r>
            <a:r>
              <a:rPr lang="en-US" sz="2800" b="0" strike="noStrike" spc="-1" dirty="0">
                <a:solidFill>
                  <a:srgbClr val="000000"/>
                </a:solidFill>
                <a:latin typeface="Calibri"/>
                <a:ea typeface="DejaVu Sans"/>
              </a:rPr>
              <a:t>Coaching Session one-hour session between now and 6 July on your current project</a:t>
            </a:r>
            <a:endParaRPr lang="en-US" sz="2800" b="0" strike="noStrike" spc="-1" dirty="0">
              <a:latin typeface="Arial"/>
            </a:endParaRPr>
          </a:p>
          <a:p>
            <a:pPr>
              <a:lnSpc>
                <a:spcPct val="100000"/>
              </a:lnSpc>
            </a:pPr>
            <a:endParaRPr lang="en-US" sz="2800" b="0" strike="noStrike" spc="-1" dirty="0">
              <a:latin typeface="Arial"/>
            </a:endParaRPr>
          </a:p>
          <a:p>
            <a:pPr>
              <a:lnSpc>
                <a:spcPct val="100000"/>
              </a:lnSpc>
            </a:pPr>
            <a:r>
              <a:rPr lang="en-US" sz="2800" b="1" strike="noStrike" spc="-1" dirty="0">
                <a:solidFill>
                  <a:srgbClr val="000000"/>
                </a:solidFill>
                <a:latin typeface="Calibri"/>
                <a:ea typeface="DejaVu Sans"/>
              </a:rPr>
              <a:t>Coach                  Trainer </a:t>
            </a:r>
            <a:endParaRPr lang="en-US" sz="2800" b="1" strike="noStrike" spc="-1" dirty="0">
              <a:latin typeface="Arial"/>
            </a:endParaRPr>
          </a:p>
          <a:p>
            <a:pPr>
              <a:lnSpc>
                <a:spcPct val="100000"/>
              </a:lnSpc>
            </a:pPr>
            <a:r>
              <a:rPr lang="en-US" sz="2800" b="0" strike="noStrike" spc="-1" dirty="0">
                <a:solidFill>
                  <a:srgbClr val="000000"/>
                </a:solidFill>
                <a:latin typeface="Calibri"/>
                <a:ea typeface="DejaVu Sans"/>
              </a:rPr>
              <a:t>David                   Oscar</a:t>
            </a:r>
            <a:endParaRPr lang="en-US" sz="2800" b="0" strike="noStrike" spc="-1" dirty="0">
              <a:latin typeface="Arial"/>
            </a:endParaRPr>
          </a:p>
          <a:p>
            <a:pPr>
              <a:lnSpc>
                <a:spcPct val="100000"/>
              </a:lnSpc>
            </a:pPr>
            <a:r>
              <a:rPr lang="en-US" sz="2800" b="0" strike="noStrike" spc="-1" dirty="0">
                <a:solidFill>
                  <a:srgbClr val="000000"/>
                </a:solidFill>
                <a:latin typeface="Calibri"/>
                <a:ea typeface="DejaVu Sans"/>
              </a:rPr>
              <a:t>Grace Ann           Barbara</a:t>
            </a:r>
            <a:endParaRPr lang="en-US" sz="2800" b="0" strike="noStrike" spc="-1" dirty="0">
              <a:latin typeface="Arial"/>
            </a:endParaRPr>
          </a:p>
          <a:p>
            <a:pPr>
              <a:lnSpc>
                <a:spcPct val="100000"/>
              </a:lnSpc>
            </a:pPr>
            <a:r>
              <a:rPr lang="en-US" sz="2800" b="0" strike="noStrike" spc="-1" dirty="0">
                <a:solidFill>
                  <a:srgbClr val="000000"/>
                </a:solidFill>
                <a:latin typeface="Calibri"/>
                <a:ea typeface="DejaVu Sans"/>
              </a:rPr>
              <a:t>Jens                      Ernest</a:t>
            </a:r>
            <a:endParaRPr lang="en-US" sz="2800" b="0" strike="noStrike" spc="-1" dirty="0">
              <a:latin typeface="Arial"/>
            </a:endParaRPr>
          </a:p>
          <a:p>
            <a:pPr>
              <a:lnSpc>
                <a:spcPct val="100000"/>
              </a:lnSpc>
            </a:pPr>
            <a:r>
              <a:rPr lang="en-US" sz="2800" spc="-1" dirty="0">
                <a:solidFill>
                  <a:srgbClr val="000000"/>
                </a:solidFill>
                <a:latin typeface="Calibri"/>
                <a:ea typeface="DejaVu Sans"/>
              </a:rPr>
              <a:t>Lena                     </a:t>
            </a:r>
            <a:r>
              <a:rPr lang="en-US" sz="2800" b="0" strike="noStrike" spc="-1" dirty="0">
                <a:solidFill>
                  <a:srgbClr val="000000"/>
                </a:solidFill>
                <a:latin typeface="Calibri"/>
                <a:ea typeface="DejaVu Sans"/>
              </a:rPr>
              <a:t>Rico</a:t>
            </a:r>
          </a:p>
          <a:p>
            <a:pPr>
              <a:lnSpc>
                <a:spcPct val="100000"/>
              </a:lnSpc>
            </a:pPr>
            <a:r>
              <a:rPr lang="en-US" sz="2800" spc="-1" dirty="0">
                <a:solidFill>
                  <a:srgbClr val="000000"/>
                </a:solidFill>
                <a:latin typeface="Calibri"/>
              </a:rPr>
              <a:t>Jim                        Karin</a:t>
            </a:r>
          </a:p>
          <a:p>
            <a:pPr>
              <a:lnSpc>
                <a:spcPct val="100000"/>
              </a:lnSpc>
            </a:pPr>
            <a:r>
              <a:rPr lang="en-US" sz="2800" b="0" strike="noStrike" spc="-1" dirty="0">
                <a:solidFill>
                  <a:srgbClr val="000000"/>
                </a:solidFill>
                <a:latin typeface="Calibri"/>
              </a:rPr>
              <a:t>Grace Ann           Ken</a:t>
            </a:r>
          </a:p>
          <a:p>
            <a:pPr>
              <a:lnSpc>
                <a:spcPct val="100000"/>
              </a:lnSpc>
            </a:pPr>
            <a:r>
              <a:rPr lang="en-US" sz="2800" spc="-1" dirty="0">
                <a:solidFill>
                  <a:srgbClr val="000000"/>
                </a:solidFill>
                <a:latin typeface="Calibri"/>
              </a:rPr>
              <a:t>Jens                      Duncan</a:t>
            </a:r>
            <a:endParaRPr lang="en-US" sz="2800" b="0" strike="noStrike" spc="-1" dirty="0">
              <a:latin typeface="Arial"/>
            </a:endParaRPr>
          </a:p>
          <a:p>
            <a:pPr>
              <a:lnSpc>
                <a:spcPct val="100000"/>
              </a:lnSpc>
            </a:pPr>
            <a:r>
              <a:rPr lang="en-US" sz="2800" b="0" strike="noStrike" spc="-1" dirty="0">
                <a:latin typeface="Arial"/>
              </a:rPr>
              <a:t>                        </a:t>
            </a:r>
          </a:p>
          <a:p>
            <a:pPr>
              <a:lnSpc>
                <a:spcPct val="100000"/>
              </a:lnSpc>
            </a:pPr>
            <a:endParaRPr lang="en-US" sz="2800" b="0" strike="noStrike" spc="-1" dirty="0">
              <a:latin typeface="Arial"/>
            </a:endParaRPr>
          </a:p>
          <a:p>
            <a:pPr>
              <a:lnSpc>
                <a:spcPct val="100000"/>
              </a:lnSpc>
            </a:pPr>
            <a:endParaRPr lang="en-US" sz="2800" b="0" strike="noStrike" spc="-1" dirty="0">
              <a:latin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0">
          <a:blip r:embed="rId2"/>
          <a:tile/>
        </a:blipFill>
        <a:effectLst/>
      </p:bgPr>
    </p:bg>
    <p:spTree>
      <p:nvGrpSpPr>
        <p:cNvPr id="1" name=""/>
        <p:cNvGrpSpPr/>
        <p:nvPr/>
      </p:nvGrpSpPr>
      <p:grpSpPr>
        <a:xfrm>
          <a:off x="0" y="0"/>
          <a:ext cx="0" cy="0"/>
          <a:chOff x="0" y="0"/>
          <a:chExt cx="0" cy="0"/>
        </a:xfrm>
      </p:grpSpPr>
      <p:sp>
        <p:nvSpPr>
          <p:cNvPr id="188" name="CustomShape 1"/>
          <p:cNvSpPr/>
          <p:nvPr/>
        </p:nvSpPr>
        <p:spPr>
          <a:xfrm>
            <a:off x="-1130760" y="174600"/>
            <a:ext cx="7881120" cy="35982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90000"/>
              </a:lnSpc>
            </a:pPr>
            <a:r>
              <a:rPr lang="en-US" sz="3600" b="0" strike="noStrike" spc="-1" dirty="0">
                <a:solidFill>
                  <a:srgbClr val="000000"/>
                </a:solidFill>
                <a:latin typeface="Arial"/>
                <a:ea typeface="DejaVu Sans"/>
              </a:rPr>
              <a:t>True Storytelling Institute</a:t>
            </a:r>
            <a:endParaRPr lang="en-US" sz="3600" b="0" strike="noStrike" spc="-1" dirty="0">
              <a:latin typeface="Arial"/>
            </a:endParaRPr>
          </a:p>
          <a:p>
            <a:pPr algn="ctr">
              <a:lnSpc>
                <a:spcPct val="90000"/>
              </a:lnSpc>
            </a:pPr>
            <a:r>
              <a:rPr lang="en-US" sz="3600" b="0" strike="noStrike" spc="-1" dirty="0">
                <a:solidFill>
                  <a:srgbClr val="000000"/>
                </a:solidFill>
                <a:latin typeface="Arial"/>
                <a:ea typeface="DejaVu Sans"/>
              </a:rPr>
              <a:t>POST-SESSION </a:t>
            </a:r>
            <a:endParaRPr lang="en-US" sz="3600" b="0" strike="noStrike" spc="-1" dirty="0">
              <a:latin typeface="Arial"/>
            </a:endParaRPr>
          </a:p>
          <a:p>
            <a:pPr algn="ctr">
              <a:lnSpc>
                <a:spcPct val="90000"/>
              </a:lnSpc>
            </a:pPr>
            <a:r>
              <a:rPr lang="en-US" sz="3600" b="0" strike="noStrike" spc="-1" dirty="0">
                <a:solidFill>
                  <a:srgbClr val="000000"/>
                </a:solidFill>
                <a:latin typeface="Arial"/>
                <a:ea typeface="DejaVu Sans"/>
              </a:rPr>
              <a:t>“COFFEE in the LOBBY”</a:t>
            </a:r>
            <a:endParaRPr lang="en-US" sz="3600" b="0" strike="noStrike" spc="-1" dirty="0">
              <a:latin typeface="Arial"/>
            </a:endParaRPr>
          </a:p>
          <a:p>
            <a:pPr algn="ctr">
              <a:lnSpc>
                <a:spcPct val="90000"/>
              </a:lnSpc>
            </a:pPr>
            <a:endParaRPr lang="en-US" sz="3600" b="0" strike="noStrike" spc="-1" dirty="0">
              <a:latin typeface="Arial"/>
            </a:endParaRPr>
          </a:p>
          <a:p>
            <a:pPr algn="ctr">
              <a:lnSpc>
                <a:spcPct val="90000"/>
              </a:lnSpc>
            </a:pPr>
            <a:r>
              <a:rPr lang="en-US" sz="4400" b="0" strike="noStrike" spc="-1" dirty="0">
                <a:solidFill>
                  <a:srgbClr val="000000"/>
                </a:solidFill>
                <a:latin typeface="Arial"/>
                <a:ea typeface="DejaVu Sans"/>
              </a:rPr>
              <a:t>     </a:t>
            </a:r>
            <a:endParaRPr lang="en-US" sz="4400" b="0" strike="noStrike" spc="-1" dirty="0">
              <a:latin typeface="Arial"/>
            </a:endParaRPr>
          </a:p>
        </p:txBody>
      </p:sp>
      <p:sp>
        <p:nvSpPr>
          <p:cNvPr id="189" name="CustomShape 2"/>
          <p:cNvSpPr/>
          <p:nvPr/>
        </p:nvSpPr>
        <p:spPr>
          <a:xfrm>
            <a:off x="1245240" y="5563800"/>
            <a:ext cx="13974840" cy="3494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nSpc>
                <a:spcPct val="90000"/>
              </a:lnSpc>
              <a:spcBef>
                <a:spcPts val="1001"/>
              </a:spcBef>
            </a:pPr>
            <a:endParaRPr lang="en-US" sz="1800" b="0" strike="noStrike" spc="-1">
              <a:latin typeface="Arial"/>
            </a:endParaRPr>
          </a:p>
          <a:p>
            <a:pPr>
              <a:lnSpc>
                <a:spcPct val="90000"/>
              </a:lnSpc>
              <a:spcBef>
                <a:spcPts val="1001"/>
              </a:spcBef>
            </a:pPr>
            <a:endParaRPr lang="en-US" sz="1800" b="0" strike="noStrike" spc="-1">
              <a:latin typeface="Arial"/>
            </a:endParaRPr>
          </a:p>
          <a:p>
            <a:pPr>
              <a:lnSpc>
                <a:spcPct val="90000"/>
              </a:lnSpc>
              <a:spcBef>
                <a:spcPts val="1001"/>
              </a:spcBef>
            </a:pPr>
            <a:endParaRPr lang="en-US" sz="1800" b="0" strike="noStrike" spc="-1">
              <a:latin typeface="Arial"/>
            </a:endParaRPr>
          </a:p>
          <a:p>
            <a:pPr>
              <a:lnSpc>
                <a:spcPct val="90000"/>
              </a:lnSpc>
              <a:spcBef>
                <a:spcPts val="1001"/>
              </a:spcBef>
            </a:pPr>
            <a:endParaRPr lang="en-US" sz="1800" b="0" strike="noStrike" spc="-1">
              <a:latin typeface="Arial"/>
            </a:endParaRPr>
          </a:p>
        </p:txBody>
      </p:sp>
      <p:pic>
        <p:nvPicPr>
          <p:cNvPr id="6" name="Picture 298_1">
            <a:extLst>
              <a:ext uri="{FF2B5EF4-FFF2-40B4-BE49-F238E27FC236}">
                <a16:creationId xmlns:a16="http://schemas.microsoft.com/office/drawing/2014/main" id="{8AE4AD64-09B4-794D-A4D2-6BAAED19D52A}"/>
              </a:ext>
            </a:extLst>
          </p:cNvPr>
          <p:cNvPicPr/>
          <p:nvPr/>
        </p:nvPicPr>
        <p:blipFill>
          <a:blip r:embed="rId3"/>
          <a:stretch/>
        </p:blipFill>
        <p:spPr>
          <a:xfrm>
            <a:off x="4677225" y="2187799"/>
            <a:ext cx="6819254" cy="4495601"/>
          </a:xfrm>
          <a:prstGeom prst="rect">
            <a:avLst/>
          </a:prstGeom>
          <a:ln w="0">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Picture 84"/>
          <p:cNvPicPr/>
          <p:nvPr/>
        </p:nvPicPr>
        <p:blipFill>
          <a:blip r:embed="rId2"/>
          <a:stretch/>
        </p:blipFill>
        <p:spPr>
          <a:xfrm>
            <a:off x="1838520" y="212040"/>
            <a:ext cx="8393040" cy="5869440"/>
          </a:xfrm>
          <a:prstGeom prst="rect">
            <a:avLst/>
          </a:prstGeom>
          <a:ln w="25200">
            <a:noFill/>
          </a:ln>
        </p:spPr>
      </p:pic>
    </p:spTree>
    <p:extLst>
      <p:ext uri="{BB962C8B-B14F-4D97-AF65-F5344CB8AC3E}">
        <p14:creationId xmlns:p14="http://schemas.microsoft.com/office/powerpoint/2010/main" val="20024880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Picture 86"/>
          <p:cNvPicPr/>
          <p:nvPr/>
        </p:nvPicPr>
        <p:blipFill>
          <a:blip r:embed="rId2"/>
          <a:stretch/>
        </p:blipFill>
        <p:spPr>
          <a:xfrm>
            <a:off x="1382400" y="131760"/>
            <a:ext cx="8902800" cy="5949720"/>
          </a:xfrm>
          <a:prstGeom prst="rect">
            <a:avLst/>
          </a:prstGeom>
          <a:ln w="25200">
            <a:noFill/>
          </a:ln>
        </p:spPr>
      </p:pic>
    </p:spTree>
    <p:extLst>
      <p:ext uri="{BB962C8B-B14F-4D97-AF65-F5344CB8AC3E}">
        <p14:creationId xmlns:p14="http://schemas.microsoft.com/office/powerpoint/2010/main" val="16941333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 name="Picture 89"/>
          <p:cNvPicPr/>
          <p:nvPr/>
        </p:nvPicPr>
        <p:blipFill>
          <a:blip r:embed="rId2"/>
          <a:stretch/>
        </p:blipFill>
        <p:spPr>
          <a:xfrm>
            <a:off x="553320" y="83520"/>
            <a:ext cx="9562680" cy="6664680"/>
          </a:xfrm>
          <a:prstGeom prst="rect">
            <a:avLst/>
          </a:prstGeom>
          <a:ln w="25200">
            <a:noFill/>
          </a:ln>
        </p:spPr>
      </p:pic>
    </p:spTree>
    <p:extLst>
      <p:ext uri="{BB962C8B-B14F-4D97-AF65-F5344CB8AC3E}">
        <p14:creationId xmlns:p14="http://schemas.microsoft.com/office/powerpoint/2010/main" val="8475798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 name="Picture 4" descr="osta Vicentina: Discover The Best Surfing In Portugal 2020"/>
          <p:cNvPicPr/>
          <p:nvPr/>
        </p:nvPicPr>
        <p:blipFill>
          <a:blip r:embed="rId2"/>
          <a:stretch/>
        </p:blipFill>
        <p:spPr>
          <a:xfrm>
            <a:off x="1523880" y="476640"/>
            <a:ext cx="9032760" cy="6039720"/>
          </a:xfrm>
          <a:prstGeom prst="rect">
            <a:avLst/>
          </a:prstGeom>
          <a:ln w="0">
            <a:noFill/>
          </a:ln>
        </p:spPr>
      </p:pic>
      <p:sp>
        <p:nvSpPr>
          <p:cNvPr id="185" name="CustomShape 1"/>
          <p:cNvSpPr/>
          <p:nvPr/>
        </p:nvSpPr>
        <p:spPr>
          <a:xfrm>
            <a:off x="1523880" y="3247560"/>
            <a:ext cx="5998320" cy="3290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50000"/>
              </a:lnSpc>
            </a:pPr>
            <a:r>
              <a:rPr lang="en-US" sz="2000" b="1" strike="noStrike" spc="-1">
                <a:solidFill>
                  <a:srgbClr val="FFFFFF"/>
                </a:solidFill>
                <a:latin typeface="Calibri"/>
                <a:ea typeface="Calibri"/>
              </a:rPr>
              <a:t>"All new sports – surfing, windsurfing, hang-gliding – take the form of entering into an existing wave. There is no longer an origin as a starting point, both a sort of putting-into-orbit. The key thing is how to get taken up in the motion of a big wave, a column of rising air, to 'get into something' instead of being the origin of an</a:t>
            </a:r>
            <a:br/>
            <a:r>
              <a:rPr lang="en-US" sz="2000" b="1" strike="noStrike" spc="-1">
                <a:solidFill>
                  <a:srgbClr val="FFFFFF"/>
                </a:solidFill>
                <a:latin typeface="Calibri"/>
                <a:ea typeface="Calibri"/>
              </a:rPr>
              <a:t>effort.”</a:t>
            </a:r>
            <a:endParaRPr lang="en-US" sz="2000" b="0" strike="noStrike" spc="-1">
              <a:latin typeface="Arial"/>
            </a:endParaRPr>
          </a:p>
        </p:txBody>
      </p:sp>
      <p:pic>
        <p:nvPicPr>
          <p:cNvPr id="186" name="Billede 2"/>
          <p:cNvPicPr/>
          <p:nvPr/>
        </p:nvPicPr>
        <p:blipFill>
          <a:blip r:embed="rId3"/>
          <a:stretch/>
        </p:blipFill>
        <p:spPr>
          <a:xfrm>
            <a:off x="8773560" y="3993480"/>
            <a:ext cx="1783080" cy="2434320"/>
          </a:xfrm>
          <a:prstGeom prst="rect">
            <a:avLst/>
          </a:prstGeom>
          <a:ln w="0">
            <a:noFill/>
          </a:ln>
        </p:spPr>
      </p:pic>
      <p:sp>
        <p:nvSpPr>
          <p:cNvPr id="187" name="CustomShape 2"/>
          <p:cNvSpPr/>
          <p:nvPr/>
        </p:nvSpPr>
        <p:spPr>
          <a:xfrm>
            <a:off x="1657080" y="6517440"/>
            <a:ext cx="822240" cy="3333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da-DK" sz="1600" b="0" strike="noStrike" spc="-1">
                <a:solidFill>
                  <a:srgbClr val="000000"/>
                </a:solidFill>
                <a:latin typeface="Calibri"/>
                <a:ea typeface="DejaVu Sans"/>
              </a:rPr>
              <a:t>Page 33</a:t>
            </a:r>
            <a:endParaRPr lang="en-US" sz="1600" b="0" strike="noStrike" spc="-1">
              <a:latin typeface="Arial"/>
            </a:endParaRPr>
          </a:p>
        </p:txBody>
      </p:sp>
    </p:spTree>
    <p:extLst>
      <p:ext uri="{BB962C8B-B14F-4D97-AF65-F5344CB8AC3E}">
        <p14:creationId xmlns:p14="http://schemas.microsoft.com/office/powerpoint/2010/main" val="18607695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0">
              <a:srgbClr val="F6F8FC"/>
            </a:gs>
            <a:gs pos="100000">
              <a:srgbClr val="ABC0E4"/>
            </a:gs>
          </a:gsLst>
          <a:lin ang="5400000"/>
        </a:gradFill>
        <a:effectLst/>
      </p:bgPr>
    </p:bg>
    <p:spTree>
      <p:nvGrpSpPr>
        <p:cNvPr id="1" name=""/>
        <p:cNvGrpSpPr/>
        <p:nvPr/>
      </p:nvGrpSpPr>
      <p:grpSpPr>
        <a:xfrm>
          <a:off x="0" y="0"/>
          <a:ext cx="0" cy="0"/>
          <a:chOff x="0" y="0"/>
          <a:chExt cx="0" cy="0"/>
        </a:xfrm>
      </p:grpSpPr>
      <p:sp>
        <p:nvSpPr>
          <p:cNvPr id="129" name="CustomShape 1"/>
          <p:cNvSpPr/>
          <p:nvPr/>
        </p:nvSpPr>
        <p:spPr>
          <a:xfrm>
            <a:off x="838080" y="188640"/>
            <a:ext cx="9071280" cy="35982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90000"/>
              </a:lnSpc>
            </a:pPr>
            <a:endParaRPr lang="en-US" sz="1800" b="0" strike="noStrike" spc="-1" dirty="0">
              <a:latin typeface="Arial"/>
            </a:endParaRPr>
          </a:p>
          <a:p>
            <a:pPr algn="ctr">
              <a:lnSpc>
                <a:spcPct val="90000"/>
              </a:lnSpc>
            </a:pPr>
            <a:endParaRPr lang="en-US" sz="1800" b="0" strike="noStrike" spc="-1" dirty="0">
              <a:latin typeface="Arial"/>
            </a:endParaRPr>
          </a:p>
          <a:p>
            <a:pPr algn="ctr">
              <a:lnSpc>
                <a:spcPct val="90000"/>
              </a:lnSpc>
            </a:pPr>
            <a:r>
              <a:rPr lang="en-US" sz="3600" b="0" strike="noStrike" spc="-1" dirty="0">
                <a:solidFill>
                  <a:srgbClr val="000000"/>
                </a:solidFill>
                <a:latin typeface="Arial"/>
                <a:ea typeface="DejaVu Sans"/>
              </a:rPr>
              <a:t>True Storytelling Institute</a:t>
            </a:r>
            <a:endParaRPr lang="en-US" sz="3600" b="0" strike="noStrike" spc="-1" dirty="0">
              <a:latin typeface="Arial"/>
            </a:endParaRPr>
          </a:p>
          <a:p>
            <a:pPr algn="ctr">
              <a:lnSpc>
                <a:spcPct val="90000"/>
              </a:lnSpc>
            </a:pPr>
            <a:r>
              <a:rPr lang="en-US" sz="3600" b="0" strike="noStrike" spc="-1" dirty="0">
                <a:solidFill>
                  <a:srgbClr val="000000"/>
                </a:solidFill>
                <a:latin typeface="Arial"/>
                <a:ea typeface="DejaVu Sans"/>
              </a:rPr>
              <a:t>PRE-SESSION for WEEK #2 “Make Room” </a:t>
            </a:r>
            <a:endParaRPr lang="en-US" sz="3600" b="0" strike="noStrike" spc="-1" dirty="0">
              <a:latin typeface="Arial"/>
            </a:endParaRPr>
          </a:p>
          <a:p>
            <a:pPr algn="ctr">
              <a:lnSpc>
                <a:spcPct val="90000"/>
              </a:lnSpc>
            </a:pPr>
            <a:r>
              <a:rPr lang="en-US" sz="3600" b="0" strike="noStrike" spc="-1" dirty="0">
                <a:solidFill>
                  <a:srgbClr val="000000"/>
                </a:solidFill>
                <a:latin typeface="Arial"/>
                <a:ea typeface="DejaVu Sans"/>
              </a:rPr>
              <a:t>“COFFEE in the LOBBY”</a:t>
            </a:r>
            <a:endParaRPr lang="en-US" sz="3600" b="0" strike="noStrike" spc="-1" dirty="0">
              <a:latin typeface="Arial"/>
            </a:endParaRPr>
          </a:p>
          <a:p>
            <a:pPr algn="ctr">
              <a:lnSpc>
                <a:spcPct val="90000"/>
              </a:lnSpc>
            </a:pPr>
            <a:endParaRPr lang="en-US" sz="3600" b="0" strike="noStrike" spc="-1" dirty="0">
              <a:latin typeface="Arial"/>
            </a:endParaRPr>
          </a:p>
          <a:p>
            <a:pPr>
              <a:lnSpc>
                <a:spcPct val="90000"/>
              </a:lnSpc>
            </a:pPr>
            <a:endParaRPr lang="en-US" sz="3600" b="0" strike="noStrike" spc="-1" dirty="0">
              <a:latin typeface="Arial"/>
            </a:endParaRPr>
          </a:p>
          <a:p>
            <a:pPr>
              <a:lnSpc>
                <a:spcPct val="90000"/>
              </a:lnSpc>
            </a:pPr>
            <a:endParaRPr lang="en-US" sz="3600" b="0" strike="noStrike" spc="-1" dirty="0">
              <a:latin typeface="Arial"/>
            </a:endParaRPr>
          </a:p>
          <a:p>
            <a:pPr>
              <a:lnSpc>
                <a:spcPct val="90000"/>
              </a:lnSpc>
            </a:pPr>
            <a:r>
              <a:rPr lang="en-US" sz="4400" b="0" strike="noStrike" spc="-1" dirty="0">
                <a:solidFill>
                  <a:srgbClr val="000000"/>
                </a:solidFill>
                <a:latin typeface="Arial"/>
                <a:ea typeface="DejaVu Sans"/>
              </a:rPr>
              <a:t>     </a:t>
            </a:r>
            <a:endParaRPr lang="en-US" sz="4400" b="0" strike="noStrike" spc="-1" dirty="0">
              <a:latin typeface="Arial"/>
            </a:endParaRPr>
          </a:p>
        </p:txBody>
      </p:sp>
      <p:sp>
        <p:nvSpPr>
          <p:cNvPr id="130" name="CustomShape 2"/>
          <p:cNvSpPr/>
          <p:nvPr/>
        </p:nvSpPr>
        <p:spPr>
          <a:xfrm>
            <a:off x="1245240" y="5563800"/>
            <a:ext cx="13974840" cy="3494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nSpc>
                <a:spcPct val="90000"/>
              </a:lnSpc>
              <a:spcBef>
                <a:spcPts val="1001"/>
              </a:spcBef>
            </a:pPr>
            <a:endParaRPr lang="en-US" sz="1800" b="0" strike="noStrike" spc="-1">
              <a:latin typeface="Arial"/>
            </a:endParaRPr>
          </a:p>
          <a:p>
            <a:pPr>
              <a:lnSpc>
                <a:spcPct val="90000"/>
              </a:lnSpc>
              <a:spcBef>
                <a:spcPts val="1001"/>
              </a:spcBef>
            </a:pPr>
            <a:endParaRPr lang="en-US" sz="1800" b="0" strike="noStrike" spc="-1">
              <a:latin typeface="Arial"/>
            </a:endParaRPr>
          </a:p>
          <a:p>
            <a:pPr>
              <a:lnSpc>
                <a:spcPct val="90000"/>
              </a:lnSpc>
              <a:spcBef>
                <a:spcPts val="1001"/>
              </a:spcBef>
            </a:pPr>
            <a:endParaRPr lang="en-US" sz="1800" b="0" strike="noStrike" spc="-1">
              <a:latin typeface="Arial"/>
            </a:endParaRPr>
          </a:p>
          <a:p>
            <a:pPr>
              <a:lnSpc>
                <a:spcPct val="90000"/>
              </a:lnSpc>
              <a:spcBef>
                <a:spcPts val="1001"/>
              </a:spcBef>
            </a:pPr>
            <a:endParaRPr lang="en-US" sz="1800" b="0" strike="noStrike" spc="-1">
              <a:latin typeface="Arial"/>
            </a:endParaRPr>
          </a:p>
        </p:txBody>
      </p:sp>
      <p:pic>
        <p:nvPicPr>
          <p:cNvPr id="6" name="Picture 298_1">
            <a:extLst>
              <a:ext uri="{FF2B5EF4-FFF2-40B4-BE49-F238E27FC236}">
                <a16:creationId xmlns:a16="http://schemas.microsoft.com/office/drawing/2014/main" id="{D235B229-A7E5-9246-9F33-C8B8C5C6598D}"/>
              </a:ext>
            </a:extLst>
          </p:cNvPr>
          <p:cNvPicPr/>
          <p:nvPr/>
        </p:nvPicPr>
        <p:blipFill>
          <a:blip r:embed="rId3"/>
          <a:stretch/>
        </p:blipFill>
        <p:spPr>
          <a:xfrm>
            <a:off x="2639878" y="2200760"/>
            <a:ext cx="6819254" cy="4495601"/>
          </a:xfrm>
          <a:prstGeom prst="rect">
            <a:avLst/>
          </a:prstGeom>
          <a:ln w="0">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Billede 6"/>
          <p:cNvPicPr/>
          <p:nvPr/>
        </p:nvPicPr>
        <p:blipFill>
          <a:blip r:embed="rId2"/>
          <a:stretch/>
        </p:blipFill>
        <p:spPr>
          <a:xfrm>
            <a:off x="2266920" y="1045080"/>
            <a:ext cx="3607560" cy="5132880"/>
          </a:xfrm>
          <a:prstGeom prst="rect">
            <a:avLst/>
          </a:prstGeom>
          <a:ln w="0">
            <a:noFill/>
          </a:ln>
        </p:spPr>
      </p:pic>
      <p:pic>
        <p:nvPicPr>
          <p:cNvPr id="154" name="Billede 7"/>
          <p:cNvPicPr/>
          <p:nvPr/>
        </p:nvPicPr>
        <p:blipFill>
          <a:blip r:embed="rId3"/>
          <a:stretch/>
        </p:blipFill>
        <p:spPr>
          <a:xfrm>
            <a:off x="5732640" y="928800"/>
            <a:ext cx="3677400" cy="5357160"/>
          </a:xfrm>
          <a:prstGeom prst="rect">
            <a:avLst/>
          </a:prstGeom>
          <a:ln w="0">
            <a:noFill/>
          </a:ln>
        </p:spPr>
      </p:pic>
      <p:sp>
        <p:nvSpPr>
          <p:cNvPr id="155" name="CustomShape 1"/>
          <p:cNvSpPr/>
          <p:nvPr/>
        </p:nvSpPr>
        <p:spPr>
          <a:xfrm>
            <a:off x="2614320" y="1995120"/>
            <a:ext cx="2063520" cy="1163160"/>
          </a:xfrm>
          <a:prstGeom prst="rect">
            <a:avLst/>
          </a:prstGeom>
          <a:ln/>
        </p:spPr>
        <p:style>
          <a:lnRef idx="2">
            <a:schemeClr val="accent3"/>
          </a:lnRef>
          <a:fillRef idx="1">
            <a:schemeClr val="lt1"/>
          </a:fillRef>
          <a:effectRef idx="0">
            <a:schemeClr val="accent3"/>
          </a:effectRef>
          <a:fontRef idx="minor"/>
        </p:style>
        <p:txBody>
          <a:bodyPr lIns="90000" tIns="45000" rIns="90000" bIns="45000" anchor="ctr">
            <a:noAutofit/>
          </a:bodyPr>
          <a:lstStyle/>
          <a:p>
            <a:pPr algn="ctr">
              <a:lnSpc>
                <a:spcPct val="100000"/>
              </a:lnSpc>
            </a:pPr>
            <a:r>
              <a:rPr lang="da-DK" sz="1800" b="1" strike="noStrike" spc="-1">
                <a:solidFill>
                  <a:srgbClr val="000000"/>
                </a:solidFill>
                <a:latin typeface="Calibri"/>
                <a:ea typeface="DejaVu Sans"/>
              </a:rPr>
              <a:t>They fight to deal with the climatechanges of the future</a:t>
            </a:r>
            <a:endParaRPr lang="en-US" sz="1800" b="0" strike="noStrike" spc="-1">
              <a:latin typeface="Arial"/>
            </a:endParaRPr>
          </a:p>
        </p:txBody>
      </p:sp>
      <p:pic>
        <p:nvPicPr>
          <p:cNvPr id="156" name="Picture 2" descr="ustainable development goals - Ramboll Group"/>
          <p:cNvPicPr/>
          <p:nvPr/>
        </p:nvPicPr>
        <p:blipFill>
          <a:blip r:embed="rId4"/>
          <a:stretch/>
        </p:blipFill>
        <p:spPr>
          <a:xfrm>
            <a:off x="7467480" y="5018040"/>
            <a:ext cx="2825640" cy="1589040"/>
          </a:xfrm>
          <a:prstGeom prst="rect">
            <a:avLst/>
          </a:prstGeom>
          <a:ln w="0">
            <a:noFill/>
          </a:ln>
        </p:spPr>
      </p:pic>
      <p:sp>
        <p:nvSpPr>
          <p:cNvPr id="157" name="CustomShape 2"/>
          <p:cNvSpPr/>
          <p:nvPr/>
        </p:nvSpPr>
        <p:spPr>
          <a:xfrm>
            <a:off x="2070720" y="6469920"/>
            <a:ext cx="822240" cy="3333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da-DK" sz="1600" b="0" strike="noStrike" spc="-1">
                <a:solidFill>
                  <a:srgbClr val="000000"/>
                </a:solidFill>
                <a:latin typeface="Calibri"/>
                <a:ea typeface="DejaVu Sans"/>
              </a:rPr>
              <a:t>Page 41</a:t>
            </a:r>
            <a:endParaRPr lang="en-US" sz="1600" b="0" strike="noStrike" spc="-1">
              <a:latin typeface="Arial"/>
            </a:endParaRPr>
          </a:p>
        </p:txBody>
      </p:sp>
    </p:spTree>
    <p:extLst>
      <p:ext uri="{BB962C8B-B14F-4D97-AF65-F5344CB8AC3E}">
        <p14:creationId xmlns:p14="http://schemas.microsoft.com/office/powerpoint/2010/main" val="31851868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 name="CustomShape 1"/>
          <p:cNvSpPr/>
          <p:nvPr/>
        </p:nvSpPr>
        <p:spPr>
          <a:xfrm>
            <a:off x="0" y="0"/>
            <a:ext cx="12188160" cy="685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134" name="CustomShape 2"/>
          <p:cNvSpPr/>
          <p:nvPr/>
        </p:nvSpPr>
        <p:spPr>
          <a:xfrm>
            <a:off x="643320" y="643320"/>
            <a:ext cx="5848200" cy="4566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rmAutofit fontScale="78500" lnSpcReduction="20000"/>
          </a:bodyPr>
          <a:lstStyle/>
          <a:p>
            <a:pPr>
              <a:lnSpc>
                <a:spcPct val="90000"/>
              </a:lnSpc>
              <a:spcAft>
                <a:spcPts val="601"/>
              </a:spcAft>
            </a:pPr>
            <a:r>
              <a:rPr lang="en-US" sz="4400" b="0" strike="noStrike" spc="-1">
                <a:solidFill>
                  <a:srgbClr val="000000"/>
                </a:solidFill>
                <a:latin typeface="Calibri Light"/>
                <a:ea typeface="DejaVu Sans"/>
              </a:rPr>
              <a:t>ROADMAP: Lena</a:t>
            </a:r>
            <a:endParaRPr lang="en-US" sz="4400" b="0" strike="noStrike" spc="-1">
              <a:latin typeface="Arial"/>
            </a:endParaRPr>
          </a:p>
          <a:p>
            <a:pPr>
              <a:lnSpc>
                <a:spcPct val="90000"/>
              </a:lnSpc>
              <a:spcAft>
                <a:spcPts val="601"/>
              </a:spcAft>
            </a:pPr>
            <a:endParaRPr lang="en-US" sz="4400" b="0" strike="noStrike" spc="-1">
              <a:latin typeface="Arial"/>
            </a:endParaRPr>
          </a:p>
          <a:p>
            <a:pPr>
              <a:lnSpc>
                <a:spcPct val="90000"/>
              </a:lnSpc>
              <a:spcAft>
                <a:spcPts val="601"/>
              </a:spcAft>
            </a:pPr>
            <a:r>
              <a:rPr lang="en-US" sz="4400" b="0" strike="noStrike" spc="-1">
                <a:solidFill>
                  <a:srgbClr val="000000"/>
                </a:solidFill>
                <a:latin typeface="Calibri Light"/>
                <a:ea typeface="DejaVu Sans"/>
              </a:rPr>
              <a:t>Last Week: </a:t>
            </a:r>
            <a:endParaRPr lang="en-US" sz="4400" b="0" strike="noStrike" spc="-1">
              <a:latin typeface="Arial"/>
            </a:endParaRPr>
          </a:p>
          <a:p>
            <a:pPr>
              <a:lnSpc>
                <a:spcPct val="90000"/>
              </a:lnSpc>
              <a:spcAft>
                <a:spcPts val="601"/>
              </a:spcAft>
            </a:pPr>
            <a:r>
              <a:rPr lang="en-US" sz="4400" b="1" strike="noStrike" spc="-1">
                <a:solidFill>
                  <a:srgbClr val="000000"/>
                </a:solidFill>
                <a:latin typeface="Calibri Light"/>
                <a:ea typeface="DejaVu Sans"/>
              </a:rPr>
              <a:t>Principle 1 True</a:t>
            </a:r>
            <a:endParaRPr lang="en-US" sz="4400" b="0" strike="noStrike" spc="-1">
              <a:latin typeface="Arial"/>
            </a:endParaRPr>
          </a:p>
          <a:p>
            <a:pPr>
              <a:lnSpc>
                <a:spcPct val="90000"/>
              </a:lnSpc>
              <a:spcAft>
                <a:spcPts val="601"/>
              </a:spcAft>
            </a:pPr>
            <a:endParaRPr lang="en-US" sz="4400" b="0" strike="noStrike" spc="-1">
              <a:latin typeface="Arial"/>
            </a:endParaRPr>
          </a:p>
          <a:p>
            <a:pPr>
              <a:lnSpc>
                <a:spcPct val="90000"/>
              </a:lnSpc>
              <a:spcAft>
                <a:spcPts val="601"/>
              </a:spcAft>
            </a:pPr>
            <a:r>
              <a:rPr lang="en-US" sz="4400" b="0" strike="noStrike" spc="-1">
                <a:solidFill>
                  <a:srgbClr val="000000"/>
                </a:solidFill>
                <a:latin typeface="Calibri Light"/>
                <a:ea typeface="DejaVu Sans"/>
              </a:rPr>
              <a:t>This week: </a:t>
            </a:r>
            <a:endParaRPr lang="en-US" sz="4400" b="0" strike="noStrike" spc="-1">
              <a:latin typeface="Arial"/>
            </a:endParaRPr>
          </a:p>
          <a:p>
            <a:pPr>
              <a:lnSpc>
                <a:spcPct val="90000"/>
              </a:lnSpc>
              <a:spcAft>
                <a:spcPts val="601"/>
              </a:spcAft>
            </a:pPr>
            <a:r>
              <a:rPr lang="en-US" sz="4400" b="1" strike="noStrike" spc="-1">
                <a:solidFill>
                  <a:srgbClr val="000000"/>
                </a:solidFill>
                <a:latin typeface="Calibri Light"/>
                <a:ea typeface="DejaVu Sans"/>
              </a:rPr>
              <a:t>Principle 2 Making Room</a:t>
            </a:r>
            <a:endParaRPr lang="en-US" sz="4400" b="0" strike="noStrike" spc="-1">
              <a:latin typeface="Arial"/>
            </a:endParaRPr>
          </a:p>
          <a:p>
            <a:pPr>
              <a:lnSpc>
                <a:spcPct val="90000"/>
              </a:lnSpc>
              <a:spcAft>
                <a:spcPts val="601"/>
              </a:spcAft>
            </a:pPr>
            <a:endParaRPr lang="en-US" sz="4400" b="0" strike="noStrike" spc="-1">
              <a:latin typeface="Arial"/>
            </a:endParaRPr>
          </a:p>
          <a:p>
            <a:pPr>
              <a:lnSpc>
                <a:spcPct val="90000"/>
              </a:lnSpc>
              <a:spcAft>
                <a:spcPts val="601"/>
              </a:spcAft>
            </a:pPr>
            <a:r>
              <a:rPr lang="en-US" sz="4400" b="0" strike="noStrike" spc="-1">
                <a:solidFill>
                  <a:srgbClr val="000000"/>
                </a:solidFill>
                <a:latin typeface="Calibri Light"/>
                <a:ea typeface="DejaVu Sans"/>
              </a:rPr>
              <a:t>and</a:t>
            </a:r>
            <a:endParaRPr lang="en-US" sz="4400" b="0" strike="noStrike" spc="-1">
              <a:latin typeface="Arial"/>
            </a:endParaRPr>
          </a:p>
          <a:p>
            <a:pPr>
              <a:lnSpc>
                <a:spcPct val="90000"/>
              </a:lnSpc>
              <a:spcAft>
                <a:spcPts val="601"/>
              </a:spcAft>
            </a:pPr>
            <a:r>
              <a:rPr lang="en-US" sz="4400" b="1" strike="noStrike" spc="-1">
                <a:solidFill>
                  <a:srgbClr val="000000"/>
                </a:solidFill>
                <a:latin typeface="Calibri Light"/>
                <a:ea typeface="DejaVu Sans"/>
              </a:rPr>
              <a:t>Nuts and Bolts</a:t>
            </a:r>
            <a:endParaRPr lang="en-US" sz="4400" b="0" strike="noStrike" spc="-1">
              <a:latin typeface="Arial"/>
            </a:endParaRPr>
          </a:p>
        </p:txBody>
      </p:sp>
      <p:pic>
        <p:nvPicPr>
          <p:cNvPr id="3" name="Picture 2" descr="Chart&#10;&#10;Description automatically generated">
            <a:extLst>
              <a:ext uri="{FF2B5EF4-FFF2-40B4-BE49-F238E27FC236}">
                <a16:creationId xmlns:a16="http://schemas.microsoft.com/office/drawing/2014/main" id="{617AAAE1-0CDE-5D43-AD82-20EA55F952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8580" y="157413"/>
            <a:ext cx="6578600" cy="44577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0">
          <a:gsLst>
            <a:gs pos="0">
              <a:srgbClr val="F6F8FC"/>
            </a:gs>
            <a:gs pos="100000">
              <a:srgbClr val="ABC0E4"/>
            </a:gs>
          </a:gsLst>
          <a:lin ang="5400000"/>
        </a:gradFill>
        <a:effectLst/>
      </p:bgPr>
    </p:bg>
    <p:spTree>
      <p:nvGrpSpPr>
        <p:cNvPr id="1" name=""/>
        <p:cNvGrpSpPr/>
        <p:nvPr/>
      </p:nvGrpSpPr>
      <p:grpSpPr>
        <a:xfrm>
          <a:off x="0" y="0"/>
          <a:ext cx="0" cy="0"/>
          <a:chOff x="0" y="0"/>
          <a:chExt cx="0" cy="0"/>
        </a:xfrm>
      </p:grpSpPr>
      <p:sp>
        <p:nvSpPr>
          <p:cNvPr id="136" name="CustomShape 1"/>
          <p:cNvSpPr/>
          <p:nvPr/>
        </p:nvSpPr>
        <p:spPr>
          <a:xfrm>
            <a:off x="566280" y="226628"/>
            <a:ext cx="8228160" cy="1143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nSpc>
                <a:spcPct val="100000"/>
              </a:lnSpc>
            </a:pPr>
            <a:r>
              <a:rPr lang="en-US" sz="3200" b="1" strike="noStrike" spc="-1" dirty="0">
                <a:solidFill>
                  <a:srgbClr val="000000"/>
                </a:solidFill>
                <a:latin typeface="Arial"/>
                <a:ea typeface="DejaVu Sans"/>
              </a:rPr>
              <a:t>SAFE ISLAND Agenda for Today</a:t>
            </a:r>
            <a:endParaRPr lang="en-US" sz="3200" b="1" strike="noStrike" spc="-1" dirty="0">
              <a:latin typeface="Arial"/>
            </a:endParaRPr>
          </a:p>
        </p:txBody>
      </p:sp>
      <p:sp>
        <p:nvSpPr>
          <p:cNvPr id="137" name="CustomShape 2"/>
          <p:cNvSpPr/>
          <p:nvPr/>
        </p:nvSpPr>
        <p:spPr>
          <a:xfrm>
            <a:off x="731520" y="2652120"/>
            <a:ext cx="11109240" cy="3976560"/>
          </a:xfrm>
          <a:prstGeom prst="rect">
            <a:avLst/>
          </a:prstGeom>
          <a:noFill/>
          <a:ln w="0">
            <a:noFill/>
          </a:ln>
        </p:spPr>
        <p:style>
          <a:lnRef idx="0">
            <a:scrgbClr r="0" g="0" b="0"/>
          </a:lnRef>
          <a:fillRef idx="0">
            <a:scrgbClr r="0" g="0" b="0"/>
          </a:fillRef>
          <a:effectRef idx="0">
            <a:scrgbClr r="0" g="0" b="0"/>
          </a:effectRef>
          <a:fontRef idx="minor"/>
        </p:style>
        <p:txBody>
          <a:bodyPr lIns="0" tIns="0" rIns="0" bIns="0">
            <a:normAutofit fontScale="99000" lnSpcReduction="10000"/>
          </a:bodyPr>
          <a:lstStyle/>
          <a:p>
            <a:pPr marL="432000" indent="-323280">
              <a:lnSpc>
                <a:spcPct val="100000"/>
              </a:lnSpc>
              <a:spcBef>
                <a:spcPts val="1417"/>
              </a:spcBef>
              <a:buClr>
                <a:srgbClr val="000000"/>
              </a:buClr>
              <a:buSzPct val="45000"/>
              <a:buFont typeface="Wingdings" charset="2"/>
              <a:buChar char=""/>
            </a:pPr>
            <a:r>
              <a:rPr lang="da-DK" sz="2800" b="0" strike="noStrike" spc="-1" dirty="0">
                <a:solidFill>
                  <a:srgbClr val="000000"/>
                </a:solidFill>
                <a:latin typeface="Arial"/>
                <a:ea typeface="DejaVu Sans"/>
              </a:rPr>
              <a:t>PART I Check-in of Group </a:t>
            </a:r>
            <a:r>
              <a:rPr lang="da-DK" sz="2800" b="0" strike="noStrike" spc="-1" dirty="0" err="1">
                <a:solidFill>
                  <a:srgbClr val="000000"/>
                </a:solidFill>
                <a:latin typeface="Arial"/>
                <a:ea typeface="DejaVu Sans"/>
              </a:rPr>
              <a:t>Members</a:t>
            </a:r>
            <a:r>
              <a:rPr lang="da-DK" sz="2800" b="0" strike="noStrike" spc="-1" dirty="0">
                <a:solidFill>
                  <a:srgbClr val="000000"/>
                </a:solidFill>
                <a:latin typeface="Arial"/>
                <a:ea typeface="DejaVu Sans"/>
              </a:rPr>
              <a:t>; </a:t>
            </a:r>
            <a:r>
              <a:rPr lang="da-DK" sz="2800" b="0" strike="noStrike" spc="-1" dirty="0" err="1">
                <a:solidFill>
                  <a:srgbClr val="000000"/>
                </a:solidFill>
                <a:latin typeface="Arial"/>
                <a:ea typeface="DejaVu Sans"/>
              </a:rPr>
              <a:t>Roadmap</a:t>
            </a:r>
            <a:r>
              <a:rPr lang="da-DK" sz="2800" b="0" strike="noStrike" spc="-1" dirty="0">
                <a:solidFill>
                  <a:srgbClr val="000000"/>
                </a:solidFill>
                <a:latin typeface="Arial"/>
                <a:ea typeface="DejaVu Sans"/>
              </a:rPr>
              <a:t>:  Lena  </a:t>
            </a:r>
            <a:endParaRPr lang="en-US" sz="2800" b="0" strike="noStrike" spc="-1" dirty="0">
              <a:latin typeface="Arial"/>
            </a:endParaRPr>
          </a:p>
          <a:p>
            <a:pPr marL="432000" indent="-323280">
              <a:lnSpc>
                <a:spcPct val="100000"/>
              </a:lnSpc>
              <a:spcBef>
                <a:spcPts val="1417"/>
              </a:spcBef>
              <a:buClr>
                <a:srgbClr val="000000"/>
              </a:buClr>
              <a:buSzPct val="45000"/>
              <a:buFont typeface="Wingdings" charset="2"/>
              <a:buChar char=""/>
            </a:pPr>
            <a:r>
              <a:rPr lang="da-DK" sz="2800" b="0" strike="noStrike" spc="-1" dirty="0">
                <a:solidFill>
                  <a:srgbClr val="000000"/>
                </a:solidFill>
                <a:latin typeface="Arial"/>
                <a:ea typeface="DejaVu Sans"/>
              </a:rPr>
              <a:t>PART II Nuts and Bolts of Training: Grace Ann</a:t>
            </a:r>
            <a:endParaRPr lang="en-US" sz="2800" b="0" strike="noStrike" spc="-1" dirty="0">
              <a:latin typeface="Arial"/>
            </a:endParaRPr>
          </a:p>
          <a:p>
            <a:pPr marL="432000" indent="-323280">
              <a:lnSpc>
                <a:spcPct val="100000"/>
              </a:lnSpc>
              <a:spcBef>
                <a:spcPts val="1417"/>
              </a:spcBef>
              <a:buClr>
                <a:srgbClr val="000000"/>
              </a:buClr>
              <a:buSzPct val="45000"/>
              <a:buFont typeface="Wingdings" charset="2"/>
              <a:buChar char=""/>
            </a:pPr>
            <a:r>
              <a:rPr lang="da-DK" sz="2800" b="0" strike="noStrike" spc="-1" dirty="0">
                <a:solidFill>
                  <a:srgbClr val="000000"/>
                </a:solidFill>
                <a:latin typeface="Arial"/>
                <a:ea typeface="DejaVu Sans"/>
              </a:rPr>
              <a:t>PART III </a:t>
            </a:r>
            <a:r>
              <a:rPr lang="da-DK" sz="2800" b="0" strike="noStrike" spc="-1" dirty="0" err="1">
                <a:solidFill>
                  <a:srgbClr val="000000"/>
                </a:solidFill>
                <a:latin typeface="Arial"/>
                <a:ea typeface="DejaVu Sans"/>
              </a:rPr>
              <a:t>Introduce</a:t>
            </a:r>
            <a:r>
              <a:rPr lang="da-DK" sz="2800" b="0" strike="noStrike" spc="-1" dirty="0">
                <a:solidFill>
                  <a:srgbClr val="000000"/>
                </a:solidFill>
                <a:latin typeface="Arial"/>
                <a:ea typeface="DejaVu Sans"/>
              </a:rPr>
              <a:t> Principle 2 </a:t>
            </a:r>
            <a:r>
              <a:rPr lang="da-DK" sz="2800" b="0" strike="noStrike" spc="-1" dirty="0" err="1">
                <a:solidFill>
                  <a:srgbClr val="000000"/>
                </a:solidFill>
                <a:latin typeface="Arial"/>
                <a:ea typeface="DejaVu Sans"/>
              </a:rPr>
              <a:t>Making</a:t>
            </a:r>
            <a:r>
              <a:rPr lang="da-DK" sz="2800" b="0" strike="noStrike" spc="-1" dirty="0">
                <a:solidFill>
                  <a:srgbClr val="000000"/>
                </a:solidFill>
                <a:latin typeface="Arial"/>
                <a:ea typeface="DejaVu Sans"/>
              </a:rPr>
              <a:t> </a:t>
            </a:r>
            <a:r>
              <a:rPr lang="da-DK" sz="2800" b="0" strike="noStrike" spc="-1" dirty="0" err="1">
                <a:solidFill>
                  <a:srgbClr val="000000"/>
                </a:solidFill>
                <a:latin typeface="Arial"/>
                <a:ea typeface="DejaVu Sans"/>
              </a:rPr>
              <a:t>Room</a:t>
            </a:r>
            <a:r>
              <a:rPr lang="da-DK" sz="2800" b="0" strike="noStrike" spc="-1" dirty="0">
                <a:solidFill>
                  <a:srgbClr val="000000"/>
                </a:solidFill>
                <a:latin typeface="Arial"/>
                <a:ea typeface="DejaVu Sans"/>
              </a:rPr>
              <a:t>: Jens</a:t>
            </a:r>
            <a:endParaRPr lang="en-US" sz="2800" b="0" strike="noStrike" spc="-1" dirty="0">
              <a:latin typeface="Arial"/>
            </a:endParaRPr>
          </a:p>
          <a:p>
            <a:pPr marL="432000" indent="-323280">
              <a:lnSpc>
                <a:spcPct val="100000"/>
              </a:lnSpc>
              <a:spcBef>
                <a:spcPts val="1417"/>
              </a:spcBef>
              <a:buClr>
                <a:srgbClr val="000000"/>
              </a:buClr>
              <a:buSzPct val="45000"/>
              <a:buFont typeface="Wingdings" charset="2"/>
              <a:buChar char=""/>
            </a:pPr>
            <a:r>
              <a:rPr lang="da-DK" sz="2800" b="0" strike="noStrike" spc="-1" dirty="0">
                <a:solidFill>
                  <a:srgbClr val="000000"/>
                </a:solidFill>
                <a:latin typeface="Arial"/>
                <a:ea typeface="DejaVu Sans"/>
              </a:rPr>
              <a:t>PART IV Processes of Principle 2, 6 </a:t>
            </a:r>
            <a:r>
              <a:rPr lang="da-DK" sz="2800" b="0" strike="noStrike" spc="-1" dirty="0" err="1">
                <a:solidFill>
                  <a:srgbClr val="000000"/>
                </a:solidFill>
                <a:latin typeface="Arial"/>
                <a:ea typeface="DejaVu Sans"/>
              </a:rPr>
              <a:t>eventums</a:t>
            </a:r>
            <a:r>
              <a:rPr lang="da-DK" sz="2800" b="0" strike="noStrike" spc="-1" dirty="0">
                <a:solidFill>
                  <a:srgbClr val="000000"/>
                </a:solidFill>
                <a:latin typeface="Arial"/>
                <a:ea typeface="DejaVu Sans"/>
              </a:rPr>
              <a:t>, Q&amp;A:  David</a:t>
            </a:r>
            <a:endParaRPr lang="en-US" sz="2800" b="0" strike="noStrike" spc="-1" dirty="0">
              <a:latin typeface="Arial"/>
            </a:endParaRPr>
          </a:p>
          <a:p>
            <a:pPr marL="432000" indent="-323280">
              <a:lnSpc>
                <a:spcPct val="100000"/>
              </a:lnSpc>
              <a:spcBef>
                <a:spcPts val="1417"/>
              </a:spcBef>
              <a:buClr>
                <a:srgbClr val="000000"/>
              </a:buClr>
              <a:buSzPct val="45000"/>
              <a:buFont typeface="Wingdings" charset="2"/>
              <a:buChar char=""/>
            </a:pPr>
            <a:r>
              <a:rPr lang="da-DK" sz="2800" b="0" strike="noStrike" spc="-1" dirty="0">
                <a:solidFill>
                  <a:srgbClr val="000000"/>
                </a:solidFill>
                <a:latin typeface="Arial"/>
                <a:ea typeface="DejaVu Sans"/>
              </a:rPr>
              <a:t>PART V </a:t>
            </a:r>
            <a:r>
              <a:rPr lang="da-DK" sz="2800" b="0" strike="noStrike" spc="-1" dirty="0" err="1">
                <a:solidFill>
                  <a:srgbClr val="000000"/>
                </a:solidFill>
                <a:latin typeface="Arial"/>
                <a:ea typeface="DejaVu Sans"/>
              </a:rPr>
              <a:t>Breakout</a:t>
            </a:r>
            <a:r>
              <a:rPr lang="da-DK" sz="2800" b="0" strike="noStrike" spc="-1" dirty="0">
                <a:solidFill>
                  <a:srgbClr val="000000"/>
                </a:solidFill>
                <a:latin typeface="Arial"/>
                <a:ea typeface="DejaVu Sans"/>
              </a:rPr>
              <a:t>, </a:t>
            </a:r>
            <a:r>
              <a:rPr lang="da-DK" sz="2800" b="0" strike="noStrike" spc="-1" dirty="0" err="1">
                <a:solidFill>
                  <a:srgbClr val="000000"/>
                </a:solidFill>
                <a:latin typeface="Arial"/>
                <a:ea typeface="DejaVu Sans"/>
              </a:rPr>
              <a:t>Debrief</a:t>
            </a:r>
            <a:r>
              <a:rPr lang="da-DK" sz="2800" b="0" strike="noStrike" spc="-1" dirty="0">
                <a:solidFill>
                  <a:srgbClr val="000000"/>
                </a:solidFill>
                <a:latin typeface="Arial"/>
                <a:ea typeface="DejaVu Sans"/>
              </a:rPr>
              <a:t>: Lena</a:t>
            </a:r>
            <a:endParaRPr lang="en-US" sz="2800" b="0" strike="noStrike" spc="-1" dirty="0">
              <a:latin typeface="Arial"/>
            </a:endParaRPr>
          </a:p>
          <a:p>
            <a:pPr marL="432000" indent="-323280">
              <a:lnSpc>
                <a:spcPct val="100000"/>
              </a:lnSpc>
              <a:spcBef>
                <a:spcPts val="1417"/>
              </a:spcBef>
              <a:buClr>
                <a:srgbClr val="000000"/>
              </a:buClr>
              <a:buSzPct val="45000"/>
              <a:buFont typeface="Wingdings" charset="2"/>
              <a:buChar char=""/>
            </a:pPr>
            <a:r>
              <a:rPr lang="da-DK" sz="2800" b="0" strike="noStrike" spc="-1" dirty="0">
                <a:solidFill>
                  <a:srgbClr val="000000"/>
                </a:solidFill>
                <a:latin typeface="Arial"/>
                <a:ea typeface="DejaVu Sans"/>
              </a:rPr>
              <a:t>PART VI </a:t>
            </a:r>
            <a:r>
              <a:rPr lang="da-DK" sz="2800" b="0" strike="noStrike" spc="-1" dirty="0" err="1">
                <a:solidFill>
                  <a:srgbClr val="000000"/>
                </a:solidFill>
                <a:latin typeface="Arial"/>
                <a:ea typeface="DejaVu Sans"/>
              </a:rPr>
              <a:t>Homework</a:t>
            </a:r>
            <a:r>
              <a:rPr lang="da-DK" sz="2800" b="0" strike="noStrike" spc="-1" dirty="0">
                <a:solidFill>
                  <a:srgbClr val="000000"/>
                </a:solidFill>
                <a:latin typeface="Arial"/>
                <a:ea typeface="DejaVu Sans"/>
              </a:rPr>
              <a:t>: Lena </a:t>
            </a:r>
            <a:endParaRPr lang="en-US" sz="2800" b="0" strike="noStrike" spc="-1" dirty="0">
              <a:latin typeface="Arial"/>
            </a:endParaRPr>
          </a:p>
          <a:p>
            <a:pPr marL="432000" indent="-323280">
              <a:lnSpc>
                <a:spcPct val="100000"/>
              </a:lnSpc>
              <a:spcBef>
                <a:spcPts val="1417"/>
              </a:spcBef>
              <a:buClr>
                <a:srgbClr val="000000"/>
              </a:buClr>
              <a:buSzPct val="45000"/>
              <a:buFont typeface="Wingdings" charset="2"/>
              <a:buChar char=""/>
            </a:pPr>
            <a:r>
              <a:rPr lang="da-DK" sz="2800" b="0" strike="noStrike" spc="-1" dirty="0">
                <a:solidFill>
                  <a:srgbClr val="000000"/>
                </a:solidFill>
                <a:latin typeface="Arial"/>
                <a:ea typeface="DejaVu Sans"/>
              </a:rPr>
              <a:t>PART VII Post-</a:t>
            </a:r>
            <a:r>
              <a:rPr lang="da-DK" sz="2800" b="0" strike="noStrike" spc="-1" dirty="0" err="1">
                <a:solidFill>
                  <a:srgbClr val="000000"/>
                </a:solidFill>
                <a:latin typeface="Arial"/>
                <a:ea typeface="DejaVu Sans"/>
              </a:rPr>
              <a:t>Discussion</a:t>
            </a:r>
            <a:r>
              <a:rPr lang="da-DK" sz="2800" b="0" strike="noStrike" spc="-1" dirty="0">
                <a:solidFill>
                  <a:srgbClr val="000000"/>
                </a:solidFill>
                <a:latin typeface="Arial"/>
                <a:ea typeface="DejaVu Sans"/>
              </a:rPr>
              <a:t>, Q&amp;A: Jim -   </a:t>
            </a:r>
            <a:endParaRPr lang="en-US" sz="2800" b="0" strike="noStrike" spc="-1" dirty="0">
              <a:latin typeface="Arial"/>
            </a:endParaRPr>
          </a:p>
          <a:p>
            <a:pPr>
              <a:lnSpc>
                <a:spcPct val="100000"/>
              </a:lnSpc>
              <a:spcBef>
                <a:spcPts val="850"/>
              </a:spcBef>
            </a:pPr>
            <a:endParaRPr lang="en-US" sz="2800" b="0" strike="noStrike" spc="-1" dirty="0">
              <a:latin typeface="Arial"/>
            </a:endParaRPr>
          </a:p>
        </p:txBody>
      </p:sp>
      <p:pic>
        <p:nvPicPr>
          <p:cNvPr id="6" name="Billede 2">
            <a:extLst>
              <a:ext uri="{FF2B5EF4-FFF2-40B4-BE49-F238E27FC236}">
                <a16:creationId xmlns:a16="http://schemas.microsoft.com/office/drawing/2014/main" id="{D115C02E-C1DD-854B-ABA2-CFD0C7E7BB0C}"/>
              </a:ext>
            </a:extLst>
          </p:cNvPr>
          <p:cNvPicPr/>
          <p:nvPr/>
        </p:nvPicPr>
        <p:blipFill>
          <a:blip r:embed="rId2"/>
          <a:stretch/>
        </p:blipFill>
        <p:spPr>
          <a:xfrm>
            <a:off x="8794440" y="61781"/>
            <a:ext cx="3393082" cy="2590339"/>
          </a:xfrm>
          <a:prstGeom prst="rect">
            <a:avLst/>
          </a:prstGeom>
          <a:ln w="0">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5D281-4644-FB43-8A84-F66C29C4E6EB}"/>
              </a:ext>
            </a:extLst>
          </p:cNvPr>
          <p:cNvSpPr>
            <a:spLocks noGrp="1"/>
          </p:cNvSpPr>
          <p:nvPr>
            <p:ph type="title"/>
          </p:nvPr>
        </p:nvSpPr>
        <p:spPr>
          <a:xfrm>
            <a:off x="2152650" y="556996"/>
            <a:ext cx="7886700" cy="1133693"/>
          </a:xfrm>
        </p:spPr>
        <p:txBody>
          <a:bodyPr anchor="ctr">
            <a:normAutofit/>
          </a:bodyPr>
          <a:lstStyle/>
          <a:p>
            <a:r>
              <a:rPr lang="en-CH" sz="4500" b="1">
                <a:solidFill>
                  <a:schemeClr val="accent4">
                    <a:lumMod val="50000"/>
                  </a:schemeClr>
                </a:solidFill>
              </a:rPr>
              <a:t>Ground</a:t>
            </a:r>
            <a:r>
              <a:rPr lang="en-US" sz="4500" b="1" dirty="0">
                <a:solidFill>
                  <a:schemeClr val="accent4">
                    <a:lumMod val="50000"/>
                  </a:schemeClr>
                </a:solidFill>
              </a:rPr>
              <a:t> R</a:t>
            </a:r>
            <a:r>
              <a:rPr lang="en-CH" sz="4500" b="1">
                <a:solidFill>
                  <a:schemeClr val="accent4">
                    <a:lumMod val="50000"/>
                  </a:schemeClr>
                </a:solidFill>
              </a:rPr>
              <a:t>ules</a:t>
            </a:r>
            <a:r>
              <a:rPr lang="en-CH" sz="4500" b="1">
                <a:solidFill>
                  <a:schemeClr val="accent3">
                    <a:lumMod val="50000"/>
                  </a:schemeClr>
                </a:solidFill>
              </a:rPr>
              <a:t> </a:t>
            </a:r>
            <a:endParaRPr lang="en-CH" sz="4500" b="1" dirty="0">
              <a:solidFill>
                <a:schemeClr val="accent3">
                  <a:lumMod val="50000"/>
                </a:schemeClr>
              </a:solidFill>
            </a:endParaRPr>
          </a:p>
        </p:txBody>
      </p:sp>
      <p:graphicFrame>
        <p:nvGraphicFramePr>
          <p:cNvPr id="7" name="Content Placeholder 2">
            <a:extLst>
              <a:ext uri="{FF2B5EF4-FFF2-40B4-BE49-F238E27FC236}">
                <a16:creationId xmlns:a16="http://schemas.microsoft.com/office/drawing/2014/main" id="{CBBE8734-15E0-4FDF-A33F-AC54935E424F}"/>
              </a:ext>
            </a:extLst>
          </p:cNvPr>
          <p:cNvGraphicFramePr>
            <a:graphicFrameLocks noGrp="1"/>
          </p:cNvGraphicFramePr>
          <p:nvPr>
            <p:ph idx="1"/>
          </p:nvPr>
        </p:nvGraphicFramePr>
        <p:xfrm>
          <a:off x="2152650" y="1825625"/>
          <a:ext cx="7886700" cy="46404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 name="Picture 29">
            <a:extLst>
              <a:ext uri="{FF2B5EF4-FFF2-40B4-BE49-F238E27FC236}">
                <a16:creationId xmlns:a16="http://schemas.microsoft.com/office/drawing/2014/main" id="{552F9EA5-67D5-2B4B-A64C-21075F2489F3}"/>
              </a:ext>
            </a:extLst>
          </p:cNvPr>
          <p:cNvPicPr>
            <a:picLocks noChangeAspect="1"/>
          </p:cNvPicPr>
          <p:nvPr/>
        </p:nvPicPr>
        <p:blipFill>
          <a:blip r:embed="rId7"/>
          <a:stretch>
            <a:fillRect/>
          </a:stretch>
        </p:blipFill>
        <p:spPr>
          <a:xfrm>
            <a:off x="8132875" y="5081453"/>
            <a:ext cx="3355474" cy="2556551"/>
          </a:xfrm>
          <a:prstGeom prst="rect">
            <a:avLst/>
          </a:prstGeom>
        </p:spPr>
      </p:pic>
      <p:sp>
        <p:nvSpPr>
          <p:cNvPr id="3" name="Slide Number Placeholder 2">
            <a:extLst>
              <a:ext uri="{FF2B5EF4-FFF2-40B4-BE49-F238E27FC236}">
                <a16:creationId xmlns:a16="http://schemas.microsoft.com/office/drawing/2014/main" id="{27F4DD20-CF26-4841-AF65-2816048E136D}"/>
              </a:ext>
            </a:extLst>
          </p:cNvPr>
          <p:cNvSpPr>
            <a:spLocks noGrp="1"/>
          </p:cNvSpPr>
          <p:nvPr>
            <p:ph type="sldNum" sz="quarter" idx="12"/>
          </p:nvPr>
        </p:nvSpPr>
        <p:spPr/>
        <p:txBody>
          <a:bodyPr/>
          <a:lstStyle/>
          <a:p>
            <a:fld id="{2CB0B10C-1642-FC46-B864-C0A2CDEA0834}" type="slidenum">
              <a:rPr lang="en-CH" smtClean="0"/>
              <a:t>6</a:t>
            </a:fld>
            <a:endParaRPr lang="en-CH"/>
          </a:p>
        </p:txBody>
      </p:sp>
    </p:spTree>
    <p:extLst>
      <p:ext uri="{BB962C8B-B14F-4D97-AF65-F5344CB8AC3E}">
        <p14:creationId xmlns:p14="http://schemas.microsoft.com/office/powerpoint/2010/main" val="4072503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0">
          <a:gsLst>
            <a:gs pos="0">
              <a:srgbClr val="F6F8FC"/>
            </a:gs>
            <a:gs pos="100000">
              <a:srgbClr val="ABC0E4"/>
            </a:gs>
          </a:gsLst>
          <a:lin ang="5400000"/>
        </a:gradFill>
        <a:effectLst/>
      </p:bgPr>
    </p:bg>
    <p:spTree>
      <p:nvGrpSpPr>
        <p:cNvPr id="1" name=""/>
        <p:cNvGrpSpPr/>
        <p:nvPr/>
      </p:nvGrpSpPr>
      <p:grpSpPr>
        <a:xfrm>
          <a:off x="0" y="0"/>
          <a:ext cx="0" cy="0"/>
          <a:chOff x="0" y="0"/>
          <a:chExt cx="0" cy="0"/>
        </a:xfrm>
      </p:grpSpPr>
      <p:sp>
        <p:nvSpPr>
          <p:cNvPr id="143" name="CustomShape 1"/>
          <p:cNvSpPr/>
          <p:nvPr/>
        </p:nvSpPr>
        <p:spPr>
          <a:xfrm>
            <a:off x="5248080" y="569520"/>
            <a:ext cx="4939200" cy="1723320"/>
          </a:xfrm>
          <a:prstGeom prst="rect">
            <a:avLst/>
          </a:prstGeom>
          <a:noFill/>
          <a:ln w="0">
            <a:noFill/>
          </a:ln>
        </p:spPr>
        <p:style>
          <a:lnRef idx="0">
            <a:scrgbClr r="0" g="0" b="0"/>
          </a:lnRef>
          <a:fillRef idx="0">
            <a:scrgbClr r="0" g="0" b="0"/>
          </a:fillRef>
          <a:effectRef idx="0">
            <a:scrgbClr r="0" g="0" b="0"/>
          </a:effectRef>
          <a:fontRef idx="minor"/>
        </p:style>
        <p:txBody>
          <a:bodyPr lIns="68760" tIns="34200" rIns="68760" bIns="34200" anchor="b">
            <a:normAutofit/>
          </a:bodyPr>
          <a:lstStyle/>
          <a:p>
            <a:pPr>
              <a:lnSpc>
                <a:spcPct val="90000"/>
              </a:lnSpc>
            </a:pPr>
            <a:br/>
            <a:br/>
            <a:br/>
            <a:br/>
            <a:br/>
            <a:endParaRPr lang="en-US" sz="1800" b="0" strike="noStrike" spc="-1">
              <a:latin typeface="Arial"/>
            </a:endParaRPr>
          </a:p>
        </p:txBody>
      </p:sp>
      <p:sp>
        <p:nvSpPr>
          <p:cNvPr id="144" name="CustomShape 2"/>
          <p:cNvSpPr/>
          <p:nvPr/>
        </p:nvSpPr>
        <p:spPr>
          <a:xfrm>
            <a:off x="5248080" y="2293920"/>
            <a:ext cx="6775560" cy="3230640"/>
          </a:xfrm>
          <a:prstGeom prst="rect">
            <a:avLst/>
          </a:prstGeom>
          <a:noFill/>
          <a:ln w="0">
            <a:noFill/>
          </a:ln>
        </p:spPr>
        <p:style>
          <a:lnRef idx="0">
            <a:scrgbClr r="0" g="0" b="0"/>
          </a:lnRef>
          <a:fillRef idx="0">
            <a:scrgbClr r="0" g="0" b="0"/>
          </a:fillRef>
          <a:effectRef idx="0">
            <a:scrgbClr r="0" g="0" b="0"/>
          </a:effectRef>
          <a:fontRef idx="minor"/>
        </p:style>
        <p:txBody>
          <a:bodyPr lIns="68760" tIns="34200" rIns="68760" bIns="34200">
            <a:normAutofit/>
          </a:bodyPr>
          <a:lstStyle/>
          <a:p>
            <a:pPr>
              <a:lnSpc>
                <a:spcPct val="90000"/>
              </a:lnSpc>
              <a:spcBef>
                <a:spcPts val="1001"/>
              </a:spcBef>
              <a:tabLst>
                <a:tab pos="0" algn="l"/>
              </a:tabLst>
            </a:pPr>
            <a:r>
              <a:rPr lang="en-US" sz="2000" b="1" strike="noStrike" spc="-1">
                <a:solidFill>
                  <a:srgbClr val="000000"/>
                </a:solidFill>
                <a:latin typeface="Calibri"/>
              </a:rPr>
              <a:t>Principle 2: Make Room</a:t>
            </a:r>
            <a:endParaRPr lang="en-US" sz="2000" b="0" strike="noStrike" spc="-1">
              <a:latin typeface="Arial"/>
            </a:endParaRPr>
          </a:p>
          <a:p>
            <a:pPr>
              <a:lnSpc>
                <a:spcPct val="90000"/>
              </a:lnSpc>
              <a:spcBef>
                <a:spcPts val="1001"/>
              </a:spcBef>
              <a:tabLst>
                <a:tab pos="0" algn="l"/>
              </a:tabLst>
            </a:pPr>
            <a:br/>
            <a:r>
              <a:rPr lang="en-US" sz="2000" b="1" strike="noStrike" spc="-1">
                <a:solidFill>
                  <a:srgbClr val="000000"/>
                </a:solidFill>
                <a:latin typeface="Calibri"/>
              </a:rPr>
              <a:t>“True storytelling makes spaces that respect the stories already there”</a:t>
            </a:r>
            <a:endParaRPr lang="en-US" sz="2000" b="0" strike="noStrike" spc="-1">
              <a:latin typeface="Arial"/>
            </a:endParaRPr>
          </a:p>
          <a:p>
            <a:pPr>
              <a:lnSpc>
                <a:spcPct val="90000"/>
              </a:lnSpc>
              <a:spcBef>
                <a:spcPts val="1001"/>
              </a:spcBef>
              <a:tabLst>
                <a:tab pos="0" algn="l"/>
              </a:tabLst>
            </a:pPr>
            <a:endParaRPr lang="en-US" sz="2000" b="0" strike="noStrike" spc="-1">
              <a:latin typeface="Arial"/>
            </a:endParaRPr>
          </a:p>
          <a:p>
            <a:pPr>
              <a:lnSpc>
                <a:spcPct val="90000"/>
              </a:lnSpc>
              <a:spcBef>
                <a:spcPts val="1001"/>
              </a:spcBef>
              <a:tabLst>
                <a:tab pos="0" algn="l"/>
              </a:tabLst>
            </a:pPr>
            <a:r>
              <a:rPr lang="en-US" sz="2000" b="1" u="sng" strike="noStrike" spc="-1">
                <a:solidFill>
                  <a:srgbClr val="000000"/>
                </a:solidFill>
                <a:uFillTx/>
                <a:latin typeface="Calibri"/>
              </a:rPr>
              <a:t>Personal sustainability</a:t>
            </a:r>
            <a:endParaRPr lang="en-US" sz="2000" b="0" strike="noStrike" spc="-1">
              <a:latin typeface="Arial"/>
            </a:endParaRPr>
          </a:p>
          <a:p>
            <a:pPr marL="216000" indent="-170640">
              <a:lnSpc>
                <a:spcPct val="90000"/>
              </a:lnSpc>
              <a:spcBef>
                <a:spcPts val="1001"/>
              </a:spcBef>
              <a:buClr>
                <a:srgbClr val="000000"/>
              </a:buClr>
              <a:buFont typeface="Arial"/>
              <a:buChar char="•"/>
              <a:tabLst>
                <a:tab pos="0" algn="l"/>
              </a:tabLst>
            </a:pPr>
            <a:r>
              <a:rPr lang="en-US" sz="2000" b="1" strike="noStrike" spc="-1">
                <a:solidFill>
                  <a:srgbClr val="000000"/>
                </a:solidFill>
                <a:latin typeface="Calibri"/>
              </a:rPr>
              <a:t>What could support you as a TSI Trainer?</a:t>
            </a:r>
            <a:endParaRPr lang="en-US" sz="2000" b="0" strike="noStrike" spc="-1">
              <a:latin typeface="Arial"/>
            </a:endParaRPr>
          </a:p>
          <a:p>
            <a:pPr marL="216000" indent="-170640">
              <a:lnSpc>
                <a:spcPct val="90000"/>
              </a:lnSpc>
              <a:spcBef>
                <a:spcPts val="1001"/>
              </a:spcBef>
              <a:buClr>
                <a:srgbClr val="000000"/>
              </a:buClr>
              <a:buFont typeface="Arial"/>
              <a:buChar char="•"/>
              <a:tabLst>
                <a:tab pos="0" algn="l"/>
              </a:tabLst>
            </a:pPr>
            <a:r>
              <a:rPr lang="en-US" sz="2000" b="1" strike="noStrike" spc="-1">
                <a:solidFill>
                  <a:srgbClr val="000000"/>
                </a:solidFill>
                <a:latin typeface="Calibri"/>
              </a:rPr>
              <a:t>Read Chapter Two – True Storytelling Book</a:t>
            </a:r>
            <a:endParaRPr lang="en-US" sz="2000" b="0" strike="noStrike" spc="-1">
              <a:latin typeface="Arial"/>
            </a:endParaRPr>
          </a:p>
          <a:p>
            <a:pPr>
              <a:lnSpc>
                <a:spcPct val="90000"/>
              </a:lnSpc>
              <a:spcBef>
                <a:spcPts val="1001"/>
              </a:spcBef>
              <a:tabLst>
                <a:tab pos="0" algn="l"/>
              </a:tabLst>
            </a:pPr>
            <a:endParaRPr lang="en-US" sz="2000" b="0" strike="noStrike" spc="-1">
              <a:latin typeface="Arial"/>
            </a:endParaRPr>
          </a:p>
          <a:p>
            <a:pPr>
              <a:lnSpc>
                <a:spcPct val="90000"/>
              </a:lnSpc>
              <a:spcBef>
                <a:spcPts val="1001"/>
              </a:spcBef>
              <a:tabLst>
                <a:tab pos="0" algn="l"/>
              </a:tabLst>
            </a:pPr>
            <a:endParaRPr lang="en-US" sz="2000" b="0" strike="noStrike" spc="-1">
              <a:latin typeface="Arial"/>
            </a:endParaRPr>
          </a:p>
        </p:txBody>
      </p:sp>
      <p:pic>
        <p:nvPicPr>
          <p:cNvPr id="145" name="Billede 5"/>
          <p:cNvPicPr/>
          <p:nvPr/>
        </p:nvPicPr>
        <p:blipFill>
          <a:blip r:embed="rId2"/>
          <a:stretch/>
        </p:blipFill>
        <p:spPr>
          <a:xfrm>
            <a:off x="1523880" y="857160"/>
            <a:ext cx="3475800" cy="5142600"/>
          </a:xfrm>
          <a:prstGeom prst="rect">
            <a:avLst/>
          </a:prstGeom>
          <a:ln w="0">
            <a:noFill/>
          </a:ln>
        </p:spPr>
      </p:pic>
      <p:pic>
        <p:nvPicPr>
          <p:cNvPr id="146" name="Picture 4_2" descr="ath Homework – Helpful or Harmful? - KP® Mathematics : KP® Mathematics"/>
          <p:cNvPicPr/>
          <p:nvPr/>
        </p:nvPicPr>
        <p:blipFill>
          <a:blip r:embed="rId3"/>
          <a:stretch/>
        </p:blipFill>
        <p:spPr>
          <a:xfrm>
            <a:off x="6593040" y="1033920"/>
            <a:ext cx="2021400" cy="1248840"/>
          </a:xfrm>
          <a:prstGeom prst="rect">
            <a:avLst/>
          </a:prstGeom>
          <a:ln w="0">
            <a:noFill/>
          </a:ln>
        </p:spPr>
      </p:pic>
      <p:pic>
        <p:nvPicPr>
          <p:cNvPr id="147" name="Billede 8_6"/>
          <p:cNvPicPr/>
          <p:nvPr/>
        </p:nvPicPr>
        <p:blipFill>
          <a:blip r:embed="rId4"/>
          <a:stretch/>
        </p:blipFill>
        <p:spPr>
          <a:xfrm rot="672000">
            <a:off x="8390520" y="5233320"/>
            <a:ext cx="936720" cy="1442160"/>
          </a:xfrm>
          <a:prstGeom prst="rect">
            <a:avLst/>
          </a:prstGeom>
          <a:ln w="0">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0">
          <a:blip r:embed="rId2"/>
          <a:tile/>
        </a:blipFill>
        <a:effectLst/>
      </p:bgPr>
    </p:bg>
    <p:spTree>
      <p:nvGrpSpPr>
        <p:cNvPr id="1" name=""/>
        <p:cNvGrpSpPr/>
        <p:nvPr/>
      </p:nvGrpSpPr>
      <p:grpSpPr>
        <a:xfrm>
          <a:off x="0" y="0"/>
          <a:ext cx="0" cy="0"/>
          <a:chOff x="0" y="0"/>
          <a:chExt cx="0" cy="0"/>
        </a:xfrm>
      </p:grpSpPr>
      <p:sp>
        <p:nvSpPr>
          <p:cNvPr id="148" name="CustomShape 1"/>
          <p:cNvSpPr/>
          <p:nvPr/>
        </p:nvSpPr>
        <p:spPr>
          <a:xfrm>
            <a:off x="731520" y="594360"/>
            <a:ext cx="10972080" cy="563085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2400" b="0" strike="noStrike" spc="-1" dirty="0">
                <a:solidFill>
                  <a:srgbClr val="000000"/>
                </a:solidFill>
                <a:latin typeface="Calibri"/>
                <a:ea typeface="DejaVu Sans"/>
              </a:rPr>
              <a:t>TRAINING NUTS and BOLTS:</a:t>
            </a:r>
            <a:endParaRPr lang="en-US" sz="2400" b="0" strike="noStrike" spc="-1" dirty="0">
              <a:latin typeface="Arial"/>
            </a:endParaRPr>
          </a:p>
          <a:p>
            <a:pPr>
              <a:lnSpc>
                <a:spcPct val="100000"/>
              </a:lnSpc>
            </a:pPr>
            <a:endParaRPr lang="en-US" sz="2400" b="0" strike="noStrike" spc="-1" dirty="0">
              <a:latin typeface="Arial"/>
            </a:endParaRPr>
          </a:p>
          <a:p>
            <a:pPr>
              <a:lnSpc>
                <a:spcPct val="100000"/>
              </a:lnSpc>
            </a:pPr>
            <a:r>
              <a:rPr lang="en-US" sz="2400" b="0" strike="noStrike" spc="-1" dirty="0">
                <a:solidFill>
                  <a:srgbClr val="000000"/>
                </a:solidFill>
                <a:latin typeface="Calibri"/>
                <a:ea typeface="DejaVu Sans"/>
              </a:rPr>
              <a:t>LAST WEEK: Pre- and Post-Sessions</a:t>
            </a:r>
            <a:endParaRPr lang="en-US" sz="2400" b="0" strike="noStrike" spc="-1" dirty="0">
              <a:latin typeface="Arial"/>
            </a:endParaRPr>
          </a:p>
          <a:p>
            <a:pPr>
              <a:lnSpc>
                <a:spcPct val="100000"/>
              </a:lnSpc>
            </a:pPr>
            <a:r>
              <a:rPr lang="en-US" sz="2400" b="0" strike="noStrike" spc="-1" dirty="0">
                <a:solidFill>
                  <a:srgbClr val="000000"/>
                </a:solidFill>
                <a:latin typeface="Calibri"/>
                <a:ea typeface="DejaVu Sans"/>
              </a:rPr>
              <a:t>	-Last week’s post session</a:t>
            </a:r>
            <a:endParaRPr lang="en-US" sz="2400" b="0" strike="noStrike" spc="-1" dirty="0">
              <a:latin typeface="Arial"/>
            </a:endParaRPr>
          </a:p>
          <a:p>
            <a:pPr>
              <a:lnSpc>
                <a:spcPct val="100000"/>
              </a:lnSpc>
            </a:pPr>
            <a:r>
              <a:rPr lang="en-US" sz="2400" b="0" strike="noStrike" spc="-1" dirty="0">
                <a:solidFill>
                  <a:srgbClr val="000000"/>
                </a:solidFill>
                <a:latin typeface="Calibri"/>
                <a:ea typeface="DejaVu Sans"/>
              </a:rPr>
              <a:t>	-Alternative Introductions</a:t>
            </a:r>
            <a:endParaRPr lang="en-US" sz="2400" b="0" strike="noStrike" spc="-1" dirty="0">
              <a:latin typeface="Arial"/>
            </a:endParaRPr>
          </a:p>
          <a:p>
            <a:pPr>
              <a:lnSpc>
                <a:spcPct val="100000"/>
              </a:lnSpc>
            </a:pPr>
            <a:endParaRPr lang="en-US" sz="2400" b="0" strike="noStrike" spc="-1" dirty="0">
              <a:latin typeface="Arial"/>
            </a:endParaRPr>
          </a:p>
          <a:p>
            <a:pPr>
              <a:lnSpc>
                <a:spcPct val="100000"/>
              </a:lnSpc>
            </a:pPr>
            <a:r>
              <a:rPr lang="en-US" sz="2400" b="0" strike="noStrike" spc="-1" dirty="0">
                <a:solidFill>
                  <a:srgbClr val="000000"/>
                </a:solidFill>
                <a:latin typeface="Calibri"/>
                <a:ea typeface="DejaVu Sans"/>
              </a:rPr>
              <a:t>THIS WEEK: Break-out Groups</a:t>
            </a:r>
            <a:endParaRPr lang="en-US" sz="2400" b="0" strike="noStrike" spc="-1" dirty="0">
              <a:latin typeface="Arial"/>
            </a:endParaRPr>
          </a:p>
          <a:p>
            <a:pPr>
              <a:lnSpc>
                <a:spcPct val="100000"/>
              </a:lnSpc>
            </a:pPr>
            <a:r>
              <a:rPr lang="en-US" sz="2400" b="0" strike="noStrike" spc="-1" dirty="0">
                <a:solidFill>
                  <a:srgbClr val="000000"/>
                </a:solidFill>
                <a:latin typeface="Calibri"/>
                <a:ea typeface="DejaVu Sans"/>
              </a:rPr>
              <a:t>	-Activity: Best and Worst</a:t>
            </a:r>
            <a:endParaRPr lang="en-US" sz="2400" b="0" strike="noStrike" spc="-1" dirty="0">
              <a:latin typeface="Arial"/>
            </a:endParaRPr>
          </a:p>
          <a:p>
            <a:pPr>
              <a:lnSpc>
                <a:spcPct val="100000"/>
              </a:lnSpc>
            </a:pPr>
            <a:r>
              <a:rPr lang="en-US" sz="2400" b="0" strike="noStrike" spc="-1" dirty="0">
                <a:solidFill>
                  <a:srgbClr val="000000"/>
                </a:solidFill>
                <a:latin typeface="Calibri"/>
                <a:ea typeface="DejaVu Sans"/>
              </a:rPr>
              <a:t>	-Instructions: numbers, turns, timing, question(s)</a:t>
            </a:r>
            <a:endParaRPr lang="en-US" sz="2400" b="0" strike="noStrike" spc="-1" dirty="0">
              <a:latin typeface="Arial"/>
            </a:endParaRPr>
          </a:p>
          <a:p>
            <a:pPr>
              <a:lnSpc>
                <a:spcPct val="100000"/>
              </a:lnSpc>
            </a:pPr>
            <a:r>
              <a:rPr lang="en-US" sz="2400" b="0" strike="noStrike" spc="-1" dirty="0">
                <a:solidFill>
                  <a:srgbClr val="000000"/>
                </a:solidFill>
                <a:latin typeface="Calibri"/>
                <a:ea typeface="DejaVu Sans"/>
              </a:rPr>
              <a:t>	-Modeling: do’s and don’ts</a:t>
            </a:r>
            <a:endParaRPr lang="en-US" sz="2400" b="0" strike="noStrike" spc="-1" dirty="0">
              <a:latin typeface="Arial"/>
            </a:endParaRPr>
          </a:p>
          <a:p>
            <a:pPr>
              <a:lnSpc>
                <a:spcPct val="100000"/>
              </a:lnSpc>
            </a:pPr>
            <a:r>
              <a:rPr lang="en-US" sz="2400" b="0" strike="noStrike" spc="-1" dirty="0">
                <a:solidFill>
                  <a:srgbClr val="000000"/>
                </a:solidFill>
                <a:latin typeface="Calibri"/>
                <a:ea typeface="DejaVu Sans"/>
              </a:rPr>
              <a:t>	-Sitting In/Observer roles</a:t>
            </a:r>
            <a:endParaRPr lang="en-US" sz="2400" b="0" strike="noStrike" spc="-1" dirty="0">
              <a:latin typeface="Arial"/>
            </a:endParaRPr>
          </a:p>
          <a:p>
            <a:pPr>
              <a:lnSpc>
                <a:spcPct val="100000"/>
              </a:lnSpc>
            </a:pPr>
            <a:r>
              <a:rPr lang="en-US" sz="2400" b="0" strike="noStrike" spc="-1" dirty="0">
                <a:solidFill>
                  <a:srgbClr val="000000"/>
                </a:solidFill>
                <a:latin typeface="Calibri"/>
                <a:ea typeface="DejaVu Sans"/>
              </a:rPr>
              <a:t>	-Debriefing: emotions, results, frameworks, applications</a:t>
            </a:r>
            <a:endParaRPr lang="en-US" sz="2400" b="0" strike="noStrike" spc="-1" dirty="0">
              <a:latin typeface="Arial"/>
            </a:endParaRPr>
          </a:p>
          <a:p>
            <a:pPr>
              <a:lnSpc>
                <a:spcPct val="100000"/>
              </a:lnSpc>
            </a:pPr>
            <a:r>
              <a:rPr lang="en-US" sz="2400" b="0" strike="noStrike" spc="-1" dirty="0">
                <a:solidFill>
                  <a:srgbClr val="000000"/>
                </a:solidFill>
                <a:latin typeface="Calibri"/>
                <a:ea typeface="DejaVu Sans"/>
              </a:rPr>
              <a:t>	-Privacy</a:t>
            </a:r>
            <a:endParaRPr lang="en-US" sz="2400" b="0" strike="noStrike" spc="-1" dirty="0">
              <a:latin typeface="Arial"/>
            </a:endParaRPr>
          </a:p>
          <a:p>
            <a:pPr>
              <a:lnSpc>
                <a:spcPct val="100000"/>
              </a:lnSpc>
            </a:pPr>
            <a:r>
              <a:rPr lang="en-US" sz="2400" b="0" strike="noStrike" spc="-1" dirty="0">
                <a:solidFill>
                  <a:srgbClr val="000000"/>
                </a:solidFill>
                <a:latin typeface="Calibri"/>
                <a:ea typeface="DejaVu Sans"/>
              </a:rPr>
              <a:t>	</a:t>
            </a:r>
            <a:endParaRPr lang="en-US" sz="2400" b="0" strike="noStrike" spc="-1" dirty="0">
              <a:latin typeface="Arial"/>
            </a:endParaRPr>
          </a:p>
          <a:p>
            <a:pPr>
              <a:lnSpc>
                <a:spcPct val="100000"/>
              </a:lnSpc>
            </a:pPr>
            <a:endParaRPr lang="en-US" sz="2400" b="0" strike="noStrike" spc="-1" dirty="0">
              <a:latin typeface="Arial"/>
            </a:endParaRPr>
          </a:p>
        </p:txBody>
      </p:sp>
      <p:pic>
        <p:nvPicPr>
          <p:cNvPr id="149" name="Picture 2" descr="Free object clipart graphics. Needle, capscrews, nut, bricks, glue, clothes  peg, bucket, comb, candle, vase, dress, bulb, handbag images and pictures."/>
          <p:cNvPicPr/>
          <p:nvPr/>
        </p:nvPicPr>
        <p:blipFill>
          <a:blip r:embed="rId3"/>
          <a:stretch/>
        </p:blipFill>
        <p:spPr>
          <a:xfrm>
            <a:off x="8371080" y="883080"/>
            <a:ext cx="2539440" cy="2285280"/>
          </a:xfrm>
          <a:prstGeom prst="rect">
            <a:avLst/>
          </a:prstGeom>
          <a:ln w="0">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0">
          <a:blip r:embed="rId2"/>
          <a:tile/>
        </a:blipFill>
        <a:effectLst/>
      </p:bgPr>
    </p:bg>
    <p:spTree>
      <p:nvGrpSpPr>
        <p:cNvPr id="1" name=""/>
        <p:cNvGrpSpPr/>
        <p:nvPr/>
      </p:nvGrpSpPr>
      <p:grpSpPr>
        <a:xfrm>
          <a:off x="0" y="0"/>
          <a:ext cx="0" cy="0"/>
          <a:chOff x="0" y="0"/>
          <a:chExt cx="0" cy="0"/>
        </a:xfrm>
      </p:grpSpPr>
      <p:pic>
        <p:nvPicPr>
          <p:cNvPr id="150" name="Picture 4" descr="osta Vicentina: Discover The Best Surfing In Portugal 2020"/>
          <p:cNvPicPr/>
          <p:nvPr/>
        </p:nvPicPr>
        <p:blipFill>
          <a:blip r:embed="rId3"/>
          <a:stretch/>
        </p:blipFill>
        <p:spPr>
          <a:xfrm>
            <a:off x="1523880" y="388080"/>
            <a:ext cx="9032760" cy="6039720"/>
          </a:xfrm>
          <a:prstGeom prst="rect">
            <a:avLst/>
          </a:prstGeom>
          <a:ln w="0">
            <a:noFill/>
          </a:ln>
        </p:spPr>
      </p:pic>
      <p:sp>
        <p:nvSpPr>
          <p:cNvPr id="151" name="CustomShape 1"/>
          <p:cNvSpPr/>
          <p:nvPr/>
        </p:nvSpPr>
        <p:spPr>
          <a:xfrm>
            <a:off x="2091960" y="4207320"/>
            <a:ext cx="4793760" cy="17967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da-DK" sz="4000" b="1" strike="noStrike" spc="-1" dirty="0">
                <a:solidFill>
                  <a:srgbClr val="FFFFFF"/>
                </a:solidFill>
                <a:latin typeface="Calibri"/>
                <a:ea typeface="DejaVu Sans"/>
              </a:rPr>
              <a:t>Principle 2 </a:t>
            </a:r>
            <a:r>
              <a:rPr lang="en-US" sz="3600" b="1" strike="noStrike" spc="-1" dirty="0">
                <a:solidFill>
                  <a:srgbClr val="FFFFFF"/>
                </a:solidFill>
                <a:latin typeface="Calibri"/>
                <a:ea typeface="DejaVu Sans"/>
              </a:rPr>
              <a:t>Make room </a:t>
            </a:r>
            <a:br>
              <a:rPr dirty="0"/>
            </a:br>
            <a:r>
              <a:rPr lang="en-US" sz="2400" b="1" strike="noStrike" spc="-1" dirty="0">
                <a:solidFill>
                  <a:srgbClr val="FFFFFF"/>
                </a:solidFill>
                <a:latin typeface="Calibri"/>
                <a:ea typeface="DejaVu Sans"/>
              </a:rPr>
              <a:t>True storytelling makes spaces </a:t>
            </a:r>
            <a:endParaRPr lang="en-US" sz="2400" b="0" strike="noStrike" spc="-1" dirty="0">
              <a:latin typeface="Arial"/>
            </a:endParaRPr>
          </a:p>
          <a:p>
            <a:pPr>
              <a:lnSpc>
                <a:spcPct val="100000"/>
              </a:lnSpc>
            </a:pPr>
            <a:r>
              <a:rPr lang="en-US" sz="2400" b="1" strike="noStrike" spc="-1" dirty="0">
                <a:solidFill>
                  <a:srgbClr val="FFFFFF"/>
                </a:solidFill>
                <a:latin typeface="Calibri"/>
                <a:ea typeface="DejaVu Sans"/>
              </a:rPr>
              <a:t>respecting the stories already there</a:t>
            </a:r>
            <a:br>
              <a:rPr dirty="0"/>
            </a:br>
            <a:endParaRPr lang="en-US" sz="2400" b="0" strike="noStrike" spc="-1" dirty="0">
              <a:latin typeface="Aria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7817</TotalTime>
  <Words>1383</Words>
  <Application>Microsoft Macintosh PowerPoint</Application>
  <PresentationFormat>Widescreen</PresentationFormat>
  <Paragraphs>193</Paragraphs>
  <Slides>30</Slides>
  <Notes>6</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30</vt:i4>
      </vt:variant>
    </vt:vector>
  </HeadingPairs>
  <TitlesOfParts>
    <vt:vector size="39" baseType="lpstr">
      <vt:lpstr>Arial</vt:lpstr>
      <vt:lpstr>Calibri</vt:lpstr>
      <vt:lpstr>Calibri Light</vt:lpstr>
      <vt:lpstr>Symbol</vt:lpstr>
      <vt:lpstr>Times New Roman</vt:lpstr>
      <vt:lpstr>Wingdings</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Ground Rules </vt:lpstr>
      <vt:lpstr>PowerPoint Presentation</vt:lpstr>
      <vt:lpstr>PowerPoint Presentation</vt:lpstr>
      <vt:lpstr>PowerPoint Presentation</vt:lpstr>
      <vt:lpstr>PowerPoint Presentation</vt:lpstr>
      <vt:lpstr>PowerPoint Presentation</vt:lpstr>
      <vt:lpstr>Processes</vt:lpstr>
      <vt:lpstr>PowerPoint Presentation</vt:lpstr>
      <vt:lpstr>Train the Trainers: Tool 6, Eventums</vt:lpstr>
      <vt:lpstr>Tool 7: Tamara-Land – storytelling organizations</vt:lpstr>
      <vt:lpstr>PowerPoint Presentation</vt:lpstr>
      <vt:lpstr>P2: What is Already There in the BEFORE? After nearly 50 years of existence, recycling has proven to be an utter failure at staving off environmental and social catastrophe (see source)</vt:lpstr>
      <vt:lpstr>How did this happen? In 1970, oil companies rewrote history: "If the public thinks that recycling is working, then they are not going to be as concerned about the environment," Larry Thomas, former president of the Society of the Plastics Industry (Source)  </vt:lpstr>
      <vt:lpstr>PowerPoint Presentation</vt:lpstr>
      <vt:lpstr>Debrief</vt:lpstr>
      <vt:lpstr>PowerPoint Presentation</vt:lpstr>
      <vt:lpstr>You can Explore the 4 Hearts, Restorying, and HorseSense in Prezi This is the Link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Grace Ann Rosile</dc:creator>
  <dc:description/>
  <cp:lastModifiedBy>David Boje</cp:lastModifiedBy>
  <cp:revision>46</cp:revision>
  <dcterms:created xsi:type="dcterms:W3CDTF">2021-01-21T14:53:15Z</dcterms:created>
  <dcterms:modified xsi:type="dcterms:W3CDTF">2021-06-03T15:00:14Z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4</vt:i4>
  </property>
  <property fmtid="{D5CDD505-2E9C-101B-9397-08002B2CF9AE}" pid="8" name="PresentationFormat">
    <vt:lpwstr>Widescreen</vt:lpwstr>
  </property>
  <property fmtid="{D5CDD505-2E9C-101B-9397-08002B2CF9AE}" pid="9" name="ScaleCrop">
    <vt:bool>false</vt:bool>
  </property>
  <property fmtid="{D5CDD505-2E9C-101B-9397-08002B2CF9AE}" pid="10" name="ShareDoc">
    <vt:bool>false</vt:bool>
  </property>
  <property fmtid="{D5CDD505-2E9C-101B-9397-08002B2CF9AE}" pid="11" name="Slides">
    <vt:i4>24</vt:i4>
  </property>
</Properties>
</file>