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5.png" ContentType="image/png"/>
  <Override PartName="/ppt/media/image16.jpeg" ContentType="image/jpeg"/>
  <Override PartName="/ppt/media/image10.png" ContentType="image/png"/>
  <Override PartName="/ppt/media/image9.png" ContentType="image/png"/>
  <Override PartName="/ppt/media/image14.png" ContentType="image/png"/>
  <Override PartName="/ppt/media/image15.jpeg" ContentType="image/jpeg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8279640" cy="291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8279640" cy="291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8279640" cy="291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360000" y="1440000"/>
            <a:ext cx="9122040" cy="1439640"/>
          </a:xfrm>
          <a:prstGeom prst="rect">
            <a:avLst/>
          </a:prstGeom>
          <a:ln w="2520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-8640"/>
            <a:ext cx="10079640" cy="90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8820000" y="90000"/>
            <a:ext cx="755640" cy="719640"/>
          </a:xfrm>
          <a:prstGeom prst="rect">
            <a:avLst/>
          </a:prstGeom>
          <a:ln w="25200">
            <a:noFill/>
          </a:ln>
        </p:spPr>
      </p:pic>
      <p:pic>
        <p:nvPicPr>
          <p:cNvPr id="41" name="" descr=""/>
          <p:cNvPicPr/>
          <p:nvPr/>
        </p:nvPicPr>
        <p:blipFill>
          <a:blip r:embed="rId3"/>
          <a:stretch/>
        </p:blipFill>
        <p:spPr>
          <a:xfrm>
            <a:off x="180000" y="5220000"/>
            <a:ext cx="9719640" cy="179640"/>
          </a:xfrm>
          <a:prstGeom prst="rect">
            <a:avLst/>
          </a:prstGeom>
          <a:ln w="25200"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-8640"/>
            <a:ext cx="10079640" cy="90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8820000" y="90000"/>
            <a:ext cx="755640" cy="719640"/>
          </a:xfrm>
          <a:prstGeom prst="rect">
            <a:avLst/>
          </a:prstGeom>
          <a:ln w="25200">
            <a:noFill/>
          </a:ln>
        </p:spPr>
      </p:pic>
      <p:pic>
        <p:nvPicPr>
          <p:cNvPr id="82" name="" descr=""/>
          <p:cNvPicPr/>
          <p:nvPr/>
        </p:nvPicPr>
        <p:blipFill>
          <a:blip r:embed="rId3"/>
          <a:stretch/>
        </p:blipFill>
        <p:spPr>
          <a:xfrm>
            <a:off x="180000" y="5220000"/>
            <a:ext cx="9719640" cy="179640"/>
          </a:xfrm>
          <a:prstGeom prst="rect">
            <a:avLst/>
          </a:prstGeom>
          <a:ln w="25200">
            <a:noFill/>
          </a:ln>
        </p:spPr>
      </p:pic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9640" cy="62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669600" y="680400"/>
            <a:ext cx="7559640" cy="18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300" spc="-1" strike="noStrike">
                <a:solidFill>
                  <a:srgbClr val="ff8000"/>
                </a:solidFill>
                <a:highlight>
                  <a:srgbClr val="ffffff"/>
                </a:highlight>
                <a:latin typeface="Arial"/>
              </a:rPr>
              <a:t>Boje Slides for SESSION 2</a:t>
            </a:r>
            <a:br/>
            <a:r>
              <a:rPr b="0" lang="en-US" sz="3300" spc="-1" strike="noStrike">
                <a:solidFill>
                  <a:srgbClr val="ff8000"/>
                </a:solidFill>
                <a:highlight>
                  <a:srgbClr val="ffffff"/>
                </a:highlight>
                <a:latin typeface="Arial"/>
              </a:rPr>
              <a:t>The BEFORE Antenarrative Process AND Principle 2 ‘Already There’</a:t>
            </a:r>
            <a:br/>
            <a:r>
              <a:rPr b="0" lang="en-US" sz="3300" spc="-1" strike="noStrike">
                <a:solidFill>
                  <a:srgbClr val="ff8000"/>
                </a:solidFill>
                <a:highlight>
                  <a:srgbClr val="ffffff"/>
                </a:highlight>
                <a:latin typeface="Arial"/>
              </a:rPr>
              <a:t>and Preview of Session 3</a:t>
            </a:r>
            <a:endParaRPr b="0" lang="en-US" sz="3300" spc="-1" strike="noStrike"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3429000" y="2971800"/>
            <a:ext cx="3044880" cy="2527200"/>
          </a:xfrm>
          <a:prstGeom prst="rect">
            <a:avLst/>
          </a:prstGeom>
          <a:ln w="252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457200" y="0"/>
            <a:ext cx="9372240" cy="5528520"/>
          </a:xfrm>
          <a:prstGeom prst="rect">
            <a:avLst/>
          </a:prstGeom>
          <a:ln w="252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988200" cy="5618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55800" y="0"/>
            <a:ext cx="9809280" cy="5257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1519920" y="175320"/>
            <a:ext cx="6940080" cy="4853520"/>
          </a:xfrm>
          <a:prstGeom prst="rect">
            <a:avLst/>
          </a:prstGeom>
          <a:ln w="252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835560" y="860400"/>
            <a:ext cx="8910360" cy="4397040"/>
          </a:xfrm>
          <a:prstGeom prst="rect">
            <a:avLst/>
          </a:prstGeom>
          <a:ln w="252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1143000" y="109080"/>
            <a:ext cx="7361640" cy="4919760"/>
          </a:xfrm>
          <a:prstGeom prst="rect">
            <a:avLst/>
          </a:prstGeom>
          <a:ln w="252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833400" y="276840"/>
            <a:ext cx="7853040" cy="4611240"/>
          </a:xfrm>
          <a:prstGeom prst="rect">
            <a:avLst/>
          </a:prstGeom>
          <a:ln w="252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1075320" y="914400"/>
            <a:ext cx="8525520" cy="4335840"/>
          </a:xfrm>
          <a:prstGeom prst="rect">
            <a:avLst/>
          </a:prstGeom>
          <a:ln w="252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457200" y="69120"/>
            <a:ext cx="7907040" cy="5510880"/>
          </a:xfrm>
          <a:prstGeom prst="rect">
            <a:avLst/>
          </a:prstGeom>
          <a:ln w="252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685800" y="2120760"/>
            <a:ext cx="8279640" cy="153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700" spc="-1" strike="noStrike">
                <a:solidFill>
                  <a:srgbClr val="ff6600"/>
                </a:solidFill>
                <a:latin typeface="Arial"/>
              </a:rPr>
              <a:t>FOR NEXT SESSION 3</a:t>
            </a:r>
            <a:br/>
            <a:br/>
            <a:r>
              <a:rPr b="0" lang="en-US" sz="2700" spc="-1" strike="noStrike">
                <a:solidFill>
                  <a:srgbClr val="ff6600"/>
                </a:solidFill>
                <a:latin typeface="Arial"/>
              </a:rPr>
              <a:t>What is the relation of BETS on Future antenarratives and the Principle 3 (PLOTS)?</a:t>
            </a:r>
            <a:endParaRPr b="0" lang="en-US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2971800" y="1069560"/>
            <a:ext cx="4114440" cy="4020120"/>
          </a:xfrm>
          <a:prstGeom prst="rect">
            <a:avLst/>
          </a:prstGeom>
          <a:ln w="25200"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540000" y="110880"/>
            <a:ext cx="8279640" cy="76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700" spc="-1" strike="noStrike">
                <a:solidFill>
                  <a:srgbClr val="ff6600"/>
                </a:solidFill>
                <a:latin typeface="Arial"/>
              </a:rPr>
              <a:t>The Story of Four PLOTS (P3) and their BETS on the Future – 4 Capitalisms Playing Chess with the World</a:t>
            </a:r>
            <a:endParaRPr b="0" lang="en-US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Application>LibreOffice/7.0.1.2$MacOSX_X86_64 LibreOffice_project/7cbcfc562f6eb6708b5ff7d7397325de9e764452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2021-01-24T16:27:48Z</dcterms:created>
  <dc:creator/>
  <dc:description/>
  <dc:language>en-US</dc:language>
  <cp:lastModifiedBy/>
  <dcterms:modified xsi:type="dcterms:W3CDTF">2021-01-25T07:20:02Z</dcterms:modified>
  <cp:revision>7</cp:revision>
  <dc:subject/>
  <dc:title>Pencil</dc:title>
</cp:coreProperties>
</file>