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_rels/slideLayout7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1.jpeg" ContentType="image/jpeg"/>
  <Override PartName="/ppt/media/image2.png" ContentType="image/png"/>
  <Override PartName="/ppt/media/image3.jpeg" ContentType="image/jpeg"/>
  <Override PartName="/ppt/media/image16.png" ContentType="image/png"/>
  <Override PartName="/ppt/media/image21.jpeg" ContentType="image/jpeg"/>
  <Override PartName="/ppt/media/image5.jpeg" ContentType="image/jpeg"/>
  <Override PartName="/ppt/media/image4.jpeg" ContentType="image/jpeg"/>
  <Override PartName="/ppt/media/image20.jpeg" ContentType="image/jpeg"/>
  <Override PartName="/ppt/media/image10.jpeg" ContentType="image/jpeg"/>
  <Override PartName="/ppt/media/image14.png" ContentType="image/png"/>
  <Override PartName="/ppt/media/image12.png" ContentType="image/png"/>
  <Override PartName="/ppt/media/image28.jpeg" ContentType="image/jpeg"/>
  <Override PartName="/ppt/media/image25.png" ContentType="image/png"/>
  <Override PartName="/ppt/media/image8.jpeg" ContentType="image/jpeg"/>
  <Override PartName="/ppt/media/image17.png" ContentType="image/png"/>
  <Override PartName="/ppt/media/image15.png" ContentType="image/png"/>
  <Override PartName="/ppt/media/image7.jpeg" ContentType="image/jpeg"/>
  <Override PartName="/ppt/media/image1.tif" ContentType="image/tiff"/>
  <Override PartName="/ppt/media/image23.tif" ContentType="image/tiff"/>
  <Override PartName="/ppt/media/image6.jpeg" ContentType="image/jpeg"/>
  <Override PartName="/ppt/media/image22.jpeg" ContentType="image/jpeg"/>
  <Override PartName="/ppt/media/image26.png" ContentType="image/png"/>
  <Override PartName="/ppt/media/image30.png" ContentType="image/png"/>
  <Override PartName="/ppt/media/image24.tif" ContentType="image/tiff"/>
  <Override PartName="/ppt/media/image18.png" ContentType="image/png"/>
  <Override PartName="/ppt/media/image33.png" ContentType="image/png"/>
  <Override PartName="/ppt/media/image32.jpeg" ContentType="image/jpeg"/>
  <Override PartName="/ppt/media/image9.jpeg" ContentType="image/jpeg"/>
  <Override PartName="/ppt/media/image27.png" ContentType="image/png"/>
  <Override PartName="/ppt/media/image19.png" ContentType="image/png"/>
  <Override PartName="/ppt/media/image31.png" ContentType="image/png"/>
  <Override PartName="/ppt/media/image13.png" ContentType="image/png"/>
  <Override PartName="/ppt/media/image29.jpeg" ContentType="image/jpeg"/>
  <Override PartName="/ppt/media/image34.jpeg" ContentType="image/jpeg"/>
  <Override PartName="/ppt/notesSlides/_rels/notesSlide25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FE1F108-E6E3-4E29-9529-6A42707AAA7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870120" y="1257480"/>
            <a:ext cx="6030360" cy="339192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3960" cy="395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3840">
              <a:lnSpc>
                <a:spcPct val="100000"/>
              </a:lnSpc>
              <a:tabLst>
                <a:tab algn="l" pos="0"/>
              </a:tabLst>
            </a:pPr>
            <a:r>
              <a:rPr b="0" lang="da-DK" sz="2000" spc="-1" strike="noStrike">
                <a:latin typeface="Arial"/>
              </a:rPr>
              <a:t>Just go over this slide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4402080" y="9553680"/>
            <a:ext cx="3366000" cy="50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69E0D57-51FF-49F0-B8DE-F936055CDA9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49CA634-B595-45A0-89AC-9B2F033069B0}" type="slidenum">
              <a:rPr b="0" lang="en-NZ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3840">
              <a:lnSpc>
                <a:spcPct val="100000"/>
              </a:lnSpc>
              <a:tabLst>
                <a:tab algn="l" pos="0"/>
              </a:tabLst>
            </a:pPr>
            <a:r>
              <a:rPr b="0" lang="da-DK" sz="1200" spc="-1" strike="noStrike">
                <a:solidFill>
                  <a:srgbClr val="000000"/>
                </a:solidFill>
                <a:latin typeface="+mn-lt"/>
                <a:ea typeface="+mn-ea"/>
              </a:rPr>
              <a:t>Adapted from Bill Sharpe’s (2013) Three Horizons book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716F756-0BCA-4222-8264-E0092A0A840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aphelis.net/wp-content/uploads/2011/02/Martin-Heidegger-On-the-Essence-of-Truth.pdf" TargetMode="External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aphelis.net/wp-content/uploads/2011/02/Martin-Heidegger-On-the-Essence-of-Truth.pdf" TargetMode="External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5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290160" y="295560"/>
            <a:ext cx="626400" cy="76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033A2191-1A8F-41C5-81F9-18CBC558D981}" type="slidenum"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35" name="Billede 4" descr=""/>
          <p:cNvPicPr/>
          <p:nvPr/>
        </p:nvPicPr>
        <p:blipFill>
          <a:blip r:embed="rId1"/>
          <a:stretch/>
        </p:blipFill>
        <p:spPr>
          <a:xfrm>
            <a:off x="1715400" y="1080"/>
            <a:ext cx="9141480" cy="685548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6131520" y="294480"/>
            <a:ext cx="452016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Train-the-Trainers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         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Level II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For Guides Only!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1715400" y="56160"/>
            <a:ext cx="899892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28600" y="-91440"/>
            <a:ext cx="11886120" cy="187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The BENEATH and BEFORE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1 (True) &amp; Principle 2  (Make Room)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609480" y="1604520"/>
            <a:ext cx="11048040" cy="502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P4 (Timing): When time is flattened out, it is a pre-conception, a narrative of selected (cherry-picked events &amp; characters &amp; themes) of the BENEATH.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BEFORE: History, is not usually the whole history, its a partial account, and BME, becomes a part substituting for the Whole of history.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Some with BENEATH, a simplifying concept substitutes for depth of a problem, so the roots of the problem, never gets into the narrative.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2514600" y="66960"/>
            <a:ext cx="6642360" cy="656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1828800" y="161280"/>
            <a:ext cx="8773560" cy="66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2529360" y="111600"/>
            <a:ext cx="6759720" cy="671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Question: What is the Essence of Truth?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609480" y="1604520"/>
            <a:ext cx="10971360" cy="456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0000"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Core concepts of BEING in spacetimemattering UNCOVERING Truth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-Truth of unconcealment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-Freedom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-Letting be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-Self Correcting process of Uncovring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Essential truth, the unconcealment of BEING (Principle 5 Timing) of freedom in open dialogue of True Storytelling: “Freedom was first determined as freedom for what is opened up in an open region” (Heidegger, </a:t>
            </a:r>
            <a:r>
              <a:rPr b="1" lang="en-US" sz="3200" spc="-1" strike="noStrike" u="sng">
                <a:solidFill>
                  <a:srgbClr val="0563c1"/>
                </a:solidFill>
                <a:uFillTx/>
                <a:latin typeface="Arial"/>
                <a:ea typeface="PingFang SC"/>
                <a:hlinkClick r:id="rId1"/>
              </a:rPr>
              <a:t>The Essence of Truth</a:t>
            </a:r>
            <a:r>
              <a:rPr b="1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 1931/2013: Section V). 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3_0" descr=""/>
          <p:cNvPicPr/>
          <p:nvPr/>
        </p:nvPicPr>
        <p:blipFill>
          <a:blip r:embed="rId1"/>
          <a:stretch/>
        </p:blipFill>
        <p:spPr>
          <a:xfrm>
            <a:off x="3701520" y="1106280"/>
            <a:ext cx="2968920" cy="307728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3023640" y="2150640"/>
            <a:ext cx="156960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2011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264" name="Picture 5_1" descr=""/>
          <p:cNvPicPr/>
          <p:nvPr/>
        </p:nvPicPr>
        <p:blipFill>
          <a:blip r:embed="rId2"/>
          <a:stretch/>
        </p:blipFill>
        <p:spPr>
          <a:xfrm>
            <a:off x="6828840" y="949680"/>
            <a:ext cx="2577240" cy="323388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6184440" y="1722960"/>
            <a:ext cx="156960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2016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266" name="Picture 8_1" descr=""/>
          <p:cNvPicPr/>
          <p:nvPr/>
        </p:nvPicPr>
        <p:blipFill>
          <a:blip r:embed="rId3"/>
          <a:stretch/>
        </p:blipFill>
        <p:spPr>
          <a:xfrm>
            <a:off x="1295280" y="3416760"/>
            <a:ext cx="2862000" cy="35535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3"/>
          <p:cNvSpPr/>
          <p:nvPr/>
        </p:nvSpPr>
        <p:spPr>
          <a:xfrm>
            <a:off x="81720" y="4580640"/>
            <a:ext cx="156960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2001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268" name="Picture 9_1" descr=""/>
          <p:cNvPicPr/>
          <p:nvPr/>
        </p:nvPicPr>
        <p:blipFill>
          <a:blip r:embed="rId4"/>
          <a:stretch/>
        </p:blipFill>
        <p:spPr>
          <a:xfrm>
            <a:off x="9432000" y="101520"/>
            <a:ext cx="2757240" cy="305388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4"/>
          <p:cNvSpPr/>
          <p:nvPr/>
        </p:nvSpPr>
        <p:spPr>
          <a:xfrm>
            <a:off x="7586280" y="136080"/>
            <a:ext cx="156960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2019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270" name="Picture 10_1" descr="Screen Shot 2019-02-21 at 6.04.28 AM.png"/>
          <p:cNvPicPr/>
          <p:nvPr/>
        </p:nvPicPr>
        <p:blipFill>
          <a:blip r:embed="rId5"/>
          <a:stretch/>
        </p:blipFill>
        <p:spPr>
          <a:xfrm>
            <a:off x="7313760" y="3830760"/>
            <a:ext cx="2625480" cy="302472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887760" y="156960"/>
            <a:ext cx="6422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Antenarrative Books: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609480" y="221040"/>
            <a:ext cx="10971360" cy="124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SpaceTimeMattering is INSEPARABLE 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in BEING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0000"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PingFang SC"/>
              </a:rPr>
              <a:t>The 7 antenarrative processes put space and time and mattering together, so all three are the inseparable ‘essence of truth’ (Heidegger, 1931/2013, </a:t>
            </a:r>
            <a:r>
              <a:rPr b="0" lang="en-US" sz="3200" spc="-1" strike="noStrike" u="sng">
                <a:solidFill>
                  <a:srgbClr val="0563c1"/>
                </a:solidFill>
                <a:uFillTx/>
                <a:latin typeface="Arial"/>
                <a:ea typeface="PingFang SC"/>
                <a:hlinkClick r:id="rId1"/>
              </a:rPr>
              <a:t>on line</a:t>
            </a:r>
            <a:r>
              <a:rPr b="0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).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 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Hegel’s dialectic makes time the truth, and space the metaphor by abstracting (BENEATH/Principle 1 What is True), and looses touch with mattering. In other words, Space, in Hegel, can only have </a:t>
            </a:r>
            <a:r>
              <a:rPr b="1" i="1" lang="en-US" sz="3200" spc="-1" strike="noStrike" u="sng">
                <a:solidFill>
                  <a:srgbClr val="0563c1"/>
                </a:solidFill>
                <a:uFillTx/>
                <a:latin typeface="Arial"/>
                <a:ea typeface="PingFang SC"/>
              </a:rPr>
              <a:t>truth as time (metaphor)</a:t>
            </a:r>
            <a:r>
              <a:rPr b="0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, and this is the problem with the dialectic, “the </a:t>
            </a:r>
            <a:r>
              <a:rPr b="0" i="1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negation </a:t>
            </a:r>
            <a:r>
              <a:rPr b="0" lang="en-US" sz="3200" spc="-1" strike="noStrike">
                <a:solidFill>
                  <a:srgbClr val="0563c1"/>
                </a:solidFill>
                <a:latin typeface="Arial"/>
                <a:ea typeface="PingFang SC"/>
              </a:rPr>
              <a:t>of space” (#430).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2529360" y="14760"/>
            <a:ext cx="7300080" cy="672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1143000" y="228600"/>
            <a:ext cx="9758160" cy="638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78120" y="228600"/>
            <a:ext cx="12033360" cy="640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2500920" y="228600"/>
            <a:ext cx="8457840" cy="571464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2971800" y="5943600"/>
            <a:ext cx="59432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BEFORE-Heart is ‘For Guides Only’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1816560" y="228600"/>
            <a:ext cx="8636400" cy="63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733320" y="228600"/>
            <a:ext cx="10779120" cy="639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84" descr=""/>
          <p:cNvPicPr/>
          <p:nvPr/>
        </p:nvPicPr>
        <p:blipFill>
          <a:blip r:embed="rId1"/>
          <a:stretch/>
        </p:blipFill>
        <p:spPr>
          <a:xfrm>
            <a:off x="239040" y="685800"/>
            <a:ext cx="5246280" cy="5866920"/>
          </a:xfrm>
          <a:prstGeom prst="rect">
            <a:avLst/>
          </a:prstGeom>
          <a:ln w="25200"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7300800" y="271800"/>
            <a:ext cx="388440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‘New’ 4 HEARTs Tool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914400" y="228600"/>
            <a:ext cx="342720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Old 1 Principle=1 Process Tool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2"/>
          <a:stretch/>
        </p:blipFill>
        <p:spPr>
          <a:xfrm>
            <a:off x="5715000" y="662040"/>
            <a:ext cx="6171120" cy="619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1136160" y="457200"/>
            <a:ext cx="9974520" cy="594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2057400" y="0"/>
            <a:ext cx="8754480" cy="662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228600" y="138600"/>
            <a:ext cx="11829600" cy="659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360" descr=""/>
          <p:cNvPicPr/>
          <p:nvPr/>
        </p:nvPicPr>
        <p:blipFill>
          <a:blip r:embed="rId1"/>
          <a:stretch/>
        </p:blipFill>
        <p:spPr>
          <a:xfrm>
            <a:off x="3429000" y="1768320"/>
            <a:ext cx="4973760" cy="4859280"/>
          </a:xfrm>
          <a:prstGeom prst="rect">
            <a:avLst/>
          </a:prstGeom>
          <a:ln w="25200"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228600" y="133920"/>
            <a:ext cx="11656800" cy="146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700" spc="-1" strike="noStrike">
                <a:solidFill>
                  <a:srgbClr val="ff6600"/>
                </a:solidFill>
                <a:latin typeface="Arial"/>
                <a:ea typeface="DejaVu Sans"/>
              </a:rPr>
              <a:t>The Story of Four PLOTS (P3) and their BETS on the Future – 4 Capitalisms Playing Chess with the World</a:t>
            </a:r>
            <a:endParaRPr b="0" lang="en-US" sz="2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700" spc="-1" strike="noStrike">
                <a:solidFill>
                  <a:srgbClr val="ff6600"/>
                </a:solidFill>
                <a:latin typeface="Arial"/>
                <a:ea typeface="DejaVu Sans"/>
              </a:rPr>
              <a:t>QUESTION: Is 4 Player Chess a linear GAME? Or Is it cycle of turn taking?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686160" y="-41076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There are 4 capitalism playing chess.  Each team places their bets and plots to win the center space, and capture opponents pieces.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228600" y="914400"/>
            <a:ext cx="11351520" cy="57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000"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Wolff,( 2020:iii-vi) says all 4 capitalisms try to solve the same problems: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1. Enterprises organized undemocratically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2. Unstable business cycles of boom &amp; bust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3. Inequality of wealth &amp; income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Each Capitalism BEFORE claims the Other capitalisms are the worst solutions (P2 Already There)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Each Capitalism is a Noun-character, with 6 Adjectives blaming the other guys, but none of them seem to work on the WHOLE SYSTEM (Studium), and therefore are not solving basic process problems creating the system problems. 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A process is an action verb, the capitalisms are nouns, and instead of solving the 3 problems, each blames the other using these 6 adjectives.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1. racism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2. Unemployment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3. Sexism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4. Poverty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5. Inequality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6 Political corruption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while Other Capitalisms, increase them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AppleSystemUIFontBold"/>
              </a:rPr>
              <a:t>POINT: its a Game of plotting with Noun and Adjectives of blame the other capitalisms, 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AppleSystemUIFontBold"/>
              </a:rPr>
              <a:t>without the Verb (process).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  <p:pic>
        <p:nvPicPr>
          <p:cNvPr id="290" name="Picture 360_0" descr=""/>
          <p:cNvPicPr/>
          <p:nvPr/>
        </p:nvPicPr>
        <p:blipFill>
          <a:blip r:embed="rId1"/>
          <a:stretch/>
        </p:blipFill>
        <p:spPr>
          <a:xfrm>
            <a:off x="9372600" y="3886200"/>
            <a:ext cx="2793600" cy="272916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" descr=""/>
          <p:cNvPicPr/>
          <p:nvPr/>
        </p:nvPicPr>
        <p:blipFill>
          <a:blip r:embed="rId1"/>
          <a:stretch/>
        </p:blipFill>
        <p:spPr>
          <a:xfrm>
            <a:off x="5486400" y="3308400"/>
            <a:ext cx="6620400" cy="354780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360_1" descr=""/>
          <p:cNvPicPr/>
          <p:nvPr/>
        </p:nvPicPr>
        <p:blipFill>
          <a:blip r:embed="rId2"/>
          <a:stretch/>
        </p:blipFill>
        <p:spPr>
          <a:xfrm>
            <a:off x="165600" y="17280"/>
            <a:ext cx="3490200" cy="3409920"/>
          </a:xfrm>
          <a:prstGeom prst="rect">
            <a:avLst/>
          </a:prstGeom>
          <a:ln w="25200"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3886200" y="457200"/>
            <a:ext cx="2055600" cy="21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CYCLE of 4 Player Chess plotting &amp; bets, is already a spiral because the pattern of the WHOLE is shifting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Turn by turn.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228600" y="3845160"/>
            <a:ext cx="5027400" cy="290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spiraling game of plotting and bets on the future shifts again, into the Rhizome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Which is quite UNSTABLE SITUATION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POINT: Know which STUDIUM GAME is being played, as you guide a WHOLE SYSTEM CHANGE, and some BETS ON THE FUTURE can get made that give Peace &amp; Well-Being a chance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3886200" y="0"/>
            <a:ext cx="2055600" cy="455400"/>
          </a:xfrm>
          <a:custGeom>
            <a:avLst/>
            <a:gdLst/>
            <a:ahLst/>
            <a:rect l="l" t="t" r="r" b="b"/>
            <a:pathLst>
              <a:path w="5716" h="1272">
                <a:moveTo>
                  <a:pt x="0" y="317"/>
                </a:moveTo>
                <a:lnTo>
                  <a:pt x="4287" y="317"/>
                </a:lnTo>
                <a:lnTo>
                  <a:pt x="4287" y="0"/>
                </a:lnTo>
                <a:lnTo>
                  <a:pt x="5715" y="635"/>
                </a:lnTo>
                <a:lnTo>
                  <a:pt x="4287" y="1271"/>
                </a:lnTo>
                <a:lnTo>
                  <a:pt x="4287" y="953"/>
                </a:lnTo>
                <a:lnTo>
                  <a:pt x="0" y="953"/>
                </a:lnTo>
                <a:lnTo>
                  <a:pt x="0" y="317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4"/>
          <p:cNvSpPr/>
          <p:nvPr/>
        </p:nvSpPr>
        <p:spPr>
          <a:xfrm rot="18670200">
            <a:off x="5105520" y="2336400"/>
            <a:ext cx="1537920" cy="1675440"/>
          </a:xfrm>
          <a:custGeom>
            <a:avLst/>
            <a:gdLst/>
            <a:ahLst/>
            <a:rect l="l" t="t" r="r" b="b"/>
            <a:pathLst>
              <a:path w="4813" h="3483">
                <a:moveTo>
                  <a:pt x="1585" y="2327"/>
                </a:moveTo>
                <a:lnTo>
                  <a:pt x="1587" y="2269"/>
                </a:lnTo>
                <a:lnTo>
                  <a:pt x="1593" y="2209"/>
                </a:lnTo>
                <a:lnTo>
                  <a:pt x="1601" y="2152"/>
                </a:lnTo>
                <a:lnTo>
                  <a:pt x="1611" y="2092"/>
                </a:lnTo>
                <a:lnTo>
                  <a:pt x="1625" y="2035"/>
                </a:lnTo>
                <a:lnTo>
                  <a:pt x="1640" y="1979"/>
                </a:lnTo>
                <a:lnTo>
                  <a:pt x="1660" y="1923"/>
                </a:lnTo>
                <a:lnTo>
                  <a:pt x="1679" y="1867"/>
                </a:lnTo>
                <a:lnTo>
                  <a:pt x="1703" y="1814"/>
                </a:lnTo>
                <a:lnTo>
                  <a:pt x="1730" y="1761"/>
                </a:lnTo>
                <a:lnTo>
                  <a:pt x="1757" y="1710"/>
                </a:lnTo>
                <a:lnTo>
                  <a:pt x="1788" y="1660"/>
                </a:lnTo>
                <a:lnTo>
                  <a:pt x="1820" y="1612"/>
                </a:lnTo>
                <a:lnTo>
                  <a:pt x="1855" y="1565"/>
                </a:lnTo>
                <a:lnTo>
                  <a:pt x="1892" y="1521"/>
                </a:lnTo>
                <a:lnTo>
                  <a:pt x="1931" y="1479"/>
                </a:lnTo>
                <a:lnTo>
                  <a:pt x="1971" y="1439"/>
                </a:lnTo>
                <a:lnTo>
                  <a:pt x="2013" y="1401"/>
                </a:lnTo>
                <a:lnTo>
                  <a:pt x="2057" y="1365"/>
                </a:lnTo>
                <a:lnTo>
                  <a:pt x="2103" y="1332"/>
                </a:lnTo>
                <a:lnTo>
                  <a:pt x="2149" y="1301"/>
                </a:lnTo>
                <a:lnTo>
                  <a:pt x="2197" y="1273"/>
                </a:lnTo>
                <a:lnTo>
                  <a:pt x="2247" y="1247"/>
                </a:lnTo>
                <a:lnTo>
                  <a:pt x="2298" y="1224"/>
                </a:lnTo>
                <a:lnTo>
                  <a:pt x="2349" y="1204"/>
                </a:lnTo>
                <a:lnTo>
                  <a:pt x="2402" y="1187"/>
                </a:lnTo>
                <a:lnTo>
                  <a:pt x="2454" y="1172"/>
                </a:lnTo>
                <a:lnTo>
                  <a:pt x="2508" y="1160"/>
                </a:lnTo>
                <a:lnTo>
                  <a:pt x="2562" y="1151"/>
                </a:lnTo>
                <a:lnTo>
                  <a:pt x="2616" y="1145"/>
                </a:lnTo>
                <a:lnTo>
                  <a:pt x="2670" y="1143"/>
                </a:lnTo>
                <a:lnTo>
                  <a:pt x="2724" y="1143"/>
                </a:lnTo>
                <a:lnTo>
                  <a:pt x="2778" y="1146"/>
                </a:lnTo>
                <a:lnTo>
                  <a:pt x="2832" y="1152"/>
                </a:lnTo>
                <a:lnTo>
                  <a:pt x="2886" y="1161"/>
                </a:lnTo>
                <a:lnTo>
                  <a:pt x="2939" y="1173"/>
                </a:lnTo>
                <a:lnTo>
                  <a:pt x="2991" y="1187"/>
                </a:lnTo>
                <a:lnTo>
                  <a:pt x="3043" y="1206"/>
                </a:lnTo>
                <a:lnTo>
                  <a:pt x="3094" y="1225"/>
                </a:lnTo>
                <a:lnTo>
                  <a:pt x="3143" y="1248"/>
                </a:lnTo>
                <a:lnTo>
                  <a:pt x="3192" y="1274"/>
                </a:lnTo>
                <a:lnTo>
                  <a:pt x="3239" y="1303"/>
                </a:lnTo>
                <a:lnTo>
                  <a:pt x="3285" y="1333"/>
                </a:lnTo>
                <a:lnTo>
                  <a:pt x="3329" y="1367"/>
                </a:lnTo>
                <a:lnTo>
                  <a:pt x="3371" y="1402"/>
                </a:lnTo>
                <a:lnTo>
                  <a:pt x="3413" y="1440"/>
                </a:lnTo>
                <a:lnTo>
                  <a:pt x="3450" y="1481"/>
                </a:lnTo>
                <a:lnTo>
                  <a:pt x="3488" y="1522"/>
                </a:lnTo>
                <a:lnTo>
                  <a:pt x="3523" y="1568"/>
                </a:lnTo>
                <a:lnTo>
                  <a:pt x="3556" y="1614"/>
                </a:lnTo>
                <a:lnTo>
                  <a:pt x="3588" y="1662"/>
                </a:lnTo>
                <a:lnTo>
                  <a:pt x="3615" y="1712"/>
                </a:lnTo>
                <a:lnTo>
                  <a:pt x="3641" y="1763"/>
                </a:lnTo>
                <a:lnTo>
                  <a:pt x="3665" y="1816"/>
                </a:lnTo>
                <a:lnTo>
                  <a:pt x="3687" y="1870"/>
                </a:lnTo>
                <a:lnTo>
                  <a:pt x="3705" y="1925"/>
                </a:lnTo>
                <a:lnTo>
                  <a:pt x="3723" y="1981"/>
                </a:lnTo>
                <a:lnTo>
                  <a:pt x="3735" y="2038"/>
                </a:lnTo>
                <a:lnTo>
                  <a:pt x="3746" y="2095"/>
                </a:lnTo>
                <a:lnTo>
                  <a:pt x="3755" y="2155"/>
                </a:lnTo>
                <a:lnTo>
                  <a:pt x="3761" y="2212"/>
                </a:lnTo>
                <a:lnTo>
                  <a:pt x="3763" y="2271"/>
                </a:lnTo>
                <a:lnTo>
                  <a:pt x="3763" y="2330"/>
                </a:lnTo>
                <a:lnTo>
                  <a:pt x="4812" y="2333"/>
                </a:lnTo>
                <a:lnTo>
                  <a:pt x="4812" y="2215"/>
                </a:lnTo>
                <a:lnTo>
                  <a:pt x="4805" y="2097"/>
                </a:lnTo>
                <a:lnTo>
                  <a:pt x="4794" y="1979"/>
                </a:lnTo>
                <a:lnTo>
                  <a:pt x="4777" y="1864"/>
                </a:lnTo>
                <a:lnTo>
                  <a:pt x="4755" y="1749"/>
                </a:lnTo>
                <a:lnTo>
                  <a:pt x="4728" y="1634"/>
                </a:lnTo>
                <a:lnTo>
                  <a:pt x="4695" y="1523"/>
                </a:lnTo>
                <a:lnTo>
                  <a:pt x="4658" y="1413"/>
                </a:lnTo>
                <a:lnTo>
                  <a:pt x="4613" y="1306"/>
                </a:lnTo>
                <a:lnTo>
                  <a:pt x="4565" y="1201"/>
                </a:lnTo>
                <a:lnTo>
                  <a:pt x="4512" y="1100"/>
                </a:lnTo>
                <a:lnTo>
                  <a:pt x="4455" y="1001"/>
                </a:lnTo>
                <a:lnTo>
                  <a:pt x="4392" y="906"/>
                </a:lnTo>
                <a:lnTo>
                  <a:pt x="4326" y="814"/>
                </a:lnTo>
                <a:lnTo>
                  <a:pt x="4254" y="727"/>
                </a:lnTo>
                <a:lnTo>
                  <a:pt x="4180" y="642"/>
                </a:lnTo>
                <a:lnTo>
                  <a:pt x="4101" y="563"/>
                </a:lnTo>
                <a:lnTo>
                  <a:pt x="4018" y="489"/>
                </a:lnTo>
                <a:lnTo>
                  <a:pt x="3932" y="419"/>
                </a:lnTo>
                <a:lnTo>
                  <a:pt x="3843" y="354"/>
                </a:lnTo>
                <a:lnTo>
                  <a:pt x="3751" y="295"/>
                </a:lnTo>
                <a:lnTo>
                  <a:pt x="3656" y="239"/>
                </a:lnTo>
                <a:lnTo>
                  <a:pt x="3559" y="190"/>
                </a:lnTo>
                <a:lnTo>
                  <a:pt x="3459" y="146"/>
                </a:lnTo>
                <a:lnTo>
                  <a:pt x="3357" y="108"/>
                </a:lnTo>
                <a:lnTo>
                  <a:pt x="3254" y="75"/>
                </a:lnTo>
                <a:lnTo>
                  <a:pt x="3148" y="48"/>
                </a:lnTo>
                <a:lnTo>
                  <a:pt x="3042" y="27"/>
                </a:lnTo>
                <a:lnTo>
                  <a:pt x="2935" y="12"/>
                </a:lnTo>
                <a:lnTo>
                  <a:pt x="2826" y="3"/>
                </a:lnTo>
                <a:lnTo>
                  <a:pt x="2719" y="0"/>
                </a:lnTo>
                <a:lnTo>
                  <a:pt x="2611" y="2"/>
                </a:lnTo>
                <a:lnTo>
                  <a:pt x="2502" y="12"/>
                </a:lnTo>
                <a:lnTo>
                  <a:pt x="2394" y="27"/>
                </a:lnTo>
                <a:lnTo>
                  <a:pt x="2287" y="48"/>
                </a:lnTo>
                <a:lnTo>
                  <a:pt x="2181" y="73"/>
                </a:lnTo>
                <a:lnTo>
                  <a:pt x="2076" y="106"/>
                </a:lnTo>
                <a:lnTo>
                  <a:pt x="1972" y="144"/>
                </a:lnTo>
                <a:lnTo>
                  <a:pt x="1872" y="188"/>
                </a:lnTo>
                <a:lnTo>
                  <a:pt x="1772" y="236"/>
                </a:lnTo>
                <a:lnTo>
                  <a:pt x="1675" y="292"/>
                </a:lnTo>
                <a:lnTo>
                  <a:pt x="1580" y="352"/>
                </a:lnTo>
                <a:lnTo>
                  <a:pt x="1488" y="416"/>
                </a:lnTo>
                <a:lnTo>
                  <a:pt x="1400" y="485"/>
                </a:lnTo>
                <a:lnTo>
                  <a:pt x="1315" y="560"/>
                </a:lnTo>
                <a:lnTo>
                  <a:pt x="1233" y="639"/>
                </a:lnTo>
                <a:lnTo>
                  <a:pt x="1155" y="723"/>
                </a:lnTo>
                <a:lnTo>
                  <a:pt x="1080" y="809"/>
                </a:lnTo>
                <a:lnTo>
                  <a:pt x="1010" y="902"/>
                </a:lnTo>
                <a:lnTo>
                  <a:pt x="943" y="996"/>
                </a:lnTo>
                <a:lnTo>
                  <a:pt x="883" y="1096"/>
                </a:lnTo>
                <a:lnTo>
                  <a:pt x="825" y="1197"/>
                </a:lnTo>
                <a:lnTo>
                  <a:pt x="773" y="1302"/>
                </a:lnTo>
                <a:lnTo>
                  <a:pt x="725" y="1408"/>
                </a:lnTo>
                <a:lnTo>
                  <a:pt x="683" y="1518"/>
                </a:lnTo>
                <a:lnTo>
                  <a:pt x="646" y="1629"/>
                </a:lnTo>
                <a:lnTo>
                  <a:pt x="614" y="1743"/>
                </a:lnTo>
                <a:lnTo>
                  <a:pt x="587" y="1858"/>
                </a:lnTo>
                <a:lnTo>
                  <a:pt x="566" y="1974"/>
                </a:lnTo>
                <a:lnTo>
                  <a:pt x="550" y="2091"/>
                </a:lnTo>
                <a:lnTo>
                  <a:pt x="539" y="2209"/>
                </a:lnTo>
                <a:lnTo>
                  <a:pt x="534" y="2327"/>
                </a:lnTo>
                <a:lnTo>
                  <a:pt x="0" y="2326"/>
                </a:lnTo>
                <a:lnTo>
                  <a:pt x="1036" y="3482"/>
                </a:lnTo>
                <a:lnTo>
                  <a:pt x="2119" y="2329"/>
                </a:lnTo>
                <a:lnTo>
                  <a:pt x="1585" y="2327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7" name="" descr=""/>
          <p:cNvPicPr/>
          <p:nvPr/>
        </p:nvPicPr>
        <p:blipFill>
          <a:blip r:embed="rId3"/>
          <a:stretch/>
        </p:blipFill>
        <p:spPr>
          <a:xfrm>
            <a:off x="6172200" y="0"/>
            <a:ext cx="5806800" cy="3265560"/>
          </a:xfrm>
          <a:prstGeom prst="rect">
            <a:avLst/>
          </a:prstGeom>
          <a:ln w="0">
            <a:noFill/>
          </a:ln>
        </p:spPr>
      </p:pic>
      <p:sp>
        <p:nvSpPr>
          <p:cNvPr id="298" name="CustomShape 5"/>
          <p:cNvSpPr/>
          <p:nvPr/>
        </p:nvSpPr>
        <p:spPr>
          <a:xfrm>
            <a:off x="4114800" y="4114800"/>
            <a:ext cx="1141200" cy="226800"/>
          </a:xfrm>
          <a:custGeom>
            <a:avLst/>
            <a:gdLst/>
            <a:ahLst/>
            <a:rect l="l" t="t" r="r" b="b"/>
            <a:pathLst>
              <a:path w="3177" h="637">
                <a:moveTo>
                  <a:pt x="0" y="159"/>
                </a:moveTo>
                <a:lnTo>
                  <a:pt x="2382" y="159"/>
                </a:lnTo>
                <a:lnTo>
                  <a:pt x="2382" y="0"/>
                </a:lnTo>
                <a:lnTo>
                  <a:pt x="3176" y="318"/>
                </a:lnTo>
                <a:lnTo>
                  <a:pt x="2382" y="636"/>
                </a:lnTo>
                <a:lnTo>
                  <a:pt x="2382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2286000" y="396000"/>
            <a:ext cx="8339760" cy="562716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2971800" y="6172200"/>
            <a:ext cx="59432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FUTURING-Heart is ‘For Guides Only’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4572000" y="121320"/>
            <a:ext cx="5257440" cy="677448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228600" y="110880"/>
            <a:ext cx="59432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BENEATH-Heart is ‘For Guides Only’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5588280" y="0"/>
            <a:ext cx="5384160" cy="666612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228600" y="6283080"/>
            <a:ext cx="59432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BEYOND-Heart is ‘For Guides Only’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5486400" y="315000"/>
            <a:ext cx="6433560" cy="6085440"/>
          </a:xfrm>
          <a:prstGeom prst="rect">
            <a:avLst/>
          </a:prstGeom>
          <a:ln w="0">
            <a:noFill/>
          </a:ln>
        </p:spPr>
      </p:pic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228600" y="1526760"/>
            <a:ext cx="4013280" cy="39592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800600" y="3055320"/>
            <a:ext cx="27428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Storyboarding the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in-Between-the-Hearts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3486240" y="914400"/>
            <a:ext cx="5900760" cy="571464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0" y="220680"/>
            <a:ext cx="12115440" cy="69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What are 4 Kinds of StorytellingConversations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Question: What Directions is TIMING?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3200400" y="1510560"/>
            <a:ext cx="5742360" cy="533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169560" y="457200"/>
            <a:ext cx="11489040" cy="594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Application>LibreOffice/7.0.1.2$MacOSX_X86_64 LibreOffice_project/7cbcfc562f6eb6708b5ff7d7397325de9e764452</Application>
  <Words>1363</Words>
  <Paragraphs>238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2021-02-01T20:30:01Z</dcterms:created>
  <dc:creator>Grace Ann Rosile</dc:creator>
  <dc:description/>
  <dc:language>en-US</dc:language>
  <cp:lastModifiedBy/>
  <dcterms:modified xsi:type="dcterms:W3CDTF">2021-02-03T14:01:58Z</dcterms:modified>
  <cp:revision>20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25</vt:i4>
  </property>
</Properties>
</file>