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presentation.xml" ContentType="application/vnd.openxmlformats-officedocument.presentationml.presentation.main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56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7.xml" ContentType="application/vnd.openxmlformats-officedocument.presentationml.slid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827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900000" y="3320280"/>
            <a:ext cx="827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900000" y="332028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5142600" y="332028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3699360" y="144000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499080" y="144000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900000" y="332028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3699360" y="332028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499080" y="332028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subTitle"/>
          </p:nvPr>
        </p:nvSpPr>
        <p:spPr>
          <a:xfrm>
            <a:off x="900000" y="1440000"/>
            <a:ext cx="8279640" cy="359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827964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subTitle"/>
          </p:nvPr>
        </p:nvSpPr>
        <p:spPr>
          <a:xfrm>
            <a:off x="3240000" y="450000"/>
            <a:ext cx="3599640" cy="4171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900000" y="332028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900000" y="1440000"/>
            <a:ext cx="8279640" cy="359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5142600" y="332028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900000" y="3320280"/>
            <a:ext cx="827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827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900000" y="3320280"/>
            <a:ext cx="827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900000" y="332028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5142600" y="332028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3699360" y="144000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499080" y="144000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900000" y="332028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3" name="PlaceHolder 6"/>
          <p:cNvSpPr>
            <a:spLocks noGrp="1"/>
          </p:cNvSpPr>
          <p:nvPr>
            <p:ph type="body"/>
          </p:nvPr>
        </p:nvSpPr>
        <p:spPr>
          <a:xfrm>
            <a:off x="3699360" y="332028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4" name="PlaceHolder 7"/>
          <p:cNvSpPr>
            <a:spLocks noGrp="1"/>
          </p:cNvSpPr>
          <p:nvPr>
            <p:ph type="body"/>
          </p:nvPr>
        </p:nvSpPr>
        <p:spPr>
          <a:xfrm>
            <a:off x="6499080" y="332028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subTitle"/>
          </p:nvPr>
        </p:nvSpPr>
        <p:spPr>
          <a:xfrm>
            <a:off x="900000" y="1440000"/>
            <a:ext cx="8279640" cy="359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827964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827964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subTitle"/>
          </p:nvPr>
        </p:nvSpPr>
        <p:spPr>
          <a:xfrm>
            <a:off x="3240000" y="450000"/>
            <a:ext cx="3599640" cy="4171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900000" y="332028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5142600" y="332028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900000" y="3320280"/>
            <a:ext cx="827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827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900000" y="3320280"/>
            <a:ext cx="827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900000" y="332028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 type="body"/>
          </p:nvPr>
        </p:nvSpPr>
        <p:spPr>
          <a:xfrm>
            <a:off x="5142600" y="332028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3699360" y="144000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6499080" y="144000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0" name="PlaceHolder 5"/>
          <p:cNvSpPr>
            <a:spLocks noGrp="1"/>
          </p:cNvSpPr>
          <p:nvPr>
            <p:ph type="body"/>
          </p:nvPr>
        </p:nvSpPr>
        <p:spPr>
          <a:xfrm>
            <a:off x="900000" y="332028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1" name="PlaceHolder 6"/>
          <p:cNvSpPr>
            <a:spLocks noGrp="1"/>
          </p:cNvSpPr>
          <p:nvPr>
            <p:ph type="body"/>
          </p:nvPr>
        </p:nvSpPr>
        <p:spPr>
          <a:xfrm>
            <a:off x="3699360" y="332028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2" name="PlaceHolder 7"/>
          <p:cNvSpPr>
            <a:spLocks noGrp="1"/>
          </p:cNvSpPr>
          <p:nvPr>
            <p:ph type="body"/>
          </p:nvPr>
        </p:nvSpPr>
        <p:spPr>
          <a:xfrm>
            <a:off x="6499080" y="332028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subTitle"/>
          </p:nvPr>
        </p:nvSpPr>
        <p:spPr>
          <a:xfrm>
            <a:off x="900000" y="1440000"/>
            <a:ext cx="8279640" cy="359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827964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subTitle"/>
          </p:nvPr>
        </p:nvSpPr>
        <p:spPr>
          <a:xfrm>
            <a:off x="3240000" y="450000"/>
            <a:ext cx="3599640" cy="4171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900000" y="332028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5142600" y="332028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900000" y="3320280"/>
            <a:ext cx="827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827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900000" y="3320280"/>
            <a:ext cx="827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900000" y="332028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2" name="PlaceHolder 5"/>
          <p:cNvSpPr>
            <a:spLocks noGrp="1"/>
          </p:cNvSpPr>
          <p:nvPr>
            <p:ph type="body"/>
          </p:nvPr>
        </p:nvSpPr>
        <p:spPr>
          <a:xfrm>
            <a:off x="5142600" y="332028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3699360" y="144000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6499080" y="144000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7" name="PlaceHolder 5"/>
          <p:cNvSpPr>
            <a:spLocks noGrp="1"/>
          </p:cNvSpPr>
          <p:nvPr>
            <p:ph type="body"/>
          </p:nvPr>
        </p:nvSpPr>
        <p:spPr>
          <a:xfrm>
            <a:off x="900000" y="332028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8" name="PlaceHolder 6"/>
          <p:cNvSpPr>
            <a:spLocks noGrp="1"/>
          </p:cNvSpPr>
          <p:nvPr>
            <p:ph type="body"/>
          </p:nvPr>
        </p:nvSpPr>
        <p:spPr>
          <a:xfrm>
            <a:off x="3699360" y="332028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9" name="PlaceHolder 7"/>
          <p:cNvSpPr>
            <a:spLocks noGrp="1"/>
          </p:cNvSpPr>
          <p:nvPr>
            <p:ph type="body"/>
          </p:nvPr>
        </p:nvSpPr>
        <p:spPr>
          <a:xfrm>
            <a:off x="6499080" y="332028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subTitle"/>
          </p:nvPr>
        </p:nvSpPr>
        <p:spPr>
          <a:xfrm>
            <a:off x="900000" y="1440000"/>
            <a:ext cx="8279640" cy="359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827964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subTitle"/>
          </p:nvPr>
        </p:nvSpPr>
        <p:spPr>
          <a:xfrm>
            <a:off x="3240000" y="450000"/>
            <a:ext cx="3599640" cy="4171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2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3" name="PlaceHolder 4"/>
          <p:cNvSpPr>
            <a:spLocks noGrp="1"/>
          </p:cNvSpPr>
          <p:nvPr>
            <p:ph type="body"/>
          </p:nvPr>
        </p:nvSpPr>
        <p:spPr>
          <a:xfrm>
            <a:off x="900000" y="332028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7" name="PlaceHolder 4"/>
          <p:cNvSpPr>
            <a:spLocks noGrp="1"/>
          </p:cNvSpPr>
          <p:nvPr>
            <p:ph type="body"/>
          </p:nvPr>
        </p:nvSpPr>
        <p:spPr>
          <a:xfrm>
            <a:off x="5142600" y="332028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0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1" name="PlaceHolder 4"/>
          <p:cNvSpPr>
            <a:spLocks noGrp="1"/>
          </p:cNvSpPr>
          <p:nvPr>
            <p:ph type="body"/>
          </p:nvPr>
        </p:nvSpPr>
        <p:spPr>
          <a:xfrm>
            <a:off x="900000" y="3320280"/>
            <a:ext cx="827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827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body"/>
          </p:nvPr>
        </p:nvSpPr>
        <p:spPr>
          <a:xfrm>
            <a:off x="900000" y="3320280"/>
            <a:ext cx="827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8" name="PlaceHolder 4"/>
          <p:cNvSpPr>
            <a:spLocks noGrp="1"/>
          </p:cNvSpPr>
          <p:nvPr>
            <p:ph type="body"/>
          </p:nvPr>
        </p:nvSpPr>
        <p:spPr>
          <a:xfrm>
            <a:off x="900000" y="332028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9" name="PlaceHolder 5"/>
          <p:cNvSpPr>
            <a:spLocks noGrp="1"/>
          </p:cNvSpPr>
          <p:nvPr>
            <p:ph type="body"/>
          </p:nvPr>
        </p:nvSpPr>
        <p:spPr>
          <a:xfrm>
            <a:off x="5142600" y="332028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3240000" y="450000"/>
            <a:ext cx="3599640" cy="4171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 type="body"/>
          </p:nvPr>
        </p:nvSpPr>
        <p:spPr>
          <a:xfrm>
            <a:off x="3699360" y="144000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3" name="PlaceHolder 4"/>
          <p:cNvSpPr>
            <a:spLocks noGrp="1"/>
          </p:cNvSpPr>
          <p:nvPr>
            <p:ph type="body"/>
          </p:nvPr>
        </p:nvSpPr>
        <p:spPr>
          <a:xfrm>
            <a:off x="6499080" y="144000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4" name="PlaceHolder 5"/>
          <p:cNvSpPr>
            <a:spLocks noGrp="1"/>
          </p:cNvSpPr>
          <p:nvPr>
            <p:ph type="body"/>
          </p:nvPr>
        </p:nvSpPr>
        <p:spPr>
          <a:xfrm>
            <a:off x="900000" y="332028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5" name="PlaceHolder 6"/>
          <p:cNvSpPr>
            <a:spLocks noGrp="1"/>
          </p:cNvSpPr>
          <p:nvPr>
            <p:ph type="body"/>
          </p:nvPr>
        </p:nvSpPr>
        <p:spPr>
          <a:xfrm>
            <a:off x="3699360" y="332028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6" name="PlaceHolder 7"/>
          <p:cNvSpPr>
            <a:spLocks noGrp="1"/>
          </p:cNvSpPr>
          <p:nvPr>
            <p:ph type="body"/>
          </p:nvPr>
        </p:nvSpPr>
        <p:spPr>
          <a:xfrm>
            <a:off x="6499080" y="3320280"/>
            <a:ext cx="266580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900000" y="332028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5142600" y="332028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240000" y="274680"/>
            <a:ext cx="35996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4028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900000" y="3320280"/>
            <a:ext cx="8279640" cy="171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1370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 rot="60000">
            <a:off x="356400" y="139680"/>
            <a:ext cx="9434880" cy="5219640"/>
          </a:xfrm>
          <a:prstGeom prst="rect">
            <a:avLst/>
          </a:prstGeom>
          <a:gradFill rotWithShape="0">
            <a:gsLst>
              <a:gs pos="0">
                <a:srgbClr val="158466"/>
              </a:gs>
              <a:gs pos="67000">
                <a:srgbClr val="2a6099"/>
              </a:gs>
              <a:gs pos="100000">
                <a:srgbClr val="2a6099"/>
              </a:gs>
            </a:gsLst>
            <a:path path="circle">
              <a:fillToRect l="50000" t="80000" r="50000" b="20000"/>
            </a:path>
          </a:gradFill>
          <a:ln w="1080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437760" y="257760"/>
            <a:ext cx="9101880" cy="5321880"/>
          </a:xfrm>
          <a:prstGeom prst="rect">
            <a:avLst/>
          </a:prstGeom>
          <a:solidFill>
            <a:srgbClr val="111111">
              <a:alpha val="64000"/>
            </a:srgbClr>
          </a:solidFill>
          <a:ln w="108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540000" y="360000"/>
            <a:ext cx="8999640" cy="521964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8000"/>
              </a:gs>
            </a:gsLst>
            <a:path path="circle">
              <a:fillToRect l="50000" t="100000" r="50000" b="0"/>
            </a:path>
          </a:gradFill>
          <a:ln w="1080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452160" y="1209600"/>
            <a:ext cx="9221040" cy="4913640"/>
          </a:xfrm>
          <a:custGeom>
            <a:avLst/>
            <a:gdLst/>
            <a:ahLst/>
            <a:rect l="l" t="t" r="r" b="b"/>
            <a:pathLst>
              <a:path w="25615" h="13650">
                <a:moveTo>
                  <a:pt x="1822" y="6343"/>
                </a:moveTo>
                <a:cubicBezTo>
                  <a:pt x="1919" y="6343"/>
                  <a:pt x="2013" y="6368"/>
                  <a:pt x="2096" y="6416"/>
                </a:cubicBezTo>
                <a:lnTo>
                  <a:pt x="9473" y="10677"/>
                </a:lnTo>
                <a:lnTo>
                  <a:pt x="3450" y="4654"/>
                </a:lnTo>
                <a:cubicBezTo>
                  <a:pt x="3382" y="4586"/>
                  <a:pt x="3333" y="4501"/>
                  <a:pt x="3308" y="4408"/>
                </a:cubicBezTo>
                <a:cubicBezTo>
                  <a:pt x="3283" y="4315"/>
                  <a:pt x="3283" y="4217"/>
                  <a:pt x="3308" y="4124"/>
                </a:cubicBezTo>
                <a:cubicBezTo>
                  <a:pt x="3333" y="4031"/>
                  <a:pt x="3382" y="3947"/>
                  <a:pt x="3450" y="3878"/>
                </a:cubicBezTo>
                <a:cubicBezTo>
                  <a:pt x="3518" y="3810"/>
                  <a:pt x="3603" y="3761"/>
                  <a:pt x="3696" y="3736"/>
                </a:cubicBezTo>
                <a:cubicBezTo>
                  <a:pt x="3789" y="3712"/>
                  <a:pt x="3887" y="3712"/>
                  <a:pt x="3980" y="3736"/>
                </a:cubicBezTo>
                <a:cubicBezTo>
                  <a:pt x="4073" y="3761"/>
                  <a:pt x="4158" y="3810"/>
                  <a:pt x="4226" y="3878"/>
                </a:cubicBezTo>
                <a:lnTo>
                  <a:pt x="10246" y="9898"/>
                </a:lnTo>
                <a:lnTo>
                  <a:pt x="5990" y="2523"/>
                </a:lnTo>
                <a:cubicBezTo>
                  <a:pt x="5941" y="2440"/>
                  <a:pt x="5916" y="2345"/>
                  <a:pt x="5916" y="2249"/>
                </a:cubicBezTo>
                <a:cubicBezTo>
                  <a:pt x="5916" y="2153"/>
                  <a:pt x="5941" y="2058"/>
                  <a:pt x="5990" y="1975"/>
                </a:cubicBezTo>
                <a:cubicBezTo>
                  <a:pt x="6038" y="1892"/>
                  <a:pt x="6107" y="1822"/>
                  <a:pt x="6190" y="1774"/>
                </a:cubicBezTo>
                <a:cubicBezTo>
                  <a:pt x="6274" y="1726"/>
                  <a:pt x="6368" y="1701"/>
                  <a:pt x="6465" y="1701"/>
                </a:cubicBezTo>
                <a:cubicBezTo>
                  <a:pt x="6561" y="1701"/>
                  <a:pt x="6656" y="1726"/>
                  <a:pt x="6739" y="1774"/>
                </a:cubicBezTo>
                <a:cubicBezTo>
                  <a:pt x="6822" y="1822"/>
                  <a:pt x="6892" y="1892"/>
                  <a:pt x="6940" y="1975"/>
                </a:cubicBezTo>
                <a:lnTo>
                  <a:pt x="11200" y="9357"/>
                </a:lnTo>
                <a:lnTo>
                  <a:pt x="8993" y="1122"/>
                </a:lnTo>
                <a:cubicBezTo>
                  <a:pt x="8968" y="1029"/>
                  <a:pt x="8968" y="931"/>
                  <a:pt x="8993" y="838"/>
                </a:cubicBezTo>
                <a:cubicBezTo>
                  <a:pt x="9018" y="745"/>
                  <a:pt x="9067" y="661"/>
                  <a:pt x="9135" y="593"/>
                </a:cubicBezTo>
                <a:cubicBezTo>
                  <a:pt x="9203" y="524"/>
                  <a:pt x="9288" y="476"/>
                  <a:pt x="9381" y="451"/>
                </a:cubicBezTo>
                <a:cubicBezTo>
                  <a:pt x="9474" y="426"/>
                  <a:pt x="9572" y="426"/>
                  <a:pt x="9665" y="451"/>
                </a:cubicBezTo>
                <a:cubicBezTo>
                  <a:pt x="9758" y="476"/>
                  <a:pt x="9843" y="524"/>
                  <a:pt x="9911" y="593"/>
                </a:cubicBezTo>
                <a:cubicBezTo>
                  <a:pt x="9979" y="661"/>
                  <a:pt x="10028" y="745"/>
                  <a:pt x="10053" y="838"/>
                </a:cubicBezTo>
                <a:lnTo>
                  <a:pt x="12259" y="9073"/>
                </a:lnTo>
                <a:lnTo>
                  <a:pt x="12259" y="549"/>
                </a:lnTo>
                <a:cubicBezTo>
                  <a:pt x="12259" y="452"/>
                  <a:pt x="12285" y="358"/>
                  <a:pt x="12333" y="274"/>
                </a:cubicBezTo>
                <a:cubicBezTo>
                  <a:pt x="12381" y="191"/>
                  <a:pt x="12450" y="122"/>
                  <a:pt x="12534" y="73"/>
                </a:cubicBezTo>
                <a:cubicBezTo>
                  <a:pt x="12617" y="25"/>
                  <a:pt x="12712" y="0"/>
                  <a:pt x="12808" y="0"/>
                </a:cubicBezTo>
                <a:cubicBezTo>
                  <a:pt x="12904" y="0"/>
                  <a:pt x="12999" y="25"/>
                  <a:pt x="13082" y="73"/>
                </a:cubicBezTo>
                <a:cubicBezTo>
                  <a:pt x="13165" y="122"/>
                  <a:pt x="13235" y="191"/>
                  <a:pt x="13283" y="274"/>
                </a:cubicBezTo>
                <a:cubicBezTo>
                  <a:pt x="13331" y="358"/>
                  <a:pt x="13356" y="452"/>
                  <a:pt x="13356" y="549"/>
                </a:cubicBezTo>
                <a:lnTo>
                  <a:pt x="13356" y="9065"/>
                </a:lnTo>
                <a:lnTo>
                  <a:pt x="15560" y="842"/>
                </a:lnTo>
                <a:cubicBezTo>
                  <a:pt x="15585" y="749"/>
                  <a:pt x="15634" y="664"/>
                  <a:pt x="15702" y="596"/>
                </a:cubicBezTo>
                <a:cubicBezTo>
                  <a:pt x="15770" y="528"/>
                  <a:pt x="15855" y="479"/>
                  <a:pt x="15948" y="454"/>
                </a:cubicBezTo>
                <a:cubicBezTo>
                  <a:pt x="16041" y="429"/>
                  <a:pt x="16138" y="429"/>
                  <a:pt x="16231" y="454"/>
                </a:cubicBezTo>
                <a:cubicBezTo>
                  <a:pt x="16324" y="479"/>
                  <a:pt x="16409" y="528"/>
                  <a:pt x="16477" y="596"/>
                </a:cubicBezTo>
                <a:cubicBezTo>
                  <a:pt x="16545" y="664"/>
                  <a:pt x="16594" y="749"/>
                  <a:pt x="16619" y="842"/>
                </a:cubicBezTo>
                <a:cubicBezTo>
                  <a:pt x="16644" y="935"/>
                  <a:pt x="16644" y="1033"/>
                  <a:pt x="16619" y="1126"/>
                </a:cubicBezTo>
                <a:lnTo>
                  <a:pt x="14414" y="9358"/>
                </a:lnTo>
                <a:lnTo>
                  <a:pt x="18676" y="1975"/>
                </a:lnTo>
                <a:cubicBezTo>
                  <a:pt x="18724" y="1892"/>
                  <a:pt x="18794" y="1822"/>
                  <a:pt x="18877" y="1774"/>
                </a:cubicBezTo>
                <a:cubicBezTo>
                  <a:pt x="18960" y="1726"/>
                  <a:pt x="19055" y="1701"/>
                  <a:pt x="19151" y="1701"/>
                </a:cubicBezTo>
                <a:cubicBezTo>
                  <a:pt x="19247" y="1701"/>
                  <a:pt x="19342" y="1726"/>
                  <a:pt x="19425" y="1774"/>
                </a:cubicBezTo>
                <a:cubicBezTo>
                  <a:pt x="19509" y="1822"/>
                  <a:pt x="19578" y="1892"/>
                  <a:pt x="19626" y="1975"/>
                </a:cubicBezTo>
                <a:cubicBezTo>
                  <a:pt x="19674" y="2058"/>
                  <a:pt x="19700" y="2153"/>
                  <a:pt x="19700" y="2249"/>
                </a:cubicBezTo>
                <a:cubicBezTo>
                  <a:pt x="19700" y="2346"/>
                  <a:pt x="19674" y="2440"/>
                  <a:pt x="19626" y="2524"/>
                </a:cubicBezTo>
                <a:lnTo>
                  <a:pt x="19626" y="2523"/>
                </a:lnTo>
                <a:lnTo>
                  <a:pt x="19626" y="2524"/>
                </a:lnTo>
                <a:lnTo>
                  <a:pt x="15369" y="9897"/>
                </a:lnTo>
                <a:lnTo>
                  <a:pt x="21388" y="3878"/>
                </a:lnTo>
                <a:cubicBezTo>
                  <a:pt x="21456" y="3810"/>
                  <a:pt x="21541" y="3761"/>
                  <a:pt x="21634" y="3736"/>
                </a:cubicBezTo>
                <a:cubicBezTo>
                  <a:pt x="21727" y="3711"/>
                  <a:pt x="21825" y="3711"/>
                  <a:pt x="21918" y="3736"/>
                </a:cubicBezTo>
                <a:cubicBezTo>
                  <a:pt x="22011" y="3761"/>
                  <a:pt x="22096" y="3810"/>
                  <a:pt x="22164" y="3878"/>
                </a:cubicBezTo>
                <a:cubicBezTo>
                  <a:pt x="22232" y="3946"/>
                  <a:pt x="22281" y="4031"/>
                  <a:pt x="22306" y="4124"/>
                </a:cubicBezTo>
                <a:cubicBezTo>
                  <a:pt x="22331" y="4217"/>
                  <a:pt x="22331" y="4315"/>
                  <a:pt x="22306" y="4408"/>
                </a:cubicBezTo>
                <a:cubicBezTo>
                  <a:pt x="22281" y="4501"/>
                  <a:pt x="22232" y="4585"/>
                  <a:pt x="22164" y="4653"/>
                </a:cubicBezTo>
                <a:lnTo>
                  <a:pt x="16137" y="10681"/>
                </a:lnTo>
                <a:lnTo>
                  <a:pt x="23519" y="6418"/>
                </a:lnTo>
                <a:cubicBezTo>
                  <a:pt x="23603" y="6370"/>
                  <a:pt x="23697" y="6345"/>
                  <a:pt x="23794" y="6345"/>
                </a:cubicBezTo>
                <a:cubicBezTo>
                  <a:pt x="23890" y="6345"/>
                  <a:pt x="23984" y="6370"/>
                  <a:pt x="24068" y="6418"/>
                </a:cubicBezTo>
                <a:cubicBezTo>
                  <a:pt x="24151" y="6466"/>
                  <a:pt x="24220" y="6536"/>
                  <a:pt x="24269" y="6619"/>
                </a:cubicBezTo>
                <a:cubicBezTo>
                  <a:pt x="24317" y="6702"/>
                  <a:pt x="24342" y="6797"/>
                  <a:pt x="24342" y="6893"/>
                </a:cubicBezTo>
                <a:cubicBezTo>
                  <a:pt x="24342" y="6990"/>
                  <a:pt x="24317" y="7084"/>
                  <a:pt x="24269" y="7168"/>
                </a:cubicBezTo>
                <a:cubicBezTo>
                  <a:pt x="24220" y="7251"/>
                  <a:pt x="24151" y="7320"/>
                  <a:pt x="24068" y="7368"/>
                </a:cubicBezTo>
                <a:lnTo>
                  <a:pt x="16695" y="11625"/>
                </a:lnTo>
                <a:lnTo>
                  <a:pt x="24917" y="9422"/>
                </a:lnTo>
                <a:cubicBezTo>
                  <a:pt x="25010" y="9397"/>
                  <a:pt x="25108" y="9397"/>
                  <a:pt x="25201" y="9422"/>
                </a:cubicBezTo>
                <a:cubicBezTo>
                  <a:pt x="25294" y="9447"/>
                  <a:pt x="25379" y="9496"/>
                  <a:pt x="25447" y="9564"/>
                </a:cubicBezTo>
                <a:cubicBezTo>
                  <a:pt x="25515" y="9632"/>
                  <a:pt x="25564" y="9717"/>
                  <a:pt x="25589" y="9810"/>
                </a:cubicBezTo>
                <a:cubicBezTo>
                  <a:pt x="25614" y="9903"/>
                  <a:pt x="25614" y="10001"/>
                  <a:pt x="25589" y="10094"/>
                </a:cubicBezTo>
                <a:cubicBezTo>
                  <a:pt x="25564" y="10187"/>
                  <a:pt x="25515" y="10272"/>
                  <a:pt x="25447" y="10340"/>
                </a:cubicBezTo>
                <a:cubicBezTo>
                  <a:pt x="25379" y="10408"/>
                  <a:pt x="25294" y="10457"/>
                  <a:pt x="25201" y="10482"/>
                </a:cubicBezTo>
                <a:lnTo>
                  <a:pt x="13476" y="13623"/>
                </a:lnTo>
                <a:cubicBezTo>
                  <a:pt x="13383" y="13648"/>
                  <a:pt x="13286" y="13648"/>
                  <a:pt x="13193" y="13623"/>
                </a:cubicBezTo>
                <a:cubicBezTo>
                  <a:pt x="13100" y="13598"/>
                  <a:pt x="13015" y="13549"/>
                  <a:pt x="12947" y="13481"/>
                </a:cubicBezTo>
                <a:cubicBezTo>
                  <a:pt x="12880" y="13415"/>
                  <a:pt x="12832" y="13333"/>
                  <a:pt x="12807" y="13243"/>
                </a:cubicBezTo>
                <a:cubicBezTo>
                  <a:pt x="12781" y="13333"/>
                  <a:pt x="12733" y="13416"/>
                  <a:pt x="12667" y="13482"/>
                </a:cubicBezTo>
                <a:cubicBezTo>
                  <a:pt x="12599" y="13550"/>
                  <a:pt x="12514" y="13599"/>
                  <a:pt x="12421" y="13624"/>
                </a:cubicBezTo>
                <a:cubicBezTo>
                  <a:pt x="12328" y="13649"/>
                  <a:pt x="12230" y="13649"/>
                  <a:pt x="12137" y="13624"/>
                </a:cubicBezTo>
                <a:lnTo>
                  <a:pt x="12136" y="13624"/>
                </a:lnTo>
                <a:lnTo>
                  <a:pt x="413" y="10483"/>
                </a:lnTo>
                <a:cubicBezTo>
                  <a:pt x="320" y="10458"/>
                  <a:pt x="235" y="10409"/>
                  <a:pt x="167" y="10341"/>
                </a:cubicBezTo>
                <a:cubicBezTo>
                  <a:pt x="99" y="10273"/>
                  <a:pt x="50" y="10188"/>
                  <a:pt x="25" y="10095"/>
                </a:cubicBezTo>
                <a:cubicBezTo>
                  <a:pt x="0" y="10002"/>
                  <a:pt x="0" y="9904"/>
                  <a:pt x="25" y="9811"/>
                </a:cubicBezTo>
                <a:cubicBezTo>
                  <a:pt x="50" y="9718"/>
                  <a:pt x="99" y="9633"/>
                  <a:pt x="167" y="9565"/>
                </a:cubicBezTo>
                <a:cubicBezTo>
                  <a:pt x="235" y="9497"/>
                  <a:pt x="320" y="9448"/>
                  <a:pt x="413" y="9423"/>
                </a:cubicBezTo>
                <a:cubicBezTo>
                  <a:pt x="506" y="9398"/>
                  <a:pt x="603" y="9398"/>
                  <a:pt x="696" y="9423"/>
                </a:cubicBezTo>
                <a:lnTo>
                  <a:pt x="8927" y="11628"/>
                </a:lnTo>
                <a:lnTo>
                  <a:pt x="1548" y="7366"/>
                </a:lnTo>
                <a:cubicBezTo>
                  <a:pt x="1464" y="7318"/>
                  <a:pt x="1395" y="7249"/>
                  <a:pt x="1347" y="7165"/>
                </a:cubicBezTo>
                <a:cubicBezTo>
                  <a:pt x="1299" y="7082"/>
                  <a:pt x="1274" y="6987"/>
                  <a:pt x="1274" y="6891"/>
                </a:cubicBezTo>
                <a:cubicBezTo>
                  <a:pt x="1274" y="6795"/>
                  <a:pt x="1299" y="6700"/>
                  <a:pt x="1347" y="6617"/>
                </a:cubicBezTo>
                <a:cubicBezTo>
                  <a:pt x="1395" y="6534"/>
                  <a:pt x="1465" y="6464"/>
                  <a:pt x="1548" y="6416"/>
                </a:cubicBezTo>
                <a:cubicBezTo>
                  <a:pt x="1631" y="6368"/>
                  <a:pt x="1726" y="6343"/>
                  <a:pt x="1822" y="6343"/>
                </a:cubicBezTo>
                <a:close/>
              </a:path>
            </a:pathLst>
          </a:custGeom>
          <a:solidFill>
            <a:srgbClr val="ffffa6">
              <a:alpha val="4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" name="Group 5"/>
          <p:cNvGrpSpPr/>
          <p:nvPr/>
        </p:nvGrpSpPr>
        <p:grpSpPr>
          <a:xfrm>
            <a:off x="747720" y="866880"/>
            <a:ext cx="8584200" cy="119520"/>
            <a:chOff x="747720" y="866880"/>
            <a:chExt cx="8584200" cy="119520"/>
          </a:xfrm>
        </p:grpSpPr>
        <p:sp>
          <p:nvSpPr>
            <p:cNvPr id="5" name="CustomShape 6"/>
            <p:cNvSpPr/>
            <p:nvPr/>
          </p:nvSpPr>
          <p:spPr>
            <a:xfrm>
              <a:off x="747720" y="866880"/>
              <a:ext cx="2465640" cy="28440"/>
            </a:xfrm>
            <a:custGeom>
              <a:avLst/>
              <a:gdLst/>
              <a:ahLst/>
              <a:rect l="l" t="t" r="r" b="b"/>
              <a:pathLst>
                <a:path w="6852" h="82">
                  <a:moveTo>
                    <a:pt x="40" y="0"/>
                  </a:moveTo>
                  <a:lnTo>
                    <a:pt x="41" y="0"/>
                  </a:lnTo>
                  <a:cubicBezTo>
                    <a:pt x="33" y="0"/>
                    <a:pt x="26" y="2"/>
                    <a:pt x="20" y="5"/>
                  </a:cubicBezTo>
                  <a:cubicBezTo>
                    <a:pt x="14" y="9"/>
                    <a:pt x="9" y="14"/>
                    <a:pt x="5" y="20"/>
                  </a:cubicBezTo>
                  <a:cubicBezTo>
                    <a:pt x="2" y="26"/>
                    <a:pt x="0" y="33"/>
                    <a:pt x="0" y="41"/>
                  </a:cubicBezTo>
                  <a:lnTo>
                    <a:pt x="0" y="40"/>
                  </a:lnTo>
                  <a:lnTo>
                    <a:pt x="0" y="41"/>
                  </a:lnTo>
                  <a:cubicBezTo>
                    <a:pt x="0" y="48"/>
                    <a:pt x="2" y="55"/>
                    <a:pt x="5" y="61"/>
                  </a:cubicBezTo>
                  <a:cubicBezTo>
                    <a:pt x="9" y="67"/>
                    <a:pt x="14" y="72"/>
                    <a:pt x="20" y="76"/>
                  </a:cubicBezTo>
                  <a:cubicBezTo>
                    <a:pt x="26" y="79"/>
                    <a:pt x="33" y="81"/>
                    <a:pt x="41" y="81"/>
                  </a:cubicBezTo>
                  <a:lnTo>
                    <a:pt x="6810" y="81"/>
                  </a:lnTo>
                  <a:lnTo>
                    <a:pt x="6811" y="81"/>
                  </a:lnTo>
                  <a:cubicBezTo>
                    <a:pt x="6818" y="81"/>
                    <a:pt x="6825" y="79"/>
                    <a:pt x="6831" y="76"/>
                  </a:cubicBezTo>
                  <a:cubicBezTo>
                    <a:pt x="6837" y="72"/>
                    <a:pt x="6842" y="67"/>
                    <a:pt x="6846" y="61"/>
                  </a:cubicBezTo>
                  <a:cubicBezTo>
                    <a:pt x="6849" y="55"/>
                    <a:pt x="6851" y="48"/>
                    <a:pt x="6851" y="41"/>
                  </a:cubicBezTo>
                  <a:lnTo>
                    <a:pt x="6850" y="40"/>
                  </a:lnTo>
                  <a:lnTo>
                    <a:pt x="6851" y="41"/>
                  </a:lnTo>
                  <a:lnTo>
                    <a:pt x="6851" y="41"/>
                  </a:lnTo>
                  <a:cubicBezTo>
                    <a:pt x="6851" y="33"/>
                    <a:pt x="6849" y="26"/>
                    <a:pt x="6846" y="20"/>
                  </a:cubicBezTo>
                  <a:cubicBezTo>
                    <a:pt x="6842" y="14"/>
                    <a:pt x="6837" y="9"/>
                    <a:pt x="6831" y="5"/>
                  </a:cubicBezTo>
                  <a:cubicBezTo>
                    <a:pt x="6825" y="2"/>
                    <a:pt x="6818" y="0"/>
                    <a:pt x="6811" y="0"/>
                  </a:cubicBezTo>
                  <a:lnTo>
                    <a:pt x="40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1005120" y="957960"/>
              <a:ext cx="2195640" cy="28440"/>
            </a:xfrm>
            <a:custGeom>
              <a:avLst/>
              <a:gdLst/>
              <a:ahLst/>
              <a:rect l="l" t="t" r="r" b="b"/>
              <a:pathLst>
                <a:path w="6102" h="82">
                  <a:moveTo>
                    <a:pt x="40" y="0"/>
                  </a:moveTo>
                  <a:lnTo>
                    <a:pt x="41" y="0"/>
                  </a:lnTo>
                  <a:cubicBezTo>
                    <a:pt x="33" y="0"/>
                    <a:pt x="26" y="2"/>
                    <a:pt x="20" y="5"/>
                  </a:cubicBezTo>
                  <a:cubicBezTo>
                    <a:pt x="14" y="9"/>
                    <a:pt x="9" y="14"/>
                    <a:pt x="5" y="20"/>
                  </a:cubicBezTo>
                  <a:cubicBezTo>
                    <a:pt x="2" y="26"/>
                    <a:pt x="0" y="33"/>
                    <a:pt x="0" y="41"/>
                  </a:cubicBezTo>
                  <a:lnTo>
                    <a:pt x="0" y="40"/>
                  </a:lnTo>
                  <a:lnTo>
                    <a:pt x="0" y="41"/>
                  </a:lnTo>
                  <a:cubicBezTo>
                    <a:pt x="0" y="48"/>
                    <a:pt x="2" y="55"/>
                    <a:pt x="5" y="61"/>
                  </a:cubicBezTo>
                  <a:cubicBezTo>
                    <a:pt x="9" y="67"/>
                    <a:pt x="14" y="72"/>
                    <a:pt x="20" y="76"/>
                  </a:cubicBezTo>
                  <a:cubicBezTo>
                    <a:pt x="26" y="79"/>
                    <a:pt x="33" y="81"/>
                    <a:pt x="41" y="81"/>
                  </a:cubicBezTo>
                  <a:lnTo>
                    <a:pt x="6060" y="81"/>
                  </a:lnTo>
                  <a:lnTo>
                    <a:pt x="6061" y="81"/>
                  </a:lnTo>
                  <a:cubicBezTo>
                    <a:pt x="6068" y="81"/>
                    <a:pt x="6075" y="79"/>
                    <a:pt x="6081" y="76"/>
                  </a:cubicBezTo>
                  <a:cubicBezTo>
                    <a:pt x="6087" y="72"/>
                    <a:pt x="6092" y="67"/>
                    <a:pt x="6096" y="61"/>
                  </a:cubicBezTo>
                  <a:cubicBezTo>
                    <a:pt x="6099" y="55"/>
                    <a:pt x="6101" y="48"/>
                    <a:pt x="6101" y="41"/>
                  </a:cubicBezTo>
                  <a:lnTo>
                    <a:pt x="6100" y="40"/>
                  </a:lnTo>
                  <a:lnTo>
                    <a:pt x="6101" y="41"/>
                  </a:lnTo>
                  <a:lnTo>
                    <a:pt x="6101" y="41"/>
                  </a:lnTo>
                  <a:cubicBezTo>
                    <a:pt x="6101" y="33"/>
                    <a:pt x="6099" y="26"/>
                    <a:pt x="6096" y="20"/>
                  </a:cubicBezTo>
                  <a:cubicBezTo>
                    <a:pt x="6092" y="14"/>
                    <a:pt x="6087" y="9"/>
                    <a:pt x="6081" y="5"/>
                  </a:cubicBezTo>
                  <a:cubicBezTo>
                    <a:pt x="6075" y="2"/>
                    <a:pt x="6068" y="0"/>
                    <a:pt x="6061" y="0"/>
                  </a:cubicBezTo>
                  <a:lnTo>
                    <a:pt x="40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6866280" y="866880"/>
              <a:ext cx="2465640" cy="28440"/>
            </a:xfrm>
            <a:custGeom>
              <a:avLst/>
              <a:gdLst/>
              <a:ahLst/>
              <a:rect l="l" t="t" r="r" b="b"/>
              <a:pathLst>
                <a:path w="6852" h="82">
                  <a:moveTo>
                    <a:pt x="6811" y="0"/>
                  </a:moveTo>
                  <a:lnTo>
                    <a:pt x="6811" y="0"/>
                  </a:lnTo>
                  <a:cubicBezTo>
                    <a:pt x="6818" y="0"/>
                    <a:pt x="6825" y="2"/>
                    <a:pt x="6831" y="5"/>
                  </a:cubicBezTo>
                  <a:cubicBezTo>
                    <a:pt x="6837" y="9"/>
                    <a:pt x="6842" y="14"/>
                    <a:pt x="6846" y="20"/>
                  </a:cubicBezTo>
                  <a:cubicBezTo>
                    <a:pt x="6849" y="26"/>
                    <a:pt x="6851" y="33"/>
                    <a:pt x="6851" y="41"/>
                  </a:cubicBezTo>
                  <a:lnTo>
                    <a:pt x="6851" y="40"/>
                  </a:lnTo>
                  <a:lnTo>
                    <a:pt x="6851" y="41"/>
                  </a:lnTo>
                  <a:cubicBezTo>
                    <a:pt x="6851" y="48"/>
                    <a:pt x="6849" y="55"/>
                    <a:pt x="6846" y="61"/>
                  </a:cubicBezTo>
                  <a:cubicBezTo>
                    <a:pt x="6842" y="67"/>
                    <a:pt x="6837" y="72"/>
                    <a:pt x="6831" y="76"/>
                  </a:cubicBezTo>
                  <a:cubicBezTo>
                    <a:pt x="6825" y="79"/>
                    <a:pt x="6818" y="81"/>
                    <a:pt x="6811" y="81"/>
                  </a:cubicBezTo>
                  <a:lnTo>
                    <a:pt x="41" y="81"/>
                  </a:lnTo>
                  <a:lnTo>
                    <a:pt x="41" y="81"/>
                  </a:lnTo>
                  <a:cubicBezTo>
                    <a:pt x="33" y="81"/>
                    <a:pt x="26" y="79"/>
                    <a:pt x="20" y="76"/>
                  </a:cubicBezTo>
                  <a:cubicBezTo>
                    <a:pt x="14" y="72"/>
                    <a:pt x="9" y="67"/>
                    <a:pt x="5" y="61"/>
                  </a:cubicBezTo>
                  <a:cubicBezTo>
                    <a:pt x="2" y="55"/>
                    <a:pt x="0" y="48"/>
                    <a:pt x="0" y="41"/>
                  </a:cubicBezTo>
                  <a:lnTo>
                    <a:pt x="1" y="40"/>
                  </a:lnTo>
                  <a:lnTo>
                    <a:pt x="0" y="41"/>
                  </a:lnTo>
                  <a:lnTo>
                    <a:pt x="0" y="41"/>
                  </a:lnTo>
                  <a:cubicBezTo>
                    <a:pt x="0" y="33"/>
                    <a:pt x="2" y="26"/>
                    <a:pt x="5" y="20"/>
                  </a:cubicBezTo>
                  <a:cubicBezTo>
                    <a:pt x="9" y="14"/>
                    <a:pt x="14" y="9"/>
                    <a:pt x="20" y="5"/>
                  </a:cubicBezTo>
                  <a:cubicBezTo>
                    <a:pt x="26" y="2"/>
                    <a:pt x="33" y="0"/>
                    <a:pt x="41" y="0"/>
                  </a:cubicBezTo>
                  <a:lnTo>
                    <a:pt x="6811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6878880" y="957960"/>
              <a:ext cx="2195640" cy="28440"/>
            </a:xfrm>
            <a:custGeom>
              <a:avLst/>
              <a:gdLst/>
              <a:ahLst/>
              <a:rect l="l" t="t" r="r" b="b"/>
              <a:pathLst>
                <a:path w="6102" h="82">
                  <a:moveTo>
                    <a:pt x="6061" y="0"/>
                  </a:moveTo>
                  <a:lnTo>
                    <a:pt x="6061" y="0"/>
                  </a:lnTo>
                  <a:cubicBezTo>
                    <a:pt x="6068" y="0"/>
                    <a:pt x="6075" y="2"/>
                    <a:pt x="6081" y="5"/>
                  </a:cubicBezTo>
                  <a:cubicBezTo>
                    <a:pt x="6087" y="9"/>
                    <a:pt x="6092" y="14"/>
                    <a:pt x="6096" y="20"/>
                  </a:cubicBezTo>
                  <a:cubicBezTo>
                    <a:pt x="6099" y="26"/>
                    <a:pt x="6101" y="33"/>
                    <a:pt x="6101" y="41"/>
                  </a:cubicBezTo>
                  <a:lnTo>
                    <a:pt x="6101" y="40"/>
                  </a:lnTo>
                  <a:lnTo>
                    <a:pt x="6101" y="41"/>
                  </a:lnTo>
                  <a:cubicBezTo>
                    <a:pt x="6101" y="48"/>
                    <a:pt x="6099" y="55"/>
                    <a:pt x="6096" y="61"/>
                  </a:cubicBezTo>
                  <a:cubicBezTo>
                    <a:pt x="6092" y="67"/>
                    <a:pt x="6087" y="72"/>
                    <a:pt x="6081" y="76"/>
                  </a:cubicBezTo>
                  <a:cubicBezTo>
                    <a:pt x="6075" y="79"/>
                    <a:pt x="6068" y="81"/>
                    <a:pt x="6061" y="81"/>
                  </a:cubicBezTo>
                  <a:lnTo>
                    <a:pt x="41" y="81"/>
                  </a:lnTo>
                  <a:lnTo>
                    <a:pt x="41" y="81"/>
                  </a:lnTo>
                  <a:cubicBezTo>
                    <a:pt x="33" y="81"/>
                    <a:pt x="26" y="79"/>
                    <a:pt x="20" y="76"/>
                  </a:cubicBezTo>
                  <a:cubicBezTo>
                    <a:pt x="14" y="72"/>
                    <a:pt x="9" y="67"/>
                    <a:pt x="5" y="61"/>
                  </a:cubicBezTo>
                  <a:cubicBezTo>
                    <a:pt x="2" y="55"/>
                    <a:pt x="0" y="48"/>
                    <a:pt x="0" y="41"/>
                  </a:cubicBezTo>
                  <a:lnTo>
                    <a:pt x="1" y="40"/>
                  </a:lnTo>
                  <a:lnTo>
                    <a:pt x="0" y="41"/>
                  </a:lnTo>
                  <a:lnTo>
                    <a:pt x="0" y="41"/>
                  </a:lnTo>
                  <a:cubicBezTo>
                    <a:pt x="0" y="33"/>
                    <a:pt x="2" y="26"/>
                    <a:pt x="5" y="20"/>
                  </a:cubicBezTo>
                  <a:cubicBezTo>
                    <a:pt x="9" y="14"/>
                    <a:pt x="14" y="9"/>
                    <a:pt x="20" y="5"/>
                  </a:cubicBezTo>
                  <a:cubicBezTo>
                    <a:pt x="26" y="2"/>
                    <a:pt x="33" y="0"/>
                    <a:pt x="41" y="0"/>
                  </a:cubicBezTo>
                  <a:lnTo>
                    <a:pt x="6061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" name="PlaceHolder 10"/>
          <p:cNvSpPr>
            <a:spLocks noGrp="1"/>
          </p:cNvSpPr>
          <p:nvPr>
            <p:ph type="title"/>
          </p:nvPr>
        </p:nvSpPr>
        <p:spPr>
          <a:xfrm>
            <a:off x="3240000" y="450000"/>
            <a:ext cx="3599640" cy="89964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3992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3992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1370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 rot="60000">
            <a:off x="356400" y="139680"/>
            <a:ext cx="9434880" cy="5219640"/>
          </a:xfrm>
          <a:prstGeom prst="rect">
            <a:avLst/>
          </a:prstGeom>
          <a:gradFill rotWithShape="0">
            <a:gsLst>
              <a:gs pos="0">
                <a:srgbClr val="158466"/>
              </a:gs>
              <a:gs pos="67000">
                <a:srgbClr val="2a6099"/>
              </a:gs>
              <a:gs pos="100000">
                <a:srgbClr val="2a6099"/>
              </a:gs>
            </a:gsLst>
            <a:path path="circle">
              <a:fillToRect l="50000" t="80000" r="50000" b="20000"/>
            </a:path>
          </a:gradFill>
          <a:ln w="1080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CustomShape 2"/>
          <p:cNvSpPr/>
          <p:nvPr/>
        </p:nvSpPr>
        <p:spPr>
          <a:xfrm>
            <a:off x="437760" y="257760"/>
            <a:ext cx="9101880" cy="5321880"/>
          </a:xfrm>
          <a:prstGeom prst="rect">
            <a:avLst/>
          </a:prstGeom>
          <a:solidFill>
            <a:srgbClr val="111111">
              <a:alpha val="64000"/>
            </a:srgbClr>
          </a:solidFill>
          <a:ln w="108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CustomShape 3"/>
          <p:cNvSpPr/>
          <p:nvPr/>
        </p:nvSpPr>
        <p:spPr>
          <a:xfrm>
            <a:off x="540000" y="360000"/>
            <a:ext cx="8999640" cy="521964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8000"/>
              </a:gs>
            </a:gsLst>
            <a:path path="circle">
              <a:fillToRect l="50000" t="100000" r="50000" b="0"/>
            </a:path>
          </a:gradFill>
          <a:ln w="1080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CustomShape 4"/>
          <p:cNvSpPr/>
          <p:nvPr/>
        </p:nvSpPr>
        <p:spPr>
          <a:xfrm>
            <a:off x="452160" y="1209600"/>
            <a:ext cx="9221040" cy="4913640"/>
          </a:xfrm>
          <a:custGeom>
            <a:avLst/>
            <a:gdLst/>
            <a:ahLst/>
            <a:rect l="l" t="t" r="r" b="b"/>
            <a:pathLst>
              <a:path w="25615" h="13650">
                <a:moveTo>
                  <a:pt x="1822" y="6343"/>
                </a:moveTo>
                <a:cubicBezTo>
                  <a:pt x="1919" y="6343"/>
                  <a:pt x="2013" y="6368"/>
                  <a:pt x="2096" y="6416"/>
                </a:cubicBezTo>
                <a:lnTo>
                  <a:pt x="9473" y="10677"/>
                </a:lnTo>
                <a:lnTo>
                  <a:pt x="3450" y="4654"/>
                </a:lnTo>
                <a:cubicBezTo>
                  <a:pt x="3382" y="4586"/>
                  <a:pt x="3333" y="4501"/>
                  <a:pt x="3308" y="4408"/>
                </a:cubicBezTo>
                <a:cubicBezTo>
                  <a:pt x="3283" y="4315"/>
                  <a:pt x="3283" y="4217"/>
                  <a:pt x="3308" y="4124"/>
                </a:cubicBezTo>
                <a:cubicBezTo>
                  <a:pt x="3333" y="4031"/>
                  <a:pt x="3382" y="3947"/>
                  <a:pt x="3450" y="3878"/>
                </a:cubicBezTo>
                <a:cubicBezTo>
                  <a:pt x="3518" y="3810"/>
                  <a:pt x="3603" y="3761"/>
                  <a:pt x="3696" y="3736"/>
                </a:cubicBezTo>
                <a:cubicBezTo>
                  <a:pt x="3789" y="3712"/>
                  <a:pt x="3887" y="3712"/>
                  <a:pt x="3980" y="3736"/>
                </a:cubicBezTo>
                <a:cubicBezTo>
                  <a:pt x="4073" y="3761"/>
                  <a:pt x="4158" y="3810"/>
                  <a:pt x="4226" y="3878"/>
                </a:cubicBezTo>
                <a:lnTo>
                  <a:pt x="10246" y="9898"/>
                </a:lnTo>
                <a:lnTo>
                  <a:pt x="5990" y="2523"/>
                </a:lnTo>
                <a:cubicBezTo>
                  <a:pt x="5941" y="2440"/>
                  <a:pt x="5916" y="2345"/>
                  <a:pt x="5916" y="2249"/>
                </a:cubicBezTo>
                <a:cubicBezTo>
                  <a:pt x="5916" y="2153"/>
                  <a:pt x="5941" y="2058"/>
                  <a:pt x="5990" y="1975"/>
                </a:cubicBezTo>
                <a:cubicBezTo>
                  <a:pt x="6038" y="1892"/>
                  <a:pt x="6107" y="1822"/>
                  <a:pt x="6190" y="1774"/>
                </a:cubicBezTo>
                <a:cubicBezTo>
                  <a:pt x="6274" y="1726"/>
                  <a:pt x="6368" y="1701"/>
                  <a:pt x="6465" y="1701"/>
                </a:cubicBezTo>
                <a:cubicBezTo>
                  <a:pt x="6561" y="1701"/>
                  <a:pt x="6656" y="1726"/>
                  <a:pt x="6739" y="1774"/>
                </a:cubicBezTo>
                <a:cubicBezTo>
                  <a:pt x="6822" y="1822"/>
                  <a:pt x="6892" y="1892"/>
                  <a:pt x="6940" y="1975"/>
                </a:cubicBezTo>
                <a:lnTo>
                  <a:pt x="11200" y="9357"/>
                </a:lnTo>
                <a:lnTo>
                  <a:pt x="8993" y="1122"/>
                </a:lnTo>
                <a:cubicBezTo>
                  <a:pt x="8968" y="1029"/>
                  <a:pt x="8968" y="931"/>
                  <a:pt x="8993" y="838"/>
                </a:cubicBezTo>
                <a:cubicBezTo>
                  <a:pt x="9018" y="745"/>
                  <a:pt x="9067" y="661"/>
                  <a:pt x="9135" y="593"/>
                </a:cubicBezTo>
                <a:cubicBezTo>
                  <a:pt x="9203" y="524"/>
                  <a:pt x="9288" y="476"/>
                  <a:pt x="9381" y="451"/>
                </a:cubicBezTo>
                <a:cubicBezTo>
                  <a:pt x="9474" y="426"/>
                  <a:pt x="9572" y="426"/>
                  <a:pt x="9665" y="451"/>
                </a:cubicBezTo>
                <a:cubicBezTo>
                  <a:pt x="9758" y="476"/>
                  <a:pt x="9843" y="524"/>
                  <a:pt x="9911" y="593"/>
                </a:cubicBezTo>
                <a:cubicBezTo>
                  <a:pt x="9979" y="661"/>
                  <a:pt x="10028" y="745"/>
                  <a:pt x="10053" y="838"/>
                </a:cubicBezTo>
                <a:lnTo>
                  <a:pt x="12259" y="9073"/>
                </a:lnTo>
                <a:lnTo>
                  <a:pt x="12259" y="549"/>
                </a:lnTo>
                <a:cubicBezTo>
                  <a:pt x="12259" y="452"/>
                  <a:pt x="12285" y="358"/>
                  <a:pt x="12333" y="274"/>
                </a:cubicBezTo>
                <a:cubicBezTo>
                  <a:pt x="12381" y="191"/>
                  <a:pt x="12450" y="122"/>
                  <a:pt x="12534" y="73"/>
                </a:cubicBezTo>
                <a:cubicBezTo>
                  <a:pt x="12617" y="25"/>
                  <a:pt x="12712" y="0"/>
                  <a:pt x="12808" y="0"/>
                </a:cubicBezTo>
                <a:cubicBezTo>
                  <a:pt x="12904" y="0"/>
                  <a:pt x="12999" y="25"/>
                  <a:pt x="13082" y="73"/>
                </a:cubicBezTo>
                <a:cubicBezTo>
                  <a:pt x="13165" y="122"/>
                  <a:pt x="13235" y="191"/>
                  <a:pt x="13283" y="274"/>
                </a:cubicBezTo>
                <a:cubicBezTo>
                  <a:pt x="13331" y="358"/>
                  <a:pt x="13356" y="452"/>
                  <a:pt x="13356" y="549"/>
                </a:cubicBezTo>
                <a:lnTo>
                  <a:pt x="13356" y="9065"/>
                </a:lnTo>
                <a:lnTo>
                  <a:pt x="15560" y="842"/>
                </a:lnTo>
                <a:cubicBezTo>
                  <a:pt x="15585" y="749"/>
                  <a:pt x="15634" y="664"/>
                  <a:pt x="15702" y="596"/>
                </a:cubicBezTo>
                <a:cubicBezTo>
                  <a:pt x="15770" y="528"/>
                  <a:pt x="15855" y="479"/>
                  <a:pt x="15948" y="454"/>
                </a:cubicBezTo>
                <a:cubicBezTo>
                  <a:pt x="16041" y="429"/>
                  <a:pt x="16138" y="429"/>
                  <a:pt x="16231" y="454"/>
                </a:cubicBezTo>
                <a:cubicBezTo>
                  <a:pt x="16324" y="479"/>
                  <a:pt x="16409" y="528"/>
                  <a:pt x="16477" y="596"/>
                </a:cubicBezTo>
                <a:cubicBezTo>
                  <a:pt x="16545" y="664"/>
                  <a:pt x="16594" y="749"/>
                  <a:pt x="16619" y="842"/>
                </a:cubicBezTo>
                <a:cubicBezTo>
                  <a:pt x="16644" y="935"/>
                  <a:pt x="16644" y="1033"/>
                  <a:pt x="16619" y="1126"/>
                </a:cubicBezTo>
                <a:lnTo>
                  <a:pt x="14414" y="9358"/>
                </a:lnTo>
                <a:lnTo>
                  <a:pt x="18676" y="1975"/>
                </a:lnTo>
                <a:cubicBezTo>
                  <a:pt x="18724" y="1892"/>
                  <a:pt x="18794" y="1822"/>
                  <a:pt x="18877" y="1774"/>
                </a:cubicBezTo>
                <a:cubicBezTo>
                  <a:pt x="18960" y="1726"/>
                  <a:pt x="19055" y="1701"/>
                  <a:pt x="19151" y="1701"/>
                </a:cubicBezTo>
                <a:cubicBezTo>
                  <a:pt x="19247" y="1701"/>
                  <a:pt x="19342" y="1726"/>
                  <a:pt x="19425" y="1774"/>
                </a:cubicBezTo>
                <a:cubicBezTo>
                  <a:pt x="19509" y="1822"/>
                  <a:pt x="19578" y="1892"/>
                  <a:pt x="19626" y="1975"/>
                </a:cubicBezTo>
                <a:cubicBezTo>
                  <a:pt x="19674" y="2058"/>
                  <a:pt x="19700" y="2153"/>
                  <a:pt x="19700" y="2249"/>
                </a:cubicBezTo>
                <a:cubicBezTo>
                  <a:pt x="19700" y="2346"/>
                  <a:pt x="19674" y="2440"/>
                  <a:pt x="19626" y="2524"/>
                </a:cubicBezTo>
                <a:lnTo>
                  <a:pt x="19626" y="2523"/>
                </a:lnTo>
                <a:lnTo>
                  <a:pt x="19626" y="2524"/>
                </a:lnTo>
                <a:lnTo>
                  <a:pt x="15369" y="9897"/>
                </a:lnTo>
                <a:lnTo>
                  <a:pt x="21388" y="3878"/>
                </a:lnTo>
                <a:cubicBezTo>
                  <a:pt x="21456" y="3810"/>
                  <a:pt x="21541" y="3761"/>
                  <a:pt x="21634" y="3736"/>
                </a:cubicBezTo>
                <a:cubicBezTo>
                  <a:pt x="21727" y="3711"/>
                  <a:pt x="21825" y="3711"/>
                  <a:pt x="21918" y="3736"/>
                </a:cubicBezTo>
                <a:cubicBezTo>
                  <a:pt x="22011" y="3761"/>
                  <a:pt x="22096" y="3810"/>
                  <a:pt x="22164" y="3878"/>
                </a:cubicBezTo>
                <a:cubicBezTo>
                  <a:pt x="22232" y="3946"/>
                  <a:pt x="22281" y="4031"/>
                  <a:pt x="22306" y="4124"/>
                </a:cubicBezTo>
                <a:cubicBezTo>
                  <a:pt x="22331" y="4217"/>
                  <a:pt x="22331" y="4315"/>
                  <a:pt x="22306" y="4408"/>
                </a:cubicBezTo>
                <a:cubicBezTo>
                  <a:pt x="22281" y="4501"/>
                  <a:pt x="22232" y="4585"/>
                  <a:pt x="22164" y="4653"/>
                </a:cubicBezTo>
                <a:lnTo>
                  <a:pt x="16137" y="10681"/>
                </a:lnTo>
                <a:lnTo>
                  <a:pt x="23519" y="6418"/>
                </a:lnTo>
                <a:cubicBezTo>
                  <a:pt x="23603" y="6370"/>
                  <a:pt x="23697" y="6345"/>
                  <a:pt x="23794" y="6345"/>
                </a:cubicBezTo>
                <a:cubicBezTo>
                  <a:pt x="23890" y="6345"/>
                  <a:pt x="23984" y="6370"/>
                  <a:pt x="24068" y="6418"/>
                </a:cubicBezTo>
                <a:cubicBezTo>
                  <a:pt x="24151" y="6466"/>
                  <a:pt x="24220" y="6536"/>
                  <a:pt x="24269" y="6619"/>
                </a:cubicBezTo>
                <a:cubicBezTo>
                  <a:pt x="24317" y="6702"/>
                  <a:pt x="24342" y="6797"/>
                  <a:pt x="24342" y="6893"/>
                </a:cubicBezTo>
                <a:cubicBezTo>
                  <a:pt x="24342" y="6990"/>
                  <a:pt x="24317" y="7084"/>
                  <a:pt x="24269" y="7168"/>
                </a:cubicBezTo>
                <a:cubicBezTo>
                  <a:pt x="24220" y="7251"/>
                  <a:pt x="24151" y="7320"/>
                  <a:pt x="24068" y="7368"/>
                </a:cubicBezTo>
                <a:lnTo>
                  <a:pt x="16695" y="11625"/>
                </a:lnTo>
                <a:lnTo>
                  <a:pt x="24917" y="9422"/>
                </a:lnTo>
                <a:cubicBezTo>
                  <a:pt x="25010" y="9397"/>
                  <a:pt x="25108" y="9397"/>
                  <a:pt x="25201" y="9422"/>
                </a:cubicBezTo>
                <a:cubicBezTo>
                  <a:pt x="25294" y="9447"/>
                  <a:pt x="25379" y="9496"/>
                  <a:pt x="25447" y="9564"/>
                </a:cubicBezTo>
                <a:cubicBezTo>
                  <a:pt x="25515" y="9632"/>
                  <a:pt x="25564" y="9717"/>
                  <a:pt x="25589" y="9810"/>
                </a:cubicBezTo>
                <a:cubicBezTo>
                  <a:pt x="25614" y="9903"/>
                  <a:pt x="25614" y="10001"/>
                  <a:pt x="25589" y="10094"/>
                </a:cubicBezTo>
                <a:cubicBezTo>
                  <a:pt x="25564" y="10187"/>
                  <a:pt x="25515" y="10272"/>
                  <a:pt x="25447" y="10340"/>
                </a:cubicBezTo>
                <a:cubicBezTo>
                  <a:pt x="25379" y="10408"/>
                  <a:pt x="25294" y="10457"/>
                  <a:pt x="25201" y="10482"/>
                </a:cubicBezTo>
                <a:lnTo>
                  <a:pt x="13476" y="13623"/>
                </a:lnTo>
                <a:cubicBezTo>
                  <a:pt x="13383" y="13648"/>
                  <a:pt x="13286" y="13648"/>
                  <a:pt x="13193" y="13623"/>
                </a:cubicBezTo>
                <a:cubicBezTo>
                  <a:pt x="13100" y="13598"/>
                  <a:pt x="13015" y="13549"/>
                  <a:pt x="12947" y="13481"/>
                </a:cubicBezTo>
                <a:cubicBezTo>
                  <a:pt x="12880" y="13415"/>
                  <a:pt x="12832" y="13333"/>
                  <a:pt x="12807" y="13243"/>
                </a:cubicBezTo>
                <a:cubicBezTo>
                  <a:pt x="12781" y="13333"/>
                  <a:pt x="12733" y="13416"/>
                  <a:pt x="12667" y="13482"/>
                </a:cubicBezTo>
                <a:cubicBezTo>
                  <a:pt x="12599" y="13550"/>
                  <a:pt x="12514" y="13599"/>
                  <a:pt x="12421" y="13624"/>
                </a:cubicBezTo>
                <a:cubicBezTo>
                  <a:pt x="12328" y="13649"/>
                  <a:pt x="12230" y="13649"/>
                  <a:pt x="12137" y="13624"/>
                </a:cubicBezTo>
                <a:lnTo>
                  <a:pt x="12136" y="13624"/>
                </a:lnTo>
                <a:lnTo>
                  <a:pt x="413" y="10483"/>
                </a:lnTo>
                <a:cubicBezTo>
                  <a:pt x="320" y="10458"/>
                  <a:pt x="235" y="10409"/>
                  <a:pt x="167" y="10341"/>
                </a:cubicBezTo>
                <a:cubicBezTo>
                  <a:pt x="99" y="10273"/>
                  <a:pt x="50" y="10188"/>
                  <a:pt x="25" y="10095"/>
                </a:cubicBezTo>
                <a:cubicBezTo>
                  <a:pt x="0" y="10002"/>
                  <a:pt x="0" y="9904"/>
                  <a:pt x="25" y="9811"/>
                </a:cubicBezTo>
                <a:cubicBezTo>
                  <a:pt x="50" y="9718"/>
                  <a:pt x="99" y="9633"/>
                  <a:pt x="167" y="9565"/>
                </a:cubicBezTo>
                <a:cubicBezTo>
                  <a:pt x="235" y="9497"/>
                  <a:pt x="320" y="9448"/>
                  <a:pt x="413" y="9423"/>
                </a:cubicBezTo>
                <a:cubicBezTo>
                  <a:pt x="506" y="9398"/>
                  <a:pt x="603" y="9398"/>
                  <a:pt x="696" y="9423"/>
                </a:cubicBezTo>
                <a:lnTo>
                  <a:pt x="8927" y="11628"/>
                </a:lnTo>
                <a:lnTo>
                  <a:pt x="1548" y="7366"/>
                </a:lnTo>
                <a:cubicBezTo>
                  <a:pt x="1464" y="7318"/>
                  <a:pt x="1395" y="7249"/>
                  <a:pt x="1347" y="7165"/>
                </a:cubicBezTo>
                <a:cubicBezTo>
                  <a:pt x="1299" y="7082"/>
                  <a:pt x="1274" y="6987"/>
                  <a:pt x="1274" y="6891"/>
                </a:cubicBezTo>
                <a:cubicBezTo>
                  <a:pt x="1274" y="6795"/>
                  <a:pt x="1299" y="6700"/>
                  <a:pt x="1347" y="6617"/>
                </a:cubicBezTo>
                <a:cubicBezTo>
                  <a:pt x="1395" y="6534"/>
                  <a:pt x="1465" y="6464"/>
                  <a:pt x="1548" y="6416"/>
                </a:cubicBezTo>
                <a:cubicBezTo>
                  <a:pt x="1631" y="6368"/>
                  <a:pt x="1726" y="6343"/>
                  <a:pt x="1822" y="6343"/>
                </a:cubicBezTo>
                <a:close/>
              </a:path>
            </a:pathLst>
          </a:custGeom>
          <a:solidFill>
            <a:srgbClr val="ffffa6">
              <a:alpha val="4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52" name="Group 5"/>
          <p:cNvGrpSpPr/>
          <p:nvPr/>
        </p:nvGrpSpPr>
        <p:grpSpPr>
          <a:xfrm>
            <a:off x="747720" y="866880"/>
            <a:ext cx="8584200" cy="119520"/>
            <a:chOff x="747720" y="866880"/>
            <a:chExt cx="8584200" cy="119520"/>
          </a:xfrm>
        </p:grpSpPr>
        <p:sp>
          <p:nvSpPr>
            <p:cNvPr id="53" name="CustomShape 6"/>
            <p:cNvSpPr/>
            <p:nvPr/>
          </p:nvSpPr>
          <p:spPr>
            <a:xfrm>
              <a:off x="747720" y="866880"/>
              <a:ext cx="2465640" cy="28440"/>
            </a:xfrm>
            <a:custGeom>
              <a:avLst/>
              <a:gdLst/>
              <a:ahLst/>
              <a:rect l="l" t="t" r="r" b="b"/>
              <a:pathLst>
                <a:path w="6852" h="82">
                  <a:moveTo>
                    <a:pt x="40" y="0"/>
                  </a:moveTo>
                  <a:lnTo>
                    <a:pt x="41" y="0"/>
                  </a:lnTo>
                  <a:cubicBezTo>
                    <a:pt x="33" y="0"/>
                    <a:pt x="26" y="2"/>
                    <a:pt x="20" y="5"/>
                  </a:cubicBezTo>
                  <a:cubicBezTo>
                    <a:pt x="14" y="9"/>
                    <a:pt x="9" y="14"/>
                    <a:pt x="5" y="20"/>
                  </a:cubicBezTo>
                  <a:cubicBezTo>
                    <a:pt x="2" y="26"/>
                    <a:pt x="0" y="33"/>
                    <a:pt x="0" y="41"/>
                  </a:cubicBezTo>
                  <a:lnTo>
                    <a:pt x="0" y="40"/>
                  </a:lnTo>
                  <a:lnTo>
                    <a:pt x="0" y="41"/>
                  </a:lnTo>
                  <a:cubicBezTo>
                    <a:pt x="0" y="48"/>
                    <a:pt x="2" y="55"/>
                    <a:pt x="5" y="61"/>
                  </a:cubicBezTo>
                  <a:cubicBezTo>
                    <a:pt x="9" y="67"/>
                    <a:pt x="14" y="72"/>
                    <a:pt x="20" y="76"/>
                  </a:cubicBezTo>
                  <a:cubicBezTo>
                    <a:pt x="26" y="79"/>
                    <a:pt x="33" y="81"/>
                    <a:pt x="41" y="81"/>
                  </a:cubicBezTo>
                  <a:lnTo>
                    <a:pt x="6810" y="81"/>
                  </a:lnTo>
                  <a:lnTo>
                    <a:pt x="6811" y="81"/>
                  </a:lnTo>
                  <a:cubicBezTo>
                    <a:pt x="6818" y="81"/>
                    <a:pt x="6825" y="79"/>
                    <a:pt x="6831" y="76"/>
                  </a:cubicBezTo>
                  <a:cubicBezTo>
                    <a:pt x="6837" y="72"/>
                    <a:pt x="6842" y="67"/>
                    <a:pt x="6846" y="61"/>
                  </a:cubicBezTo>
                  <a:cubicBezTo>
                    <a:pt x="6849" y="55"/>
                    <a:pt x="6851" y="48"/>
                    <a:pt x="6851" y="41"/>
                  </a:cubicBezTo>
                  <a:lnTo>
                    <a:pt x="6850" y="40"/>
                  </a:lnTo>
                  <a:lnTo>
                    <a:pt x="6851" y="41"/>
                  </a:lnTo>
                  <a:lnTo>
                    <a:pt x="6851" y="41"/>
                  </a:lnTo>
                  <a:cubicBezTo>
                    <a:pt x="6851" y="33"/>
                    <a:pt x="6849" y="26"/>
                    <a:pt x="6846" y="20"/>
                  </a:cubicBezTo>
                  <a:cubicBezTo>
                    <a:pt x="6842" y="14"/>
                    <a:pt x="6837" y="9"/>
                    <a:pt x="6831" y="5"/>
                  </a:cubicBezTo>
                  <a:cubicBezTo>
                    <a:pt x="6825" y="2"/>
                    <a:pt x="6818" y="0"/>
                    <a:pt x="6811" y="0"/>
                  </a:cubicBezTo>
                  <a:lnTo>
                    <a:pt x="40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CustomShape 7"/>
            <p:cNvSpPr/>
            <p:nvPr/>
          </p:nvSpPr>
          <p:spPr>
            <a:xfrm>
              <a:off x="1005120" y="957960"/>
              <a:ext cx="2195640" cy="28440"/>
            </a:xfrm>
            <a:custGeom>
              <a:avLst/>
              <a:gdLst/>
              <a:ahLst/>
              <a:rect l="l" t="t" r="r" b="b"/>
              <a:pathLst>
                <a:path w="6102" h="82">
                  <a:moveTo>
                    <a:pt x="40" y="0"/>
                  </a:moveTo>
                  <a:lnTo>
                    <a:pt x="41" y="0"/>
                  </a:lnTo>
                  <a:cubicBezTo>
                    <a:pt x="33" y="0"/>
                    <a:pt x="26" y="2"/>
                    <a:pt x="20" y="5"/>
                  </a:cubicBezTo>
                  <a:cubicBezTo>
                    <a:pt x="14" y="9"/>
                    <a:pt x="9" y="14"/>
                    <a:pt x="5" y="20"/>
                  </a:cubicBezTo>
                  <a:cubicBezTo>
                    <a:pt x="2" y="26"/>
                    <a:pt x="0" y="33"/>
                    <a:pt x="0" y="41"/>
                  </a:cubicBezTo>
                  <a:lnTo>
                    <a:pt x="0" y="40"/>
                  </a:lnTo>
                  <a:lnTo>
                    <a:pt x="0" y="41"/>
                  </a:lnTo>
                  <a:cubicBezTo>
                    <a:pt x="0" y="48"/>
                    <a:pt x="2" y="55"/>
                    <a:pt x="5" y="61"/>
                  </a:cubicBezTo>
                  <a:cubicBezTo>
                    <a:pt x="9" y="67"/>
                    <a:pt x="14" y="72"/>
                    <a:pt x="20" y="76"/>
                  </a:cubicBezTo>
                  <a:cubicBezTo>
                    <a:pt x="26" y="79"/>
                    <a:pt x="33" y="81"/>
                    <a:pt x="41" y="81"/>
                  </a:cubicBezTo>
                  <a:lnTo>
                    <a:pt x="6060" y="81"/>
                  </a:lnTo>
                  <a:lnTo>
                    <a:pt x="6061" y="81"/>
                  </a:lnTo>
                  <a:cubicBezTo>
                    <a:pt x="6068" y="81"/>
                    <a:pt x="6075" y="79"/>
                    <a:pt x="6081" y="76"/>
                  </a:cubicBezTo>
                  <a:cubicBezTo>
                    <a:pt x="6087" y="72"/>
                    <a:pt x="6092" y="67"/>
                    <a:pt x="6096" y="61"/>
                  </a:cubicBezTo>
                  <a:cubicBezTo>
                    <a:pt x="6099" y="55"/>
                    <a:pt x="6101" y="48"/>
                    <a:pt x="6101" y="41"/>
                  </a:cubicBezTo>
                  <a:lnTo>
                    <a:pt x="6100" y="40"/>
                  </a:lnTo>
                  <a:lnTo>
                    <a:pt x="6101" y="41"/>
                  </a:lnTo>
                  <a:lnTo>
                    <a:pt x="6101" y="41"/>
                  </a:lnTo>
                  <a:cubicBezTo>
                    <a:pt x="6101" y="33"/>
                    <a:pt x="6099" y="26"/>
                    <a:pt x="6096" y="20"/>
                  </a:cubicBezTo>
                  <a:cubicBezTo>
                    <a:pt x="6092" y="14"/>
                    <a:pt x="6087" y="9"/>
                    <a:pt x="6081" y="5"/>
                  </a:cubicBezTo>
                  <a:cubicBezTo>
                    <a:pt x="6075" y="2"/>
                    <a:pt x="6068" y="0"/>
                    <a:pt x="6061" y="0"/>
                  </a:cubicBezTo>
                  <a:lnTo>
                    <a:pt x="40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CustomShape 8"/>
            <p:cNvSpPr/>
            <p:nvPr/>
          </p:nvSpPr>
          <p:spPr>
            <a:xfrm>
              <a:off x="6866280" y="866880"/>
              <a:ext cx="2465640" cy="28440"/>
            </a:xfrm>
            <a:custGeom>
              <a:avLst/>
              <a:gdLst/>
              <a:ahLst/>
              <a:rect l="l" t="t" r="r" b="b"/>
              <a:pathLst>
                <a:path w="6852" h="82">
                  <a:moveTo>
                    <a:pt x="6811" y="0"/>
                  </a:moveTo>
                  <a:lnTo>
                    <a:pt x="6811" y="0"/>
                  </a:lnTo>
                  <a:cubicBezTo>
                    <a:pt x="6818" y="0"/>
                    <a:pt x="6825" y="2"/>
                    <a:pt x="6831" y="5"/>
                  </a:cubicBezTo>
                  <a:cubicBezTo>
                    <a:pt x="6837" y="9"/>
                    <a:pt x="6842" y="14"/>
                    <a:pt x="6846" y="20"/>
                  </a:cubicBezTo>
                  <a:cubicBezTo>
                    <a:pt x="6849" y="26"/>
                    <a:pt x="6851" y="33"/>
                    <a:pt x="6851" y="41"/>
                  </a:cubicBezTo>
                  <a:lnTo>
                    <a:pt x="6851" y="40"/>
                  </a:lnTo>
                  <a:lnTo>
                    <a:pt x="6851" y="41"/>
                  </a:lnTo>
                  <a:cubicBezTo>
                    <a:pt x="6851" y="48"/>
                    <a:pt x="6849" y="55"/>
                    <a:pt x="6846" y="61"/>
                  </a:cubicBezTo>
                  <a:cubicBezTo>
                    <a:pt x="6842" y="67"/>
                    <a:pt x="6837" y="72"/>
                    <a:pt x="6831" y="76"/>
                  </a:cubicBezTo>
                  <a:cubicBezTo>
                    <a:pt x="6825" y="79"/>
                    <a:pt x="6818" y="81"/>
                    <a:pt x="6811" y="81"/>
                  </a:cubicBezTo>
                  <a:lnTo>
                    <a:pt x="41" y="81"/>
                  </a:lnTo>
                  <a:lnTo>
                    <a:pt x="41" y="81"/>
                  </a:lnTo>
                  <a:cubicBezTo>
                    <a:pt x="33" y="81"/>
                    <a:pt x="26" y="79"/>
                    <a:pt x="20" y="76"/>
                  </a:cubicBezTo>
                  <a:cubicBezTo>
                    <a:pt x="14" y="72"/>
                    <a:pt x="9" y="67"/>
                    <a:pt x="5" y="61"/>
                  </a:cubicBezTo>
                  <a:cubicBezTo>
                    <a:pt x="2" y="55"/>
                    <a:pt x="0" y="48"/>
                    <a:pt x="0" y="41"/>
                  </a:cubicBezTo>
                  <a:lnTo>
                    <a:pt x="1" y="40"/>
                  </a:lnTo>
                  <a:lnTo>
                    <a:pt x="0" y="41"/>
                  </a:lnTo>
                  <a:lnTo>
                    <a:pt x="0" y="41"/>
                  </a:lnTo>
                  <a:cubicBezTo>
                    <a:pt x="0" y="33"/>
                    <a:pt x="2" y="26"/>
                    <a:pt x="5" y="20"/>
                  </a:cubicBezTo>
                  <a:cubicBezTo>
                    <a:pt x="9" y="14"/>
                    <a:pt x="14" y="9"/>
                    <a:pt x="20" y="5"/>
                  </a:cubicBezTo>
                  <a:cubicBezTo>
                    <a:pt x="26" y="2"/>
                    <a:pt x="33" y="0"/>
                    <a:pt x="41" y="0"/>
                  </a:cubicBezTo>
                  <a:lnTo>
                    <a:pt x="6811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CustomShape 9"/>
            <p:cNvSpPr/>
            <p:nvPr/>
          </p:nvSpPr>
          <p:spPr>
            <a:xfrm>
              <a:off x="6878880" y="957960"/>
              <a:ext cx="2195640" cy="28440"/>
            </a:xfrm>
            <a:custGeom>
              <a:avLst/>
              <a:gdLst/>
              <a:ahLst/>
              <a:rect l="l" t="t" r="r" b="b"/>
              <a:pathLst>
                <a:path w="6102" h="82">
                  <a:moveTo>
                    <a:pt x="6061" y="0"/>
                  </a:moveTo>
                  <a:lnTo>
                    <a:pt x="6061" y="0"/>
                  </a:lnTo>
                  <a:cubicBezTo>
                    <a:pt x="6068" y="0"/>
                    <a:pt x="6075" y="2"/>
                    <a:pt x="6081" y="5"/>
                  </a:cubicBezTo>
                  <a:cubicBezTo>
                    <a:pt x="6087" y="9"/>
                    <a:pt x="6092" y="14"/>
                    <a:pt x="6096" y="20"/>
                  </a:cubicBezTo>
                  <a:cubicBezTo>
                    <a:pt x="6099" y="26"/>
                    <a:pt x="6101" y="33"/>
                    <a:pt x="6101" y="41"/>
                  </a:cubicBezTo>
                  <a:lnTo>
                    <a:pt x="6101" y="40"/>
                  </a:lnTo>
                  <a:lnTo>
                    <a:pt x="6101" y="41"/>
                  </a:lnTo>
                  <a:cubicBezTo>
                    <a:pt x="6101" y="48"/>
                    <a:pt x="6099" y="55"/>
                    <a:pt x="6096" y="61"/>
                  </a:cubicBezTo>
                  <a:cubicBezTo>
                    <a:pt x="6092" y="67"/>
                    <a:pt x="6087" y="72"/>
                    <a:pt x="6081" y="76"/>
                  </a:cubicBezTo>
                  <a:cubicBezTo>
                    <a:pt x="6075" y="79"/>
                    <a:pt x="6068" y="81"/>
                    <a:pt x="6061" y="81"/>
                  </a:cubicBezTo>
                  <a:lnTo>
                    <a:pt x="41" y="81"/>
                  </a:lnTo>
                  <a:lnTo>
                    <a:pt x="41" y="81"/>
                  </a:lnTo>
                  <a:cubicBezTo>
                    <a:pt x="33" y="81"/>
                    <a:pt x="26" y="79"/>
                    <a:pt x="20" y="76"/>
                  </a:cubicBezTo>
                  <a:cubicBezTo>
                    <a:pt x="14" y="72"/>
                    <a:pt x="9" y="67"/>
                    <a:pt x="5" y="61"/>
                  </a:cubicBezTo>
                  <a:cubicBezTo>
                    <a:pt x="2" y="55"/>
                    <a:pt x="0" y="48"/>
                    <a:pt x="0" y="41"/>
                  </a:cubicBezTo>
                  <a:lnTo>
                    <a:pt x="1" y="40"/>
                  </a:lnTo>
                  <a:lnTo>
                    <a:pt x="0" y="41"/>
                  </a:lnTo>
                  <a:lnTo>
                    <a:pt x="0" y="41"/>
                  </a:lnTo>
                  <a:cubicBezTo>
                    <a:pt x="0" y="33"/>
                    <a:pt x="2" y="26"/>
                    <a:pt x="5" y="20"/>
                  </a:cubicBezTo>
                  <a:cubicBezTo>
                    <a:pt x="9" y="14"/>
                    <a:pt x="14" y="9"/>
                    <a:pt x="20" y="5"/>
                  </a:cubicBezTo>
                  <a:cubicBezTo>
                    <a:pt x="26" y="2"/>
                    <a:pt x="33" y="0"/>
                    <a:pt x="41" y="0"/>
                  </a:cubicBezTo>
                  <a:lnTo>
                    <a:pt x="6061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7" name="PlaceHolder 10"/>
          <p:cNvSpPr>
            <a:spLocks noGrp="1"/>
          </p:cNvSpPr>
          <p:nvPr>
            <p:ph type="title"/>
          </p:nvPr>
        </p:nvSpPr>
        <p:spPr>
          <a:xfrm>
            <a:off x="3240000" y="450000"/>
            <a:ext cx="3599640" cy="89964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8" name="PlaceHolder 11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1370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 rot="60000">
            <a:off x="356400" y="139680"/>
            <a:ext cx="9434880" cy="5219640"/>
          </a:xfrm>
          <a:prstGeom prst="rect">
            <a:avLst/>
          </a:prstGeom>
          <a:gradFill rotWithShape="0">
            <a:gsLst>
              <a:gs pos="0">
                <a:srgbClr val="158466"/>
              </a:gs>
              <a:gs pos="67000">
                <a:srgbClr val="2a6099"/>
              </a:gs>
              <a:gs pos="100000">
                <a:srgbClr val="2a6099"/>
              </a:gs>
            </a:gsLst>
            <a:path path="circle">
              <a:fillToRect l="50000" t="80000" r="50000" b="20000"/>
            </a:path>
          </a:gradFill>
          <a:ln w="1080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ustomShape 2"/>
          <p:cNvSpPr/>
          <p:nvPr/>
        </p:nvSpPr>
        <p:spPr>
          <a:xfrm>
            <a:off x="437760" y="257760"/>
            <a:ext cx="9101880" cy="5321880"/>
          </a:xfrm>
          <a:prstGeom prst="rect">
            <a:avLst/>
          </a:prstGeom>
          <a:solidFill>
            <a:srgbClr val="111111">
              <a:alpha val="64000"/>
            </a:srgbClr>
          </a:solidFill>
          <a:ln w="108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CustomShape 3"/>
          <p:cNvSpPr/>
          <p:nvPr/>
        </p:nvSpPr>
        <p:spPr>
          <a:xfrm>
            <a:off x="540000" y="360000"/>
            <a:ext cx="8999640" cy="521964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8000"/>
              </a:gs>
            </a:gsLst>
            <a:path path="circle">
              <a:fillToRect l="50000" t="100000" r="50000" b="0"/>
            </a:path>
          </a:gradFill>
          <a:ln w="1080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CustomShape 4"/>
          <p:cNvSpPr/>
          <p:nvPr/>
        </p:nvSpPr>
        <p:spPr>
          <a:xfrm>
            <a:off x="452160" y="1209600"/>
            <a:ext cx="9221040" cy="4913640"/>
          </a:xfrm>
          <a:custGeom>
            <a:avLst/>
            <a:gdLst/>
            <a:ahLst/>
            <a:rect l="l" t="t" r="r" b="b"/>
            <a:pathLst>
              <a:path w="25615" h="13650">
                <a:moveTo>
                  <a:pt x="1822" y="6343"/>
                </a:moveTo>
                <a:cubicBezTo>
                  <a:pt x="1919" y="6343"/>
                  <a:pt x="2013" y="6368"/>
                  <a:pt x="2096" y="6416"/>
                </a:cubicBezTo>
                <a:lnTo>
                  <a:pt x="9473" y="10677"/>
                </a:lnTo>
                <a:lnTo>
                  <a:pt x="3450" y="4654"/>
                </a:lnTo>
                <a:cubicBezTo>
                  <a:pt x="3382" y="4586"/>
                  <a:pt x="3333" y="4501"/>
                  <a:pt x="3308" y="4408"/>
                </a:cubicBezTo>
                <a:cubicBezTo>
                  <a:pt x="3283" y="4315"/>
                  <a:pt x="3283" y="4217"/>
                  <a:pt x="3308" y="4124"/>
                </a:cubicBezTo>
                <a:cubicBezTo>
                  <a:pt x="3333" y="4031"/>
                  <a:pt x="3382" y="3947"/>
                  <a:pt x="3450" y="3878"/>
                </a:cubicBezTo>
                <a:cubicBezTo>
                  <a:pt x="3518" y="3810"/>
                  <a:pt x="3603" y="3761"/>
                  <a:pt x="3696" y="3736"/>
                </a:cubicBezTo>
                <a:cubicBezTo>
                  <a:pt x="3789" y="3712"/>
                  <a:pt x="3887" y="3712"/>
                  <a:pt x="3980" y="3736"/>
                </a:cubicBezTo>
                <a:cubicBezTo>
                  <a:pt x="4073" y="3761"/>
                  <a:pt x="4158" y="3810"/>
                  <a:pt x="4226" y="3878"/>
                </a:cubicBezTo>
                <a:lnTo>
                  <a:pt x="10246" y="9898"/>
                </a:lnTo>
                <a:lnTo>
                  <a:pt x="5990" y="2523"/>
                </a:lnTo>
                <a:cubicBezTo>
                  <a:pt x="5941" y="2440"/>
                  <a:pt x="5916" y="2345"/>
                  <a:pt x="5916" y="2249"/>
                </a:cubicBezTo>
                <a:cubicBezTo>
                  <a:pt x="5916" y="2153"/>
                  <a:pt x="5941" y="2058"/>
                  <a:pt x="5990" y="1975"/>
                </a:cubicBezTo>
                <a:cubicBezTo>
                  <a:pt x="6038" y="1892"/>
                  <a:pt x="6107" y="1822"/>
                  <a:pt x="6190" y="1774"/>
                </a:cubicBezTo>
                <a:cubicBezTo>
                  <a:pt x="6274" y="1726"/>
                  <a:pt x="6368" y="1701"/>
                  <a:pt x="6465" y="1701"/>
                </a:cubicBezTo>
                <a:cubicBezTo>
                  <a:pt x="6561" y="1701"/>
                  <a:pt x="6656" y="1726"/>
                  <a:pt x="6739" y="1774"/>
                </a:cubicBezTo>
                <a:cubicBezTo>
                  <a:pt x="6822" y="1822"/>
                  <a:pt x="6892" y="1892"/>
                  <a:pt x="6940" y="1975"/>
                </a:cubicBezTo>
                <a:lnTo>
                  <a:pt x="11200" y="9357"/>
                </a:lnTo>
                <a:lnTo>
                  <a:pt x="8993" y="1122"/>
                </a:lnTo>
                <a:cubicBezTo>
                  <a:pt x="8968" y="1029"/>
                  <a:pt x="8968" y="931"/>
                  <a:pt x="8993" y="838"/>
                </a:cubicBezTo>
                <a:cubicBezTo>
                  <a:pt x="9018" y="745"/>
                  <a:pt x="9067" y="661"/>
                  <a:pt x="9135" y="593"/>
                </a:cubicBezTo>
                <a:cubicBezTo>
                  <a:pt x="9203" y="524"/>
                  <a:pt x="9288" y="476"/>
                  <a:pt x="9381" y="451"/>
                </a:cubicBezTo>
                <a:cubicBezTo>
                  <a:pt x="9474" y="426"/>
                  <a:pt x="9572" y="426"/>
                  <a:pt x="9665" y="451"/>
                </a:cubicBezTo>
                <a:cubicBezTo>
                  <a:pt x="9758" y="476"/>
                  <a:pt x="9843" y="524"/>
                  <a:pt x="9911" y="593"/>
                </a:cubicBezTo>
                <a:cubicBezTo>
                  <a:pt x="9979" y="661"/>
                  <a:pt x="10028" y="745"/>
                  <a:pt x="10053" y="838"/>
                </a:cubicBezTo>
                <a:lnTo>
                  <a:pt x="12259" y="9073"/>
                </a:lnTo>
                <a:lnTo>
                  <a:pt x="12259" y="549"/>
                </a:lnTo>
                <a:cubicBezTo>
                  <a:pt x="12259" y="452"/>
                  <a:pt x="12285" y="358"/>
                  <a:pt x="12333" y="274"/>
                </a:cubicBezTo>
                <a:cubicBezTo>
                  <a:pt x="12381" y="191"/>
                  <a:pt x="12450" y="122"/>
                  <a:pt x="12534" y="73"/>
                </a:cubicBezTo>
                <a:cubicBezTo>
                  <a:pt x="12617" y="25"/>
                  <a:pt x="12712" y="0"/>
                  <a:pt x="12808" y="0"/>
                </a:cubicBezTo>
                <a:cubicBezTo>
                  <a:pt x="12904" y="0"/>
                  <a:pt x="12999" y="25"/>
                  <a:pt x="13082" y="73"/>
                </a:cubicBezTo>
                <a:cubicBezTo>
                  <a:pt x="13165" y="122"/>
                  <a:pt x="13235" y="191"/>
                  <a:pt x="13283" y="274"/>
                </a:cubicBezTo>
                <a:cubicBezTo>
                  <a:pt x="13331" y="358"/>
                  <a:pt x="13356" y="452"/>
                  <a:pt x="13356" y="549"/>
                </a:cubicBezTo>
                <a:lnTo>
                  <a:pt x="13356" y="9065"/>
                </a:lnTo>
                <a:lnTo>
                  <a:pt x="15560" y="842"/>
                </a:lnTo>
                <a:cubicBezTo>
                  <a:pt x="15585" y="749"/>
                  <a:pt x="15634" y="664"/>
                  <a:pt x="15702" y="596"/>
                </a:cubicBezTo>
                <a:cubicBezTo>
                  <a:pt x="15770" y="528"/>
                  <a:pt x="15855" y="479"/>
                  <a:pt x="15948" y="454"/>
                </a:cubicBezTo>
                <a:cubicBezTo>
                  <a:pt x="16041" y="429"/>
                  <a:pt x="16138" y="429"/>
                  <a:pt x="16231" y="454"/>
                </a:cubicBezTo>
                <a:cubicBezTo>
                  <a:pt x="16324" y="479"/>
                  <a:pt x="16409" y="528"/>
                  <a:pt x="16477" y="596"/>
                </a:cubicBezTo>
                <a:cubicBezTo>
                  <a:pt x="16545" y="664"/>
                  <a:pt x="16594" y="749"/>
                  <a:pt x="16619" y="842"/>
                </a:cubicBezTo>
                <a:cubicBezTo>
                  <a:pt x="16644" y="935"/>
                  <a:pt x="16644" y="1033"/>
                  <a:pt x="16619" y="1126"/>
                </a:cubicBezTo>
                <a:lnTo>
                  <a:pt x="14414" y="9358"/>
                </a:lnTo>
                <a:lnTo>
                  <a:pt x="18676" y="1975"/>
                </a:lnTo>
                <a:cubicBezTo>
                  <a:pt x="18724" y="1892"/>
                  <a:pt x="18794" y="1822"/>
                  <a:pt x="18877" y="1774"/>
                </a:cubicBezTo>
                <a:cubicBezTo>
                  <a:pt x="18960" y="1726"/>
                  <a:pt x="19055" y="1701"/>
                  <a:pt x="19151" y="1701"/>
                </a:cubicBezTo>
                <a:cubicBezTo>
                  <a:pt x="19247" y="1701"/>
                  <a:pt x="19342" y="1726"/>
                  <a:pt x="19425" y="1774"/>
                </a:cubicBezTo>
                <a:cubicBezTo>
                  <a:pt x="19509" y="1822"/>
                  <a:pt x="19578" y="1892"/>
                  <a:pt x="19626" y="1975"/>
                </a:cubicBezTo>
                <a:cubicBezTo>
                  <a:pt x="19674" y="2058"/>
                  <a:pt x="19700" y="2153"/>
                  <a:pt x="19700" y="2249"/>
                </a:cubicBezTo>
                <a:cubicBezTo>
                  <a:pt x="19700" y="2346"/>
                  <a:pt x="19674" y="2440"/>
                  <a:pt x="19626" y="2524"/>
                </a:cubicBezTo>
                <a:lnTo>
                  <a:pt x="19626" y="2523"/>
                </a:lnTo>
                <a:lnTo>
                  <a:pt x="19626" y="2524"/>
                </a:lnTo>
                <a:lnTo>
                  <a:pt x="15369" y="9897"/>
                </a:lnTo>
                <a:lnTo>
                  <a:pt x="21388" y="3878"/>
                </a:lnTo>
                <a:cubicBezTo>
                  <a:pt x="21456" y="3810"/>
                  <a:pt x="21541" y="3761"/>
                  <a:pt x="21634" y="3736"/>
                </a:cubicBezTo>
                <a:cubicBezTo>
                  <a:pt x="21727" y="3711"/>
                  <a:pt x="21825" y="3711"/>
                  <a:pt x="21918" y="3736"/>
                </a:cubicBezTo>
                <a:cubicBezTo>
                  <a:pt x="22011" y="3761"/>
                  <a:pt x="22096" y="3810"/>
                  <a:pt x="22164" y="3878"/>
                </a:cubicBezTo>
                <a:cubicBezTo>
                  <a:pt x="22232" y="3946"/>
                  <a:pt x="22281" y="4031"/>
                  <a:pt x="22306" y="4124"/>
                </a:cubicBezTo>
                <a:cubicBezTo>
                  <a:pt x="22331" y="4217"/>
                  <a:pt x="22331" y="4315"/>
                  <a:pt x="22306" y="4408"/>
                </a:cubicBezTo>
                <a:cubicBezTo>
                  <a:pt x="22281" y="4501"/>
                  <a:pt x="22232" y="4585"/>
                  <a:pt x="22164" y="4653"/>
                </a:cubicBezTo>
                <a:lnTo>
                  <a:pt x="16137" y="10681"/>
                </a:lnTo>
                <a:lnTo>
                  <a:pt x="23519" y="6418"/>
                </a:lnTo>
                <a:cubicBezTo>
                  <a:pt x="23603" y="6370"/>
                  <a:pt x="23697" y="6345"/>
                  <a:pt x="23794" y="6345"/>
                </a:cubicBezTo>
                <a:cubicBezTo>
                  <a:pt x="23890" y="6345"/>
                  <a:pt x="23984" y="6370"/>
                  <a:pt x="24068" y="6418"/>
                </a:cubicBezTo>
                <a:cubicBezTo>
                  <a:pt x="24151" y="6466"/>
                  <a:pt x="24220" y="6536"/>
                  <a:pt x="24269" y="6619"/>
                </a:cubicBezTo>
                <a:cubicBezTo>
                  <a:pt x="24317" y="6702"/>
                  <a:pt x="24342" y="6797"/>
                  <a:pt x="24342" y="6893"/>
                </a:cubicBezTo>
                <a:cubicBezTo>
                  <a:pt x="24342" y="6990"/>
                  <a:pt x="24317" y="7084"/>
                  <a:pt x="24269" y="7168"/>
                </a:cubicBezTo>
                <a:cubicBezTo>
                  <a:pt x="24220" y="7251"/>
                  <a:pt x="24151" y="7320"/>
                  <a:pt x="24068" y="7368"/>
                </a:cubicBezTo>
                <a:lnTo>
                  <a:pt x="16695" y="11625"/>
                </a:lnTo>
                <a:lnTo>
                  <a:pt x="24917" y="9422"/>
                </a:lnTo>
                <a:cubicBezTo>
                  <a:pt x="25010" y="9397"/>
                  <a:pt x="25108" y="9397"/>
                  <a:pt x="25201" y="9422"/>
                </a:cubicBezTo>
                <a:cubicBezTo>
                  <a:pt x="25294" y="9447"/>
                  <a:pt x="25379" y="9496"/>
                  <a:pt x="25447" y="9564"/>
                </a:cubicBezTo>
                <a:cubicBezTo>
                  <a:pt x="25515" y="9632"/>
                  <a:pt x="25564" y="9717"/>
                  <a:pt x="25589" y="9810"/>
                </a:cubicBezTo>
                <a:cubicBezTo>
                  <a:pt x="25614" y="9903"/>
                  <a:pt x="25614" y="10001"/>
                  <a:pt x="25589" y="10094"/>
                </a:cubicBezTo>
                <a:cubicBezTo>
                  <a:pt x="25564" y="10187"/>
                  <a:pt x="25515" y="10272"/>
                  <a:pt x="25447" y="10340"/>
                </a:cubicBezTo>
                <a:cubicBezTo>
                  <a:pt x="25379" y="10408"/>
                  <a:pt x="25294" y="10457"/>
                  <a:pt x="25201" y="10482"/>
                </a:cubicBezTo>
                <a:lnTo>
                  <a:pt x="13476" y="13623"/>
                </a:lnTo>
                <a:cubicBezTo>
                  <a:pt x="13383" y="13648"/>
                  <a:pt x="13286" y="13648"/>
                  <a:pt x="13193" y="13623"/>
                </a:cubicBezTo>
                <a:cubicBezTo>
                  <a:pt x="13100" y="13598"/>
                  <a:pt x="13015" y="13549"/>
                  <a:pt x="12947" y="13481"/>
                </a:cubicBezTo>
                <a:cubicBezTo>
                  <a:pt x="12880" y="13415"/>
                  <a:pt x="12832" y="13333"/>
                  <a:pt x="12807" y="13243"/>
                </a:cubicBezTo>
                <a:cubicBezTo>
                  <a:pt x="12781" y="13333"/>
                  <a:pt x="12733" y="13416"/>
                  <a:pt x="12667" y="13482"/>
                </a:cubicBezTo>
                <a:cubicBezTo>
                  <a:pt x="12599" y="13550"/>
                  <a:pt x="12514" y="13599"/>
                  <a:pt x="12421" y="13624"/>
                </a:cubicBezTo>
                <a:cubicBezTo>
                  <a:pt x="12328" y="13649"/>
                  <a:pt x="12230" y="13649"/>
                  <a:pt x="12137" y="13624"/>
                </a:cubicBezTo>
                <a:lnTo>
                  <a:pt x="12136" y="13624"/>
                </a:lnTo>
                <a:lnTo>
                  <a:pt x="413" y="10483"/>
                </a:lnTo>
                <a:cubicBezTo>
                  <a:pt x="320" y="10458"/>
                  <a:pt x="235" y="10409"/>
                  <a:pt x="167" y="10341"/>
                </a:cubicBezTo>
                <a:cubicBezTo>
                  <a:pt x="99" y="10273"/>
                  <a:pt x="50" y="10188"/>
                  <a:pt x="25" y="10095"/>
                </a:cubicBezTo>
                <a:cubicBezTo>
                  <a:pt x="0" y="10002"/>
                  <a:pt x="0" y="9904"/>
                  <a:pt x="25" y="9811"/>
                </a:cubicBezTo>
                <a:cubicBezTo>
                  <a:pt x="50" y="9718"/>
                  <a:pt x="99" y="9633"/>
                  <a:pt x="167" y="9565"/>
                </a:cubicBezTo>
                <a:cubicBezTo>
                  <a:pt x="235" y="9497"/>
                  <a:pt x="320" y="9448"/>
                  <a:pt x="413" y="9423"/>
                </a:cubicBezTo>
                <a:cubicBezTo>
                  <a:pt x="506" y="9398"/>
                  <a:pt x="603" y="9398"/>
                  <a:pt x="696" y="9423"/>
                </a:cubicBezTo>
                <a:lnTo>
                  <a:pt x="8927" y="11628"/>
                </a:lnTo>
                <a:lnTo>
                  <a:pt x="1548" y="7366"/>
                </a:lnTo>
                <a:cubicBezTo>
                  <a:pt x="1464" y="7318"/>
                  <a:pt x="1395" y="7249"/>
                  <a:pt x="1347" y="7165"/>
                </a:cubicBezTo>
                <a:cubicBezTo>
                  <a:pt x="1299" y="7082"/>
                  <a:pt x="1274" y="6987"/>
                  <a:pt x="1274" y="6891"/>
                </a:cubicBezTo>
                <a:cubicBezTo>
                  <a:pt x="1274" y="6795"/>
                  <a:pt x="1299" y="6700"/>
                  <a:pt x="1347" y="6617"/>
                </a:cubicBezTo>
                <a:cubicBezTo>
                  <a:pt x="1395" y="6534"/>
                  <a:pt x="1465" y="6464"/>
                  <a:pt x="1548" y="6416"/>
                </a:cubicBezTo>
                <a:cubicBezTo>
                  <a:pt x="1631" y="6368"/>
                  <a:pt x="1726" y="6343"/>
                  <a:pt x="1822" y="6343"/>
                </a:cubicBezTo>
                <a:close/>
              </a:path>
            </a:pathLst>
          </a:custGeom>
          <a:solidFill>
            <a:srgbClr val="ffffa6">
              <a:alpha val="4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99" name="Group 5"/>
          <p:cNvGrpSpPr/>
          <p:nvPr/>
        </p:nvGrpSpPr>
        <p:grpSpPr>
          <a:xfrm>
            <a:off x="747720" y="866880"/>
            <a:ext cx="8584200" cy="119520"/>
            <a:chOff x="747720" y="866880"/>
            <a:chExt cx="8584200" cy="119520"/>
          </a:xfrm>
        </p:grpSpPr>
        <p:sp>
          <p:nvSpPr>
            <p:cNvPr id="100" name="CustomShape 6"/>
            <p:cNvSpPr/>
            <p:nvPr/>
          </p:nvSpPr>
          <p:spPr>
            <a:xfrm>
              <a:off x="747720" y="866880"/>
              <a:ext cx="2465640" cy="28440"/>
            </a:xfrm>
            <a:custGeom>
              <a:avLst/>
              <a:gdLst/>
              <a:ahLst/>
              <a:rect l="l" t="t" r="r" b="b"/>
              <a:pathLst>
                <a:path w="6852" h="82">
                  <a:moveTo>
                    <a:pt x="40" y="0"/>
                  </a:moveTo>
                  <a:lnTo>
                    <a:pt x="41" y="0"/>
                  </a:lnTo>
                  <a:cubicBezTo>
                    <a:pt x="33" y="0"/>
                    <a:pt x="26" y="2"/>
                    <a:pt x="20" y="5"/>
                  </a:cubicBezTo>
                  <a:cubicBezTo>
                    <a:pt x="14" y="9"/>
                    <a:pt x="9" y="14"/>
                    <a:pt x="5" y="20"/>
                  </a:cubicBezTo>
                  <a:cubicBezTo>
                    <a:pt x="2" y="26"/>
                    <a:pt x="0" y="33"/>
                    <a:pt x="0" y="41"/>
                  </a:cubicBezTo>
                  <a:lnTo>
                    <a:pt x="0" y="40"/>
                  </a:lnTo>
                  <a:lnTo>
                    <a:pt x="0" y="41"/>
                  </a:lnTo>
                  <a:cubicBezTo>
                    <a:pt x="0" y="48"/>
                    <a:pt x="2" y="55"/>
                    <a:pt x="5" y="61"/>
                  </a:cubicBezTo>
                  <a:cubicBezTo>
                    <a:pt x="9" y="67"/>
                    <a:pt x="14" y="72"/>
                    <a:pt x="20" y="76"/>
                  </a:cubicBezTo>
                  <a:cubicBezTo>
                    <a:pt x="26" y="79"/>
                    <a:pt x="33" y="81"/>
                    <a:pt x="41" y="81"/>
                  </a:cubicBezTo>
                  <a:lnTo>
                    <a:pt x="6810" y="81"/>
                  </a:lnTo>
                  <a:lnTo>
                    <a:pt x="6811" y="81"/>
                  </a:lnTo>
                  <a:cubicBezTo>
                    <a:pt x="6818" y="81"/>
                    <a:pt x="6825" y="79"/>
                    <a:pt x="6831" y="76"/>
                  </a:cubicBezTo>
                  <a:cubicBezTo>
                    <a:pt x="6837" y="72"/>
                    <a:pt x="6842" y="67"/>
                    <a:pt x="6846" y="61"/>
                  </a:cubicBezTo>
                  <a:cubicBezTo>
                    <a:pt x="6849" y="55"/>
                    <a:pt x="6851" y="48"/>
                    <a:pt x="6851" y="41"/>
                  </a:cubicBezTo>
                  <a:lnTo>
                    <a:pt x="6850" y="40"/>
                  </a:lnTo>
                  <a:lnTo>
                    <a:pt x="6851" y="41"/>
                  </a:lnTo>
                  <a:lnTo>
                    <a:pt x="6851" y="41"/>
                  </a:lnTo>
                  <a:cubicBezTo>
                    <a:pt x="6851" y="33"/>
                    <a:pt x="6849" y="26"/>
                    <a:pt x="6846" y="20"/>
                  </a:cubicBezTo>
                  <a:cubicBezTo>
                    <a:pt x="6842" y="14"/>
                    <a:pt x="6837" y="9"/>
                    <a:pt x="6831" y="5"/>
                  </a:cubicBezTo>
                  <a:cubicBezTo>
                    <a:pt x="6825" y="2"/>
                    <a:pt x="6818" y="0"/>
                    <a:pt x="6811" y="0"/>
                  </a:cubicBezTo>
                  <a:lnTo>
                    <a:pt x="40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1" name="CustomShape 7"/>
            <p:cNvSpPr/>
            <p:nvPr/>
          </p:nvSpPr>
          <p:spPr>
            <a:xfrm>
              <a:off x="1005120" y="957960"/>
              <a:ext cx="2195640" cy="28440"/>
            </a:xfrm>
            <a:custGeom>
              <a:avLst/>
              <a:gdLst/>
              <a:ahLst/>
              <a:rect l="l" t="t" r="r" b="b"/>
              <a:pathLst>
                <a:path w="6102" h="82">
                  <a:moveTo>
                    <a:pt x="40" y="0"/>
                  </a:moveTo>
                  <a:lnTo>
                    <a:pt x="41" y="0"/>
                  </a:lnTo>
                  <a:cubicBezTo>
                    <a:pt x="33" y="0"/>
                    <a:pt x="26" y="2"/>
                    <a:pt x="20" y="5"/>
                  </a:cubicBezTo>
                  <a:cubicBezTo>
                    <a:pt x="14" y="9"/>
                    <a:pt x="9" y="14"/>
                    <a:pt x="5" y="20"/>
                  </a:cubicBezTo>
                  <a:cubicBezTo>
                    <a:pt x="2" y="26"/>
                    <a:pt x="0" y="33"/>
                    <a:pt x="0" y="41"/>
                  </a:cubicBezTo>
                  <a:lnTo>
                    <a:pt x="0" y="40"/>
                  </a:lnTo>
                  <a:lnTo>
                    <a:pt x="0" y="41"/>
                  </a:lnTo>
                  <a:cubicBezTo>
                    <a:pt x="0" y="48"/>
                    <a:pt x="2" y="55"/>
                    <a:pt x="5" y="61"/>
                  </a:cubicBezTo>
                  <a:cubicBezTo>
                    <a:pt x="9" y="67"/>
                    <a:pt x="14" y="72"/>
                    <a:pt x="20" y="76"/>
                  </a:cubicBezTo>
                  <a:cubicBezTo>
                    <a:pt x="26" y="79"/>
                    <a:pt x="33" y="81"/>
                    <a:pt x="41" y="81"/>
                  </a:cubicBezTo>
                  <a:lnTo>
                    <a:pt x="6060" y="81"/>
                  </a:lnTo>
                  <a:lnTo>
                    <a:pt x="6061" y="81"/>
                  </a:lnTo>
                  <a:cubicBezTo>
                    <a:pt x="6068" y="81"/>
                    <a:pt x="6075" y="79"/>
                    <a:pt x="6081" y="76"/>
                  </a:cubicBezTo>
                  <a:cubicBezTo>
                    <a:pt x="6087" y="72"/>
                    <a:pt x="6092" y="67"/>
                    <a:pt x="6096" y="61"/>
                  </a:cubicBezTo>
                  <a:cubicBezTo>
                    <a:pt x="6099" y="55"/>
                    <a:pt x="6101" y="48"/>
                    <a:pt x="6101" y="41"/>
                  </a:cubicBezTo>
                  <a:lnTo>
                    <a:pt x="6100" y="40"/>
                  </a:lnTo>
                  <a:lnTo>
                    <a:pt x="6101" y="41"/>
                  </a:lnTo>
                  <a:lnTo>
                    <a:pt x="6101" y="41"/>
                  </a:lnTo>
                  <a:cubicBezTo>
                    <a:pt x="6101" y="33"/>
                    <a:pt x="6099" y="26"/>
                    <a:pt x="6096" y="20"/>
                  </a:cubicBezTo>
                  <a:cubicBezTo>
                    <a:pt x="6092" y="14"/>
                    <a:pt x="6087" y="9"/>
                    <a:pt x="6081" y="5"/>
                  </a:cubicBezTo>
                  <a:cubicBezTo>
                    <a:pt x="6075" y="2"/>
                    <a:pt x="6068" y="0"/>
                    <a:pt x="6061" y="0"/>
                  </a:cubicBezTo>
                  <a:lnTo>
                    <a:pt x="40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2" name="CustomShape 8"/>
            <p:cNvSpPr/>
            <p:nvPr/>
          </p:nvSpPr>
          <p:spPr>
            <a:xfrm>
              <a:off x="6866280" y="866880"/>
              <a:ext cx="2465640" cy="28440"/>
            </a:xfrm>
            <a:custGeom>
              <a:avLst/>
              <a:gdLst/>
              <a:ahLst/>
              <a:rect l="l" t="t" r="r" b="b"/>
              <a:pathLst>
                <a:path w="6852" h="82">
                  <a:moveTo>
                    <a:pt x="6811" y="0"/>
                  </a:moveTo>
                  <a:lnTo>
                    <a:pt x="6811" y="0"/>
                  </a:lnTo>
                  <a:cubicBezTo>
                    <a:pt x="6818" y="0"/>
                    <a:pt x="6825" y="2"/>
                    <a:pt x="6831" y="5"/>
                  </a:cubicBezTo>
                  <a:cubicBezTo>
                    <a:pt x="6837" y="9"/>
                    <a:pt x="6842" y="14"/>
                    <a:pt x="6846" y="20"/>
                  </a:cubicBezTo>
                  <a:cubicBezTo>
                    <a:pt x="6849" y="26"/>
                    <a:pt x="6851" y="33"/>
                    <a:pt x="6851" y="41"/>
                  </a:cubicBezTo>
                  <a:lnTo>
                    <a:pt x="6851" y="40"/>
                  </a:lnTo>
                  <a:lnTo>
                    <a:pt x="6851" y="41"/>
                  </a:lnTo>
                  <a:cubicBezTo>
                    <a:pt x="6851" y="48"/>
                    <a:pt x="6849" y="55"/>
                    <a:pt x="6846" y="61"/>
                  </a:cubicBezTo>
                  <a:cubicBezTo>
                    <a:pt x="6842" y="67"/>
                    <a:pt x="6837" y="72"/>
                    <a:pt x="6831" y="76"/>
                  </a:cubicBezTo>
                  <a:cubicBezTo>
                    <a:pt x="6825" y="79"/>
                    <a:pt x="6818" y="81"/>
                    <a:pt x="6811" y="81"/>
                  </a:cubicBezTo>
                  <a:lnTo>
                    <a:pt x="41" y="81"/>
                  </a:lnTo>
                  <a:lnTo>
                    <a:pt x="41" y="81"/>
                  </a:lnTo>
                  <a:cubicBezTo>
                    <a:pt x="33" y="81"/>
                    <a:pt x="26" y="79"/>
                    <a:pt x="20" y="76"/>
                  </a:cubicBezTo>
                  <a:cubicBezTo>
                    <a:pt x="14" y="72"/>
                    <a:pt x="9" y="67"/>
                    <a:pt x="5" y="61"/>
                  </a:cubicBezTo>
                  <a:cubicBezTo>
                    <a:pt x="2" y="55"/>
                    <a:pt x="0" y="48"/>
                    <a:pt x="0" y="41"/>
                  </a:cubicBezTo>
                  <a:lnTo>
                    <a:pt x="1" y="40"/>
                  </a:lnTo>
                  <a:lnTo>
                    <a:pt x="0" y="41"/>
                  </a:lnTo>
                  <a:lnTo>
                    <a:pt x="0" y="41"/>
                  </a:lnTo>
                  <a:cubicBezTo>
                    <a:pt x="0" y="33"/>
                    <a:pt x="2" y="26"/>
                    <a:pt x="5" y="20"/>
                  </a:cubicBezTo>
                  <a:cubicBezTo>
                    <a:pt x="9" y="14"/>
                    <a:pt x="14" y="9"/>
                    <a:pt x="20" y="5"/>
                  </a:cubicBezTo>
                  <a:cubicBezTo>
                    <a:pt x="26" y="2"/>
                    <a:pt x="33" y="0"/>
                    <a:pt x="41" y="0"/>
                  </a:cubicBezTo>
                  <a:lnTo>
                    <a:pt x="6811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" name="CustomShape 9"/>
            <p:cNvSpPr/>
            <p:nvPr/>
          </p:nvSpPr>
          <p:spPr>
            <a:xfrm>
              <a:off x="6878880" y="957960"/>
              <a:ext cx="2195640" cy="28440"/>
            </a:xfrm>
            <a:custGeom>
              <a:avLst/>
              <a:gdLst/>
              <a:ahLst/>
              <a:rect l="l" t="t" r="r" b="b"/>
              <a:pathLst>
                <a:path w="6102" h="82">
                  <a:moveTo>
                    <a:pt x="6061" y="0"/>
                  </a:moveTo>
                  <a:lnTo>
                    <a:pt x="6061" y="0"/>
                  </a:lnTo>
                  <a:cubicBezTo>
                    <a:pt x="6068" y="0"/>
                    <a:pt x="6075" y="2"/>
                    <a:pt x="6081" y="5"/>
                  </a:cubicBezTo>
                  <a:cubicBezTo>
                    <a:pt x="6087" y="9"/>
                    <a:pt x="6092" y="14"/>
                    <a:pt x="6096" y="20"/>
                  </a:cubicBezTo>
                  <a:cubicBezTo>
                    <a:pt x="6099" y="26"/>
                    <a:pt x="6101" y="33"/>
                    <a:pt x="6101" y="41"/>
                  </a:cubicBezTo>
                  <a:lnTo>
                    <a:pt x="6101" y="40"/>
                  </a:lnTo>
                  <a:lnTo>
                    <a:pt x="6101" y="41"/>
                  </a:lnTo>
                  <a:cubicBezTo>
                    <a:pt x="6101" y="48"/>
                    <a:pt x="6099" y="55"/>
                    <a:pt x="6096" y="61"/>
                  </a:cubicBezTo>
                  <a:cubicBezTo>
                    <a:pt x="6092" y="67"/>
                    <a:pt x="6087" y="72"/>
                    <a:pt x="6081" y="76"/>
                  </a:cubicBezTo>
                  <a:cubicBezTo>
                    <a:pt x="6075" y="79"/>
                    <a:pt x="6068" y="81"/>
                    <a:pt x="6061" y="81"/>
                  </a:cubicBezTo>
                  <a:lnTo>
                    <a:pt x="41" y="81"/>
                  </a:lnTo>
                  <a:lnTo>
                    <a:pt x="41" y="81"/>
                  </a:lnTo>
                  <a:cubicBezTo>
                    <a:pt x="33" y="81"/>
                    <a:pt x="26" y="79"/>
                    <a:pt x="20" y="76"/>
                  </a:cubicBezTo>
                  <a:cubicBezTo>
                    <a:pt x="14" y="72"/>
                    <a:pt x="9" y="67"/>
                    <a:pt x="5" y="61"/>
                  </a:cubicBezTo>
                  <a:cubicBezTo>
                    <a:pt x="2" y="55"/>
                    <a:pt x="0" y="48"/>
                    <a:pt x="0" y="41"/>
                  </a:cubicBezTo>
                  <a:lnTo>
                    <a:pt x="1" y="40"/>
                  </a:lnTo>
                  <a:lnTo>
                    <a:pt x="0" y="41"/>
                  </a:lnTo>
                  <a:lnTo>
                    <a:pt x="0" y="41"/>
                  </a:lnTo>
                  <a:cubicBezTo>
                    <a:pt x="0" y="33"/>
                    <a:pt x="2" y="26"/>
                    <a:pt x="5" y="20"/>
                  </a:cubicBezTo>
                  <a:cubicBezTo>
                    <a:pt x="9" y="14"/>
                    <a:pt x="14" y="9"/>
                    <a:pt x="20" y="5"/>
                  </a:cubicBezTo>
                  <a:cubicBezTo>
                    <a:pt x="26" y="2"/>
                    <a:pt x="33" y="0"/>
                    <a:pt x="41" y="0"/>
                  </a:cubicBezTo>
                  <a:lnTo>
                    <a:pt x="6061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4" name="PlaceHolder 10"/>
          <p:cNvSpPr>
            <a:spLocks noGrp="1"/>
          </p:cNvSpPr>
          <p:nvPr>
            <p:ph type="title"/>
          </p:nvPr>
        </p:nvSpPr>
        <p:spPr>
          <a:xfrm>
            <a:off x="3240000" y="450000"/>
            <a:ext cx="3599640" cy="89964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5" name="PlaceHolder 11"/>
          <p:cNvSpPr>
            <a:spLocks noGrp="1"/>
          </p:cNvSpPr>
          <p:nvPr>
            <p:ph type="body"/>
          </p:nvPr>
        </p:nvSpPr>
        <p:spPr>
          <a:xfrm>
            <a:off x="900000" y="1440000"/>
            <a:ext cx="403992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6" name="PlaceHolder 12"/>
          <p:cNvSpPr>
            <a:spLocks noGrp="1"/>
          </p:cNvSpPr>
          <p:nvPr>
            <p:ph type="body"/>
          </p:nvPr>
        </p:nvSpPr>
        <p:spPr>
          <a:xfrm>
            <a:off x="5142600" y="1440000"/>
            <a:ext cx="403992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1370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 rot="60000">
            <a:off x="356400" y="139680"/>
            <a:ext cx="9434880" cy="5219640"/>
          </a:xfrm>
          <a:prstGeom prst="rect">
            <a:avLst/>
          </a:prstGeom>
          <a:gradFill rotWithShape="0">
            <a:gsLst>
              <a:gs pos="0">
                <a:srgbClr val="158466"/>
              </a:gs>
              <a:gs pos="67000">
                <a:srgbClr val="2a6099"/>
              </a:gs>
              <a:gs pos="100000">
                <a:srgbClr val="2a6099"/>
              </a:gs>
            </a:gsLst>
            <a:path path="circle">
              <a:fillToRect l="50000" t="80000" r="50000" b="20000"/>
            </a:path>
          </a:gradFill>
          <a:ln w="1080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CustomShape 2"/>
          <p:cNvSpPr/>
          <p:nvPr/>
        </p:nvSpPr>
        <p:spPr>
          <a:xfrm>
            <a:off x="437760" y="257760"/>
            <a:ext cx="9101880" cy="5321880"/>
          </a:xfrm>
          <a:prstGeom prst="rect">
            <a:avLst/>
          </a:prstGeom>
          <a:solidFill>
            <a:srgbClr val="111111">
              <a:alpha val="64000"/>
            </a:srgbClr>
          </a:solidFill>
          <a:ln w="108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CustomShape 3"/>
          <p:cNvSpPr/>
          <p:nvPr/>
        </p:nvSpPr>
        <p:spPr>
          <a:xfrm>
            <a:off x="540000" y="360000"/>
            <a:ext cx="8999640" cy="521964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8000"/>
              </a:gs>
            </a:gsLst>
            <a:path path="circle">
              <a:fillToRect l="50000" t="100000" r="50000" b="0"/>
            </a:path>
          </a:gradFill>
          <a:ln w="1080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4"/>
          <p:cNvSpPr/>
          <p:nvPr/>
        </p:nvSpPr>
        <p:spPr>
          <a:xfrm>
            <a:off x="452160" y="1209600"/>
            <a:ext cx="9221040" cy="4913640"/>
          </a:xfrm>
          <a:custGeom>
            <a:avLst/>
            <a:gdLst/>
            <a:ahLst/>
            <a:rect l="l" t="t" r="r" b="b"/>
            <a:pathLst>
              <a:path w="25615" h="13650">
                <a:moveTo>
                  <a:pt x="1822" y="6343"/>
                </a:moveTo>
                <a:cubicBezTo>
                  <a:pt x="1919" y="6343"/>
                  <a:pt x="2013" y="6368"/>
                  <a:pt x="2096" y="6416"/>
                </a:cubicBezTo>
                <a:lnTo>
                  <a:pt x="9473" y="10677"/>
                </a:lnTo>
                <a:lnTo>
                  <a:pt x="3450" y="4654"/>
                </a:lnTo>
                <a:cubicBezTo>
                  <a:pt x="3382" y="4586"/>
                  <a:pt x="3333" y="4501"/>
                  <a:pt x="3308" y="4408"/>
                </a:cubicBezTo>
                <a:cubicBezTo>
                  <a:pt x="3283" y="4315"/>
                  <a:pt x="3283" y="4217"/>
                  <a:pt x="3308" y="4124"/>
                </a:cubicBezTo>
                <a:cubicBezTo>
                  <a:pt x="3333" y="4031"/>
                  <a:pt x="3382" y="3947"/>
                  <a:pt x="3450" y="3878"/>
                </a:cubicBezTo>
                <a:cubicBezTo>
                  <a:pt x="3518" y="3810"/>
                  <a:pt x="3603" y="3761"/>
                  <a:pt x="3696" y="3736"/>
                </a:cubicBezTo>
                <a:cubicBezTo>
                  <a:pt x="3789" y="3712"/>
                  <a:pt x="3887" y="3712"/>
                  <a:pt x="3980" y="3736"/>
                </a:cubicBezTo>
                <a:cubicBezTo>
                  <a:pt x="4073" y="3761"/>
                  <a:pt x="4158" y="3810"/>
                  <a:pt x="4226" y="3878"/>
                </a:cubicBezTo>
                <a:lnTo>
                  <a:pt x="10246" y="9898"/>
                </a:lnTo>
                <a:lnTo>
                  <a:pt x="5990" y="2523"/>
                </a:lnTo>
                <a:cubicBezTo>
                  <a:pt x="5941" y="2440"/>
                  <a:pt x="5916" y="2345"/>
                  <a:pt x="5916" y="2249"/>
                </a:cubicBezTo>
                <a:cubicBezTo>
                  <a:pt x="5916" y="2153"/>
                  <a:pt x="5941" y="2058"/>
                  <a:pt x="5990" y="1975"/>
                </a:cubicBezTo>
                <a:cubicBezTo>
                  <a:pt x="6038" y="1892"/>
                  <a:pt x="6107" y="1822"/>
                  <a:pt x="6190" y="1774"/>
                </a:cubicBezTo>
                <a:cubicBezTo>
                  <a:pt x="6274" y="1726"/>
                  <a:pt x="6368" y="1701"/>
                  <a:pt x="6465" y="1701"/>
                </a:cubicBezTo>
                <a:cubicBezTo>
                  <a:pt x="6561" y="1701"/>
                  <a:pt x="6656" y="1726"/>
                  <a:pt x="6739" y="1774"/>
                </a:cubicBezTo>
                <a:cubicBezTo>
                  <a:pt x="6822" y="1822"/>
                  <a:pt x="6892" y="1892"/>
                  <a:pt x="6940" y="1975"/>
                </a:cubicBezTo>
                <a:lnTo>
                  <a:pt x="11200" y="9357"/>
                </a:lnTo>
                <a:lnTo>
                  <a:pt x="8993" y="1122"/>
                </a:lnTo>
                <a:cubicBezTo>
                  <a:pt x="8968" y="1029"/>
                  <a:pt x="8968" y="931"/>
                  <a:pt x="8993" y="838"/>
                </a:cubicBezTo>
                <a:cubicBezTo>
                  <a:pt x="9018" y="745"/>
                  <a:pt x="9067" y="661"/>
                  <a:pt x="9135" y="593"/>
                </a:cubicBezTo>
                <a:cubicBezTo>
                  <a:pt x="9203" y="524"/>
                  <a:pt x="9288" y="476"/>
                  <a:pt x="9381" y="451"/>
                </a:cubicBezTo>
                <a:cubicBezTo>
                  <a:pt x="9474" y="426"/>
                  <a:pt x="9572" y="426"/>
                  <a:pt x="9665" y="451"/>
                </a:cubicBezTo>
                <a:cubicBezTo>
                  <a:pt x="9758" y="476"/>
                  <a:pt x="9843" y="524"/>
                  <a:pt x="9911" y="593"/>
                </a:cubicBezTo>
                <a:cubicBezTo>
                  <a:pt x="9979" y="661"/>
                  <a:pt x="10028" y="745"/>
                  <a:pt x="10053" y="838"/>
                </a:cubicBezTo>
                <a:lnTo>
                  <a:pt x="12259" y="9073"/>
                </a:lnTo>
                <a:lnTo>
                  <a:pt x="12259" y="549"/>
                </a:lnTo>
                <a:cubicBezTo>
                  <a:pt x="12259" y="452"/>
                  <a:pt x="12285" y="358"/>
                  <a:pt x="12333" y="274"/>
                </a:cubicBezTo>
                <a:cubicBezTo>
                  <a:pt x="12381" y="191"/>
                  <a:pt x="12450" y="122"/>
                  <a:pt x="12534" y="73"/>
                </a:cubicBezTo>
                <a:cubicBezTo>
                  <a:pt x="12617" y="25"/>
                  <a:pt x="12712" y="0"/>
                  <a:pt x="12808" y="0"/>
                </a:cubicBezTo>
                <a:cubicBezTo>
                  <a:pt x="12904" y="0"/>
                  <a:pt x="12999" y="25"/>
                  <a:pt x="13082" y="73"/>
                </a:cubicBezTo>
                <a:cubicBezTo>
                  <a:pt x="13165" y="122"/>
                  <a:pt x="13235" y="191"/>
                  <a:pt x="13283" y="274"/>
                </a:cubicBezTo>
                <a:cubicBezTo>
                  <a:pt x="13331" y="358"/>
                  <a:pt x="13356" y="452"/>
                  <a:pt x="13356" y="549"/>
                </a:cubicBezTo>
                <a:lnTo>
                  <a:pt x="13356" y="9065"/>
                </a:lnTo>
                <a:lnTo>
                  <a:pt x="15560" y="842"/>
                </a:lnTo>
                <a:cubicBezTo>
                  <a:pt x="15585" y="749"/>
                  <a:pt x="15634" y="664"/>
                  <a:pt x="15702" y="596"/>
                </a:cubicBezTo>
                <a:cubicBezTo>
                  <a:pt x="15770" y="528"/>
                  <a:pt x="15855" y="479"/>
                  <a:pt x="15948" y="454"/>
                </a:cubicBezTo>
                <a:cubicBezTo>
                  <a:pt x="16041" y="429"/>
                  <a:pt x="16138" y="429"/>
                  <a:pt x="16231" y="454"/>
                </a:cubicBezTo>
                <a:cubicBezTo>
                  <a:pt x="16324" y="479"/>
                  <a:pt x="16409" y="528"/>
                  <a:pt x="16477" y="596"/>
                </a:cubicBezTo>
                <a:cubicBezTo>
                  <a:pt x="16545" y="664"/>
                  <a:pt x="16594" y="749"/>
                  <a:pt x="16619" y="842"/>
                </a:cubicBezTo>
                <a:cubicBezTo>
                  <a:pt x="16644" y="935"/>
                  <a:pt x="16644" y="1033"/>
                  <a:pt x="16619" y="1126"/>
                </a:cubicBezTo>
                <a:lnTo>
                  <a:pt x="14414" y="9358"/>
                </a:lnTo>
                <a:lnTo>
                  <a:pt x="18676" y="1975"/>
                </a:lnTo>
                <a:cubicBezTo>
                  <a:pt x="18724" y="1892"/>
                  <a:pt x="18794" y="1822"/>
                  <a:pt x="18877" y="1774"/>
                </a:cubicBezTo>
                <a:cubicBezTo>
                  <a:pt x="18960" y="1726"/>
                  <a:pt x="19055" y="1701"/>
                  <a:pt x="19151" y="1701"/>
                </a:cubicBezTo>
                <a:cubicBezTo>
                  <a:pt x="19247" y="1701"/>
                  <a:pt x="19342" y="1726"/>
                  <a:pt x="19425" y="1774"/>
                </a:cubicBezTo>
                <a:cubicBezTo>
                  <a:pt x="19509" y="1822"/>
                  <a:pt x="19578" y="1892"/>
                  <a:pt x="19626" y="1975"/>
                </a:cubicBezTo>
                <a:cubicBezTo>
                  <a:pt x="19674" y="2058"/>
                  <a:pt x="19700" y="2153"/>
                  <a:pt x="19700" y="2249"/>
                </a:cubicBezTo>
                <a:cubicBezTo>
                  <a:pt x="19700" y="2346"/>
                  <a:pt x="19674" y="2440"/>
                  <a:pt x="19626" y="2524"/>
                </a:cubicBezTo>
                <a:lnTo>
                  <a:pt x="19626" y="2523"/>
                </a:lnTo>
                <a:lnTo>
                  <a:pt x="19626" y="2524"/>
                </a:lnTo>
                <a:lnTo>
                  <a:pt x="15369" y="9897"/>
                </a:lnTo>
                <a:lnTo>
                  <a:pt x="21388" y="3878"/>
                </a:lnTo>
                <a:cubicBezTo>
                  <a:pt x="21456" y="3810"/>
                  <a:pt x="21541" y="3761"/>
                  <a:pt x="21634" y="3736"/>
                </a:cubicBezTo>
                <a:cubicBezTo>
                  <a:pt x="21727" y="3711"/>
                  <a:pt x="21825" y="3711"/>
                  <a:pt x="21918" y="3736"/>
                </a:cubicBezTo>
                <a:cubicBezTo>
                  <a:pt x="22011" y="3761"/>
                  <a:pt x="22096" y="3810"/>
                  <a:pt x="22164" y="3878"/>
                </a:cubicBezTo>
                <a:cubicBezTo>
                  <a:pt x="22232" y="3946"/>
                  <a:pt x="22281" y="4031"/>
                  <a:pt x="22306" y="4124"/>
                </a:cubicBezTo>
                <a:cubicBezTo>
                  <a:pt x="22331" y="4217"/>
                  <a:pt x="22331" y="4315"/>
                  <a:pt x="22306" y="4408"/>
                </a:cubicBezTo>
                <a:cubicBezTo>
                  <a:pt x="22281" y="4501"/>
                  <a:pt x="22232" y="4585"/>
                  <a:pt x="22164" y="4653"/>
                </a:cubicBezTo>
                <a:lnTo>
                  <a:pt x="16137" y="10681"/>
                </a:lnTo>
                <a:lnTo>
                  <a:pt x="23519" y="6418"/>
                </a:lnTo>
                <a:cubicBezTo>
                  <a:pt x="23603" y="6370"/>
                  <a:pt x="23697" y="6345"/>
                  <a:pt x="23794" y="6345"/>
                </a:cubicBezTo>
                <a:cubicBezTo>
                  <a:pt x="23890" y="6345"/>
                  <a:pt x="23984" y="6370"/>
                  <a:pt x="24068" y="6418"/>
                </a:cubicBezTo>
                <a:cubicBezTo>
                  <a:pt x="24151" y="6466"/>
                  <a:pt x="24220" y="6536"/>
                  <a:pt x="24269" y="6619"/>
                </a:cubicBezTo>
                <a:cubicBezTo>
                  <a:pt x="24317" y="6702"/>
                  <a:pt x="24342" y="6797"/>
                  <a:pt x="24342" y="6893"/>
                </a:cubicBezTo>
                <a:cubicBezTo>
                  <a:pt x="24342" y="6990"/>
                  <a:pt x="24317" y="7084"/>
                  <a:pt x="24269" y="7168"/>
                </a:cubicBezTo>
                <a:cubicBezTo>
                  <a:pt x="24220" y="7251"/>
                  <a:pt x="24151" y="7320"/>
                  <a:pt x="24068" y="7368"/>
                </a:cubicBezTo>
                <a:lnTo>
                  <a:pt x="16695" y="11625"/>
                </a:lnTo>
                <a:lnTo>
                  <a:pt x="24917" y="9422"/>
                </a:lnTo>
                <a:cubicBezTo>
                  <a:pt x="25010" y="9397"/>
                  <a:pt x="25108" y="9397"/>
                  <a:pt x="25201" y="9422"/>
                </a:cubicBezTo>
                <a:cubicBezTo>
                  <a:pt x="25294" y="9447"/>
                  <a:pt x="25379" y="9496"/>
                  <a:pt x="25447" y="9564"/>
                </a:cubicBezTo>
                <a:cubicBezTo>
                  <a:pt x="25515" y="9632"/>
                  <a:pt x="25564" y="9717"/>
                  <a:pt x="25589" y="9810"/>
                </a:cubicBezTo>
                <a:cubicBezTo>
                  <a:pt x="25614" y="9903"/>
                  <a:pt x="25614" y="10001"/>
                  <a:pt x="25589" y="10094"/>
                </a:cubicBezTo>
                <a:cubicBezTo>
                  <a:pt x="25564" y="10187"/>
                  <a:pt x="25515" y="10272"/>
                  <a:pt x="25447" y="10340"/>
                </a:cubicBezTo>
                <a:cubicBezTo>
                  <a:pt x="25379" y="10408"/>
                  <a:pt x="25294" y="10457"/>
                  <a:pt x="25201" y="10482"/>
                </a:cubicBezTo>
                <a:lnTo>
                  <a:pt x="13476" y="13623"/>
                </a:lnTo>
                <a:cubicBezTo>
                  <a:pt x="13383" y="13648"/>
                  <a:pt x="13286" y="13648"/>
                  <a:pt x="13193" y="13623"/>
                </a:cubicBezTo>
                <a:cubicBezTo>
                  <a:pt x="13100" y="13598"/>
                  <a:pt x="13015" y="13549"/>
                  <a:pt x="12947" y="13481"/>
                </a:cubicBezTo>
                <a:cubicBezTo>
                  <a:pt x="12880" y="13415"/>
                  <a:pt x="12832" y="13333"/>
                  <a:pt x="12807" y="13243"/>
                </a:cubicBezTo>
                <a:cubicBezTo>
                  <a:pt x="12781" y="13333"/>
                  <a:pt x="12733" y="13416"/>
                  <a:pt x="12667" y="13482"/>
                </a:cubicBezTo>
                <a:cubicBezTo>
                  <a:pt x="12599" y="13550"/>
                  <a:pt x="12514" y="13599"/>
                  <a:pt x="12421" y="13624"/>
                </a:cubicBezTo>
                <a:cubicBezTo>
                  <a:pt x="12328" y="13649"/>
                  <a:pt x="12230" y="13649"/>
                  <a:pt x="12137" y="13624"/>
                </a:cubicBezTo>
                <a:lnTo>
                  <a:pt x="12136" y="13624"/>
                </a:lnTo>
                <a:lnTo>
                  <a:pt x="413" y="10483"/>
                </a:lnTo>
                <a:cubicBezTo>
                  <a:pt x="320" y="10458"/>
                  <a:pt x="235" y="10409"/>
                  <a:pt x="167" y="10341"/>
                </a:cubicBezTo>
                <a:cubicBezTo>
                  <a:pt x="99" y="10273"/>
                  <a:pt x="50" y="10188"/>
                  <a:pt x="25" y="10095"/>
                </a:cubicBezTo>
                <a:cubicBezTo>
                  <a:pt x="0" y="10002"/>
                  <a:pt x="0" y="9904"/>
                  <a:pt x="25" y="9811"/>
                </a:cubicBezTo>
                <a:cubicBezTo>
                  <a:pt x="50" y="9718"/>
                  <a:pt x="99" y="9633"/>
                  <a:pt x="167" y="9565"/>
                </a:cubicBezTo>
                <a:cubicBezTo>
                  <a:pt x="235" y="9497"/>
                  <a:pt x="320" y="9448"/>
                  <a:pt x="413" y="9423"/>
                </a:cubicBezTo>
                <a:cubicBezTo>
                  <a:pt x="506" y="9398"/>
                  <a:pt x="603" y="9398"/>
                  <a:pt x="696" y="9423"/>
                </a:cubicBezTo>
                <a:lnTo>
                  <a:pt x="8927" y="11628"/>
                </a:lnTo>
                <a:lnTo>
                  <a:pt x="1548" y="7366"/>
                </a:lnTo>
                <a:cubicBezTo>
                  <a:pt x="1464" y="7318"/>
                  <a:pt x="1395" y="7249"/>
                  <a:pt x="1347" y="7165"/>
                </a:cubicBezTo>
                <a:cubicBezTo>
                  <a:pt x="1299" y="7082"/>
                  <a:pt x="1274" y="6987"/>
                  <a:pt x="1274" y="6891"/>
                </a:cubicBezTo>
                <a:cubicBezTo>
                  <a:pt x="1274" y="6795"/>
                  <a:pt x="1299" y="6700"/>
                  <a:pt x="1347" y="6617"/>
                </a:cubicBezTo>
                <a:cubicBezTo>
                  <a:pt x="1395" y="6534"/>
                  <a:pt x="1465" y="6464"/>
                  <a:pt x="1548" y="6416"/>
                </a:cubicBezTo>
                <a:cubicBezTo>
                  <a:pt x="1631" y="6368"/>
                  <a:pt x="1726" y="6343"/>
                  <a:pt x="1822" y="6343"/>
                </a:cubicBezTo>
                <a:close/>
              </a:path>
            </a:pathLst>
          </a:custGeom>
          <a:solidFill>
            <a:srgbClr val="ffffa6">
              <a:alpha val="4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47" name="Group 5"/>
          <p:cNvGrpSpPr/>
          <p:nvPr/>
        </p:nvGrpSpPr>
        <p:grpSpPr>
          <a:xfrm>
            <a:off x="747720" y="866880"/>
            <a:ext cx="8584200" cy="119520"/>
            <a:chOff x="747720" y="866880"/>
            <a:chExt cx="8584200" cy="119520"/>
          </a:xfrm>
        </p:grpSpPr>
        <p:sp>
          <p:nvSpPr>
            <p:cNvPr id="148" name="CustomShape 6"/>
            <p:cNvSpPr/>
            <p:nvPr/>
          </p:nvSpPr>
          <p:spPr>
            <a:xfrm>
              <a:off x="747720" y="866880"/>
              <a:ext cx="2465640" cy="28440"/>
            </a:xfrm>
            <a:custGeom>
              <a:avLst/>
              <a:gdLst/>
              <a:ahLst/>
              <a:rect l="l" t="t" r="r" b="b"/>
              <a:pathLst>
                <a:path w="6852" h="82">
                  <a:moveTo>
                    <a:pt x="40" y="0"/>
                  </a:moveTo>
                  <a:lnTo>
                    <a:pt x="41" y="0"/>
                  </a:lnTo>
                  <a:cubicBezTo>
                    <a:pt x="33" y="0"/>
                    <a:pt x="26" y="2"/>
                    <a:pt x="20" y="5"/>
                  </a:cubicBezTo>
                  <a:cubicBezTo>
                    <a:pt x="14" y="9"/>
                    <a:pt x="9" y="14"/>
                    <a:pt x="5" y="20"/>
                  </a:cubicBezTo>
                  <a:cubicBezTo>
                    <a:pt x="2" y="26"/>
                    <a:pt x="0" y="33"/>
                    <a:pt x="0" y="41"/>
                  </a:cubicBezTo>
                  <a:lnTo>
                    <a:pt x="0" y="40"/>
                  </a:lnTo>
                  <a:lnTo>
                    <a:pt x="0" y="41"/>
                  </a:lnTo>
                  <a:cubicBezTo>
                    <a:pt x="0" y="48"/>
                    <a:pt x="2" y="55"/>
                    <a:pt x="5" y="61"/>
                  </a:cubicBezTo>
                  <a:cubicBezTo>
                    <a:pt x="9" y="67"/>
                    <a:pt x="14" y="72"/>
                    <a:pt x="20" y="76"/>
                  </a:cubicBezTo>
                  <a:cubicBezTo>
                    <a:pt x="26" y="79"/>
                    <a:pt x="33" y="81"/>
                    <a:pt x="41" y="81"/>
                  </a:cubicBezTo>
                  <a:lnTo>
                    <a:pt x="6810" y="81"/>
                  </a:lnTo>
                  <a:lnTo>
                    <a:pt x="6811" y="81"/>
                  </a:lnTo>
                  <a:cubicBezTo>
                    <a:pt x="6818" y="81"/>
                    <a:pt x="6825" y="79"/>
                    <a:pt x="6831" y="76"/>
                  </a:cubicBezTo>
                  <a:cubicBezTo>
                    <a:pt x="6837" y="72"/>
                    <a:pt x="6842" y="67"/>
                    <a:pt x="6846" y="61"/>
                  </a:cubicBezTo>
                  <a:cubicBezTo>
                    <a:pt x="6849" y="55"/>
                    <a:pt x="6851" y="48"/>
                    <a:pt x="6851" y="41"/>
                  </a:cubicBezTo>
                  <a:lnTo>
                    <a:pt x="6850" y="40"/>
                  </a:lnTo>
                  <a:lnTo>
                    <a:pt x="6851" y="41"/>
                  </a:lnTo>
                  <a:lnTo>
                    <a:pt x="6851" y="41"/>
                  </a:lnTo>
                  <a:cubicBezTo>
                    <a:pt x="6851" y="33"/>
                    <a:pt x="6849" y="26"/>
                    <a:pt x="6846" y="20"/>
                  </a:cubicBezTo>
                  <a:cubicBezTo>
                    <a:pt x="6842" y="14"/>
                    <a:pt x="6837" y="9"/>
                    <a:pt x="6831" y="5"/>
                  </a:cubicBezTo>
                  <a:cubicBezTo>
                    <a:pt x="6825" y="2"/>
                    <a:pt x="6818" y="0"/>
                    <a:pt x="6811" y="0"/>
                  </a:cubicBezTo>
                  <a:lnTo>
                    <a:pt x="40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9" name="CustomShape 7"/>
            <p:cNvSpPr/>
            <p:nvPr/>
          </p:nvSpPr>
          <p:spPr>
            <a:xfrm>
              <a:off x="1005120" y="957960"/>
              <a:ext cx="2195640" cy="28440"/>
            </a:xfrm>
            <a:custGeom>
              <a:avLst/>
              <a:gdLst/>
              <a:ahLst/>
              <a:rect l="l" t="t" r="r" b="b"/>
              <a:pathLst>
                <a:path w="6102" h="82">
                  <a:moveTo>
                    <a:pt x="40" y="0"/>
                  </a:moveTo>
                  <a:lnTo>
                    <a:pt x="41" y="0"/>
                  </a:lnTo>
                  <a:cubicBezTo>
                    <a:pt x="33" y="0"/>
                    <a:pt x="26" y="2"/>
                    <a:pt x="20" y="5"/>
                  </a:cubicBezTo>
                  <a:cubicBezTo>
                    <a:pt x="14" y="9"/>
                    <a:pt x="9" y="14"/>
                    <a:pt x="5" y="20"/>
                  </a:cubicBezTo>
                  <a:cubicBezTo>
                    <a:pt x="2" y="26"/>
                    <a:pt x="0" y="33"/>
                    <a:pt x="0" y="41"/>
                  </a:cubicBezTo>
                  <a:lnTo>
                    <a:pt x="0" y="40"/>
                  </a:lnTo>
                  <a:lnTo>
                    <a:pt x="0" y="41"/>
                  </a:lnTo>
                  <a:cubicBezTo>
                    <a:pt x="0" y="48"/>
                    <a:pt x="2" y="55"/>
                    <a:pt x="5" y="61"/>
                  </a:cubicBezTo>
                  <a:cubicBezTo>
                    <a:pt x="9" y="67"/>
                    <a:pt x="14" y="72"/>
                    <a:pt x="20" y="76"/>
                  </a:cubicBezTo>
                  <a:cubicBezTo>
                    <a:pt x="26" y="79"/>
                    <a:pt x="33" y="81"/>
                    <a:pt x="41" y="81"/>
                  </a:cubicBezTo>
                  <a:lnTo>
                    <a:pt x="6060" y="81"/>
                  </a:lnTo>
                  <a:lnTo>
                    <a:pt x="6061" y="81"/>
                  </a:lnTo>
                  <a:cubicBezTo>
                    <a:pt x="6068" y="81"/>
                    <a:pt x="6075" y="79"/>
                    <a:pt x="6081" y="76"/>
                  </a:cubicBezTo>
                  <a:cubicBezTo>
                    <a:pt x="6087" y="72"/>
                    <a:pt x="6092" y="67"/>
                    <a:pt x="6096" y="61"/>
                  </a:cubicBezTo>
                  <a:cubicBezTo>
                    <a:pt x="6099" y="55"/>
                    <a:pt x="6101" y="48"/>
                    <a:pt x="6101" y="41"/>
                  </a:cubicBezTo>
                  <a:lnTo>
                    <a:pt x="6100" y="40"/>
                  </a:lnTo>
                  <a:lnTo>
                    <a:pt x="6101" y="41"/>
                  </a:lnTo>
                  <a:lnTo>
                    <a:pt x="6101" y="41"/>
                  </a:lnTo>
                  <a:cubicBezTo>
                    <a:pt x="6101" y="33"/>
                    <a:pt x="6099" y="26"/>
                    <a:pt x="6096" y="20"/>
                  </a:cubicBezTo>
                  <a:cubicBezTo>
                    <a:pt x="6092" y="14"/>
                    <a:pt x="6087" y="9"/>
                    <a:pt x="6081" y="5"/>
                  </a:cubicBezTo>
                  <a:cubicBezTo>
                    <a:pt x="6075" y="2"/>
                    <a:pt x="6068" y="0"/>
                    <a:pt x="6061" y="0"/>
                  </a:cubicBezTo>
                  <a:lnTo>
                    <a:pt x="40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0" name="CustomShape 8"/>
            <p:cNvSpPr/>
            <p:nvPr/>
          </p:nvSpPr>
          <p:spPr>
            <a:xfrm>
              <a:off x="6866280" y="866880"/>
              <a:ext cx="2465640" cy="28440"/>
            </a:xfrm>
            <a:custGeom>
              <a:avLst/>
              <a:gdLst/>
              <a:ahLst/>
              <a:rect l="l" t="t" r="r" b="b"/>
              <a:pathLst>
                <a:path w="6852" h="82">
                  <a:moveTo>
                    <a:pt x="6811" y="0"/>
                  </a:moveTo>
                  <a:lnTo>
                    <a:pt x="6811" y="0"/>
                  </a:lnTo>
                  <a:cubicBezTo>
                    <a:pt x="6818" y="0"/>
                    <a:pt x="6825" y="2"/>
                    <a:pt x="6831" y="5"/>
                  </a:cubicBezTo>
                  <a:cubicBezTo>
                    <a:pt x="6837" y="9"/>
                    <a:pt x="6842" y="14"/>
                    <a:pt x="6846" y="20"/>
                  </a:cubicBezTo>
                  <a:cubicBezTo>
                    <a:pt x="6849" y="26"/>
                    <a:pt x="6851" y="33"/>
                    <a:pt x="6851" y="41"/>
                  </a:cubicBezTo>
                  <a:lnTo>
                    <a:pt x="6851" y="40"/>
                  </a:lnTo>
                  <a:lnTo>
                    <a:pt x="6851" y="41"/>
                  </a:lnTo>
                  <a:cubicBezTo>
                    <a:pt x="6851" y="48"/>
                    <a:pt x="6849" y="55"/>
                    <a:pt x="6846" y="61"/>
                  </a:cubicBezTo>
                  <a:cubicBezTo>
                    <a:pt x="6842" y="67"/>
                    <a:pt x="6837" y="72"/>
                    <a:pt x="6831" y="76"/>
                  </a:cubicBezTo>
                  <a:cubicBezTo>
                    <a:pt x="6825" y="79"/>
                    <a:pt x="6818" y="81"/>
                    <a:pt x="6811" y="81"/>
                  </a:cubicBezTo>
                  <a:lnTo>
                    <a:pt x="41" y="81"/>
                  </a:lnTo>
                  <a:lnTo>
                    <a:pt x="41" y="81"/>
                  </a:lnTo>
                  <a:cubicBezTo>
                    <a:pt x="33" y="81"/>
                    <a:pt x="26" y="79"/>
                    <a:pt x="20" y="76"/>
                  </a:cubicBezTo>
                  <a:cubicBezTo>
                    <a:pt x="14" y="72"/>
                    <a:pt x="9" y="67"/>
                    <a:pt x="5" y="61"/>
                  </a:cubicBezTo>
                  <a:cubicBezTo>
                    <a:pt x="2" y="55"/>
                    <a:pt x="0" y="48"/>
                    <a:pt x="0" y="41"/>
                  </a:cubicBezTo>
                  <a:lnTo>
                    <a:pt x="1" y="40"/>
                  </a:lnTo>
                  <a:lnTo>
                    <a:pt x="0" y="41"/>
                  </a:lnTo>
                  <a:lnTo>
                    <a:pt x="0" y="41"/>
                  </a:lnTo>
                  <a:cubicBezTo>
                    <a:pt x="0" y="33"/>
                    <a:pt x="2" y="26"/>
                    <a:pt x="5" y="20"/>
                  </a:cubicBezTo>
                  <a:cubicBezTo>
                    <a:pt x="9" y="14"/>
                    <a:pt x="14" y="9"/>
                    <a:pt x="20" y="5"/>
                  </a:cubicBezTo>
                  <a:cubicBezTo>
                    <a:pt x="26" y="2"/>
                    <a:pt x="33" y="0"/>
                    <a:pt x="41" y="0"/>
                  </a:cubicBezTo>
                  <a:lnTo>
                    <a:pt x="6811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1" name="CustomShape 9"/>
            <p:cNvSpPr/>
            <p:nvPr/>
          </p:nvSpPr>
          <p:spPr>
            <a:xfrm>
              <a:off x="6878880" y="957960"/>
              <a:ext cx="2195640" cy="28440"/>
            </a:xfrm>
            <a:custGeom>
              <a:avLst/>
              <a:gdLst/>
              <a:ahLst/>
              <a:rect l="l" t="t" r="r" b="b"/>
              <a:pathLst>
                <a:path w="6102" h="82">
                  <a:moveTo>
                    <a:pt x="6061" y="0"/>
                  </a:moveTo>
                  <a:lnTo>
                    <a:pt x="6061" y="0"/>
                  </a:lnTo>
                  <a:cubicBezTo>
                    <a:pt x="6068" y="0"/>
                    <a:pt x="6075" y="2"/>
                    <a:pt x="6081" y="5"/>
                  </a:cubicBezTo>
                  <a:cubicBezTo>
                    <a:pt x="6087" y="9"/>
                    <a:pt x="6092" y="14"/>
                    <a:pt x="6096" y="20"/>
                  </a:cubicBezTo>
                  <a:cubicBezTo>
                    <a:pt x="6099" y="26"/>
                    <a:pt x="6101" y="33"/>
                    <a:pt x="6101" y="41"/>
                  </a:cubicBezTo>
                  <a:lnTo>
                    <a:pt x="6101" y="40"/>
                  </a:lnTo>
                  <a:lnTo>
                    <a:pt x="6101" y="41"/>
                  </a:lnTo>
                  <a:cubicBezTo>
                    <a:pt x="6101" y="48"/>
                    <a:pt x="6099" y="55"/>
                    <a:pt x="6096" y="61"/>
                  </a:cubicBezTo>
                  <a:cubicBezTo>
                    <a:pt x="6092" y="67"/>
                    <a:pt x="6087" y="72"/>
                    <a:pt x="6081" y="76"/>
                  </a:cubicBezTo>
                  <a:cubicBezTo>
                    <a:pt x="6075" y="79"/>
                    <a:pt x="6068" y="81"/>
                    <a:pt x="6061" y="81"/>
                  </a:cubicBezTo>
                  <a:lnTo>
                    <a:pt x="41" y="81"/>
                  </a:lnTo>
                  <a:lnTo>
                    <a:pt x="41" y="81"/>
                  </a:lnTo>
                  <a:cubicBezTo>
                    <a:pt x="33" y="81"/>
                    <a:pt x="26" y="79"/>
                    <a:pt x="20" y="76"/>
                  </a:cubicBezTo>
                  <a:cubicBezTo>
                    <a:pt x="14" y="72"/>
                    <a:pt x="9" y="67"/>
                    <a:pt x="5" y="61"/>
                  </a:cubicBezTo>
                  <a:cubicBezTo>
                    <a:pt x="2" y="55"/>
                    <a:pt x="0" y="48"/>
                    <a:pt x="0" y="41"/>
                  </a:cubicBezTo>
                  <a:lnTo>
                    <a:pt x="1" y="40"/>
                  </a:lnTo>
                  <a:lnTo>
                    <a:pt x="0" y="41"/>
                  </a:lnTo>
                  <a:lnTo>
                    <a:pt x="0" y="41"/>
                  </a:lnTo>
                  <a:cubicBezTo>
                    <a:pt x="0" y="33"/>
                    <a:pt x="2" y="26"/>
                    <a:pt x="5" y="20"/>
                  </a:cubicBezTo>
                  <a:cubicBezTo>
                    <a:pt x="9" y="14"/>
                    <a:pt x="14" y="9"/>
                    <a:pt x="20" y="5"/>
                  </a:cubicBezTo>
                  <a:cubicBezTo>
                    <a:pt x="26" y="2"/>
                    <a:pt x="33" y="0"/>
                    <a:pt x="41" y="0"/>
                  </a:cubicBezTo>
                  <a:lnTo>
                    <a:pt x="6061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52" name="PlaceHolder 10"/>
          <p:cNvSpPr>
            <a:spLocks noGrp="1"/>
          </p:cNvSpPr>
          <p:nvPr>
            <p:ph type="title"/>
          </p:nvPr>
        </p:nvSpPr>
        <p:spPr>
          <a:xfrm>
            <a:off x="3240000" y="450000"/>
            <a:ext cx="3599640" cy="89964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3" name="PlaceHolder 11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1370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 rot="60000">
            <a:off x="356400" y="139680"/>
            <a:ext cx="9434880" cy="5219640"/>
          </a:xfrm>
          <a:prstGeom prst="rect">
            <a:avLst/>
          </a:prstGeom>
          <a:gradFill rotWithShape="0">
            <a:gsLst>
              <a:gs pos="0">
                <a:srgbClr val="158466"/>
              </a:gs>
              <a:gs pos="67000">
                <a:srgbClr val="2a6099"/>
              </a:gs>
              <a:gs pos="100000">
                <a:srgbClr val="2a6099"/>
              </a:gs>
            </a:gsLst>
            <a:path path="circle">
              <a:fillToRect l="50000" t="80000" r="50000" b="20000"/>
            </a:path>
          </a:gradFill>
          <a:ln w="1080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CustomShape 2"/>
          <p:cNvSpPr/>
          <p:nvPr/>
        </p:nvSpPr>
        <p:spPr>
          <a:xfrm>
            <a:off x="437760" y="257760"/>
            <a:ext cx="9101880" cy="5321880"/>
          </a:xfrm>
          <a:prstGeom prst="rect">
            <a:avLst/>
          </a:prstGeom>
          <a:solidFill>
            <a:srgbClr val="111111">
              <a:alpha val="64000"/>
            </a:srgbClr>
          </a:solidFill>
          <a:ln w="108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CustomShape 3"/>
          <p:cNvSpPr/>
          <p:nvPr/>
        </p:nvSpPr>
        <p:spPr>
          <a:xfrm>
            <a:off x="540000" y="360000"/>
            <a:ext cx="8999640" cy="521964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8000"/>
              </a:gs>
            </a:gsLst>
            <a:path path="circle">
              <a:fillToRect l="50000" t="100000" r="50000" b="0"/>
            </a:path>
          </a:gradFill>
          <a:ln w="1080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CustomShape 4"/>
          <p:cNvSpPr/>
          <p:nvPr/>
        </p:nvSpPr>
        <p:spPr>
          <a:xfrm>
            <a:off x="452160" y="1209600"/>
            <a:ext cx="9221040" cy="4913640"/>
          </a:xfrm>
          <a:custGeom>
            <a:avLst/>
            <a:gdLst/>
            <a:ahLst/>
            <a:rect l="l" t="t" r="r" b="b"/>
            <a:pathLst>
              <a:path w="25615" h="13650">
                <a:moveTo>
                  <a:pt x="1822" y="6343"/>
                </a:moveTo>
                <a:cubicBezTo>
                  <a:pt x="1919" y="6343"/>
                  <a:pt x="2013" y="6368"/>
                  <a:pt x="2096" y="6416"/>
                </a:cubicBezTo>
                <a:lnTo>
                  <a:pt x="9473" y="10677"/>
                </a:lnTo>
                <a:lnTo>
                  <a:pt x="3450" y="4654"/>
                </a:lnTo>
                <a:cubicBezTo>
                  <a:pt x="3382" y="4586"/>
                  <a:pt x="3333" y="4501"/>
                  <a:pt x="3308" y="4408"/>
                </a:cubicBezTo>
                <a:cubicBezTo>
                  <a:pt x="3283" y="4315"/>
                  <a:pt x="3283" y="4217"/>
                  <a:pt x="3308" y="4124"/>
                </a:cubicBezTo>
                <a:cubicBezTo>
                  <a:pt x="3333" y="4031"/>
                  <a:pt x="3382" y="3947"/>
                  <a:pt x="3450" y="3878"/>
                </a:cubicBezTo>
                <a:cubicBezTo>
                  <a:pt x="3518" y="3810"/>
                  <a:pt x="3603" y="3761"/>
                  <a:pt x="3696" y="3736"/>
                </a:cubicBezTo>
                <a:cubicBezTo>
                  <a:pt x="3789" y="3712"/>
                  <a:pt x="3887" y="3712"/>
                  <a:pt x="3980" y="3736"/>
                </a:cubicBezTo>
                <a:cubicBezTo>
                  <a:pt x="4073" y="3761"/>
                  <a:pt x="4158" y="3810"/>
                  <a:pt x="4226" y="3878"/>
                </a:cubicBezTo>
                <a:lnTo>
                  <a:pt x="10246" y="9898"/>
                </a:lnTo>
                <a:lnTo>
                  <a:pt x="5990" y="2523"/>
                </a:lnTo>
                <a:cubicBezTo>
                  <a:pt x="5941" y="2440"/>
                  <a:pt x="5916" y="2345"/>
                  <a:pt x="5916" y="2249"/>
                </a:cubicBezTo>
                <a:cubicBezTo>
                  <a:pt x="5916" y="2153"/>
                  <a:pt x="5941" y="2058"/>
                  <a:pt x="5990" y="1975"/>
                </a:cubicBezTo>
                <a:cubicBezTo>
                  <a:pt x="6038" y="1892"/>
                  <a:pt x="6107" y="1822"/>
                  <a:pt x="6190" y="1774"/>
                </a:cubicBezTo>
                <a:cubicBezTo>
                  <a:pt x="6274" y="1726"/>
                  <a:pt x="6368" y="1701"/>
                  <a:pt x="6465" y="1701"/>
                </a:cubicBezTo>
                <a:cubicBezTo>
                  <a:pt x="6561" y="1701"/>
                  <a:pt x="6656" y="1726"/>
                  <a:pt x="6739" y="1774"/>
                </a:cubicBezTo>
                <a:cubicBezTo>
                  <a:pt x="6822" y="1822"/>
                  <a:pt x="6892" y="1892"/>
                  <a:pt x="6940" y="1975"/>
                </a:cubicBezTo>
                <a:lnTo>
                  <a:pt x="11200" y="9357"/>
                </a:lnTo>
                <a:lnTo>
                  <a:pt x="8993" y="1122"/>
                </a:lnTo>
                <a:cubicBezTo>
                  <a:pt x="8968" y="1029"/>
                  <a:pt x="8968" y="931"/>
                  <a:pt x="8993" y="838"/>
                </a:cubicBezTo>
                <a:cubicBezTo>
                  <a:pt x="9018" y="745"/>
                  <a:pt x="9067" y="661"/>
                  <a:pt x="9135" y="593"/>
                </a:cubicBezTo>
                <a:cubicBezTo>
                  <a:pt x="9203" y="524"/>
                  <a:pt x="9288" y="476"/>
                  <a:pt x="9381" y="451"/>
                </a:cubicBezTo>
                <a:cubicBezTo>
                  <a:pt x="9474" y="426"/>
                  <a:pt x="9572" y="426"/>
                  <a:pt x="9665" y="451"/>
                </a:cubicBezTo>
                <a:cubicBezTo>
                  <a:pt x="9758" y="476"/>
                  <a:pt x="9843" y="524"/>
                  <a:pt x="9911" y="593"/>
                </a:cubicBezTo>
                <a:cubicBezTo>
                  <a:pt x="9979" y="661"/>
                  <a:pt x="10028" y="745"/>
                  <a:pt x="10053" y="838"/>
                </a:cubicBezTo>
                <a:lnTo>
                  <a:pt x="12259" y="9073"/>
                </a:lnTo>
                <a:lnTo>
                  <a:pt x="12259" y="549"/>
                </a:lnTo>
                <a:cubicBezTo>
                  <a:pt x="12259" y="452"/>
                  <a:pt x="12285" y="358"/>
                  <a:pt x="12333" y="274"/>
                </a:cubicBezTo>
                <a:cubicBezTo>
                  <a:pt x="12381" y="191"/>
                  <a:pt x="12450" y="122"/>
                  <a:pt x="12534" y="73"/>
                </a:cubicBezTo>
                <a:cubicBezTo>
                  <a:pt x="12617" y="25"/>
                  <a:pt x="12712" y="0"/>
                  <a:pt x="12808" y="0"/>
                </a:cubicBezTo>
                <a:cubicBezTo>
                  <a:pt x="12904" y="0"/>
                  <a:pt x="12999" y="25"/>
                  <a:pt x="13082" y="73"/>
                </a:cubicBezTo>
                <a:cubicBezTo>
                  <a:pt x="13165" y="122"/>
                  <a:pt x="13235" y="191"/>
                  <a:pt x="13283" y="274"/>
                </a:cubicBezTo>
                <a:cubicBezTo>
                  <a:pt x="13331" y="358"/>
                  <a:pt x="13356" y="452"/>
                  <a:pt x="13356" y="549"/>
                </a:cubicBezTo>
                <a:lnTo>
                  <a:pt x="13356" y="9065"/>
                </a:lnTo>
                <a:lnTo>
                  <a:pt x="15560" y="842"/>
                </a:lnTo>
                <a:cubicBezTo>
                  <a:pt x="15585" y="749"/>
                  <a:pt x="15634" y="664"/>
                  <a:pt x="15702" y="596"/>
                </a:cubicBezTo>
                <a:cubicBezTo>
                  <a:pt x="15770" y="528"/>
                  <a:pt x="15855" y="479"/>
                  <a:pt x="15948" y="454"/>
                </a:cubicBezTo>
                <a:cubicBezTo>
                  <a:pt x="16041" y="429"/>
                  <a:pt x="16138" y="429"/>
                  <a:pt x="16231" y="454"/>
                </a:cubicBezTo>
                <a:cubicBezTo>
                  <a:pt x="16324" y="479"/>
                  <a:pt x="16409" y="528"/>
                  <a:pt x="16477" y="596"/>
                </a:cubicBezTo>
                <a:cubicBezTo>
                  <a:pt x="16545" y="664"/>
                  <a:pt x="16594" y="749"/>
                  <a:pt x="16619" y="842"/>
                </a:cubicBezTo>
                <a:cubicBezTo>
                  <a:pt x="16644" y="935"/>
                  <a:pt x="16644" y="1033"/>
                  <a:pt x="16619" y="1126"/>
                </a:cubicBezTo>
                <a:lnTo>
                  <a:pt x="14414" y="9358"/>
                </a:lnTo>
                <a:lnTo>
                  <a:pt x="18676" y="1975"/>
                </a:lnTo>
                <a:cubicBezTo>
                  <a:pt x="18724" y="1892"/>
                  <a:pt x="18794" y="1822"/>
                  <a:pt x="18877" y="1774"/>
                </a:cubicBezTo>
                <a:cubicBezTo>
                  <a:pt x="18960" y="1726"/>
                  <a:pt x="19055" y="1701"/>
                  <a:pt x="19151" y="1701"/>
                </a:cubicBezTo>
                <a:cubicBezTo>
                  <a:pt x="19247" y="1701"/>
                  <a:pt x="19342" y="1726"/>
                  <a:pt x="19425" y="1774"/>
                </a:cubicBezTo>
                <a:cubicBezTo>
                  <a:pt x="19509" y="1822"/>
                  <a:pt x="19578" y="1892"/>
                  <a:pt x="19626" y="1975"/>
                </a:cubicBezTo>
                <a:cubicBezTo>
                  <a:pt x="19674" y="2058"/>
                  <a:pt x="19700" y="2153"/>
                  <a:pt x="19700" y="2249"/>
                </a:cubicBezTo>
                <a:cubicBezTo>
                  <a:pt x="19700" y="2346"/>
                  <a:pt x="19674" y="2440"/>
                  <a:pt x="19626" y="2524"/>
                </a:cubicBezTo>
                <a:lnTo>
                  <a:pt x="19626" y="2523"/>
                </a:lnTo>
                <a:lnTo>
                  <a:pt x="19626" y="2524"/>
                </a:lnTo>
                <a:lnTo>
                  <a:pt x="15369" y="9897"/>
                </a:lnTo>
                <a:lnTo>
                  <a:pt x="21388" y="3878"/>
                </a:lnTo>
                <a:cubicBezTo>
                  <a:pt x="21456" y="3810"/>
                  <a:pt x="21541" y="3761"/>
                  <a:pt x="21634" y="3736"/>
                </a:cubicBezTo>
                <a:cubicBezTo>
                  <a:pt x="21727" y="3711"/>
                  <a:pt x="21825" y="3711"/>
                  <a:pt x="21918" y="3736"/>
                </a:cubicBezTo>
                <a:cubicBezTo>
                  <a:pt x="22011" y="3761"/>
                  <a:pt x="22096" y="3810"/>
                  <a:pt x="22164" y="3878"/>
                </a:cubicBezTo>
                <a:cubicBezTo>
                  <a:pt x="22232" y="3946"/>
                  <a:pt x="22281" y="4031"/>
                  <a:pt x="22306" y="4124"/>
                </a:cubicBezTo>
                <a:cubicBezTo>
                  <a:pt x="22331" y="4217"/>
                  <a:pt x="22331" y="4315"/>
                  <a:pt x="22306" y="4408"/>
                </a:cubicBezTo>
                <a:cubicBezTo>
                  <a:pt x="22281" y="4501"/>
                  <a:pt x="22232" y="4585"/>
                  <a:pt x="22164" y="4653"/>
                </a:cubicBezTo>
                <a:lnTo>
                  <a:pt x="16137" y="10681"/>
                </a:lnTo>
                <a:lnTo>
                  <a:pt x="23519" y="6418"/>
                </a:lnTo>
                <a:cubicBezTo>
                  <a:pt x="23603" y="6370"/>
                  <a:pt x="23697" y="6345"/>
                  <a:pt x="23794" y="6345"/>
                </a:cubicBezTo>
                <a:cubicBezTo>
                  <a:pt x="23890" y="6345"/>
                  <a:pt x="23984" y="6370"/>
                  <a:pt x="24068" y="6418"/>
                </a:cubicBezTo>
                <a:cubicBezTo>
                  <a:pt x="24151" y="6466"/>
                  <a:pt x="24220" y="6536"/>
                  <a:pt x="24269" y="6619"/>
                </a:cubicBezTo>
                <a:cubicBezTo>
                  <a:pt x="24317" y="6702"/>
                  <a:pt x="24342" y="6797"/>
                  <a:pt x="24342" y="6893"/>
                </a:cubicBezTo>
                <a:cubicBezTo>
                  <a:pt x="24342" y="6990"/>
                  <a:pt x="24317" y="7084"/>
                  <a:pt x="24269" y="7168"/>
                </a:cubicBezTo>
                <a:cubicBezTo>
                  <a:pt x="24220" y="7251"/>
                  <a:pt x="24151" y="7320"/>
                  <a:pt x="24068" y="7368"/>
                </a:cubicBezTo>
                <a:lnTo>
                  <a:pt x="16695" y="11625"/>
                </a:lnTo>
                <a:lnTo>
                  <a:pt x="24917" y="9422"/>
                </a:lnTo>
                <a:cubicBezTo>
                  <a:pt x="25010" y="9397"/>
                  <a:pt x="25108" y="9397"/>
                  <a:pt x="25201" y="9422"/>
                </a:cubicBezTo>
                <a:cubicBezTo>
                  <a:pt x="25294" y="9447"/>
                  <a:pt x="25379" y="9496"/>
                  <a:pt x="25447" y="9564"/>
                </a:cubicBezTo>
                <a:cubicBezTo>
                  <a:pt x="25515" y="9632"/>
                  <a:pt x="25564" y="9717"/>
                  <a:pt x="25589" y="9810"/>
                </a:cubicBezTo>
                <a:cubicBezTo>
                  <a:pt x="25614" y="9903"/>
                  <a:pt x="25614" y="10001"/>
                  <a:pt x="25589" y="10094"/>
                </a:cubicBezTo>
                <a:cubicBezTo>
                  <a:pt x="25564" y="10187"/>
                  <a:pt x="25515" y="10272"/>
                  <a:pt x="25447" y="10340"/>
                </a:cubicBezTo>
                <a:cubicBezTo>
                  <a:pt x="25379" y="10408"/>
                  <a:pt x="25294" y="10457"/>
                  <a:pt x="25201" y="10482"/>
                </a:cubicBezTo>
                <a:lnTo>
                  <a:pt x="13476" y="13623"/>
                </a:lnTo>
                <a:cubicBezTo>
                  <a:pt x="13383" y="13648"/>
                  <a:pt x="13286" y="13648"/>
                  <a:pt x="13193" y="13623"/>
                </a:cubicBezTo>
                <a:cubicBezTo>
                  <a:pt x="13100" y="13598"/>
                  <a:pt x="13015" y="13549"/>
                  <a:pt x="12947" y="13481"/>
                </a:cubicBezTo>
                <a:cubicBezTo>
                  <a:pt x="12880" y="13415"/>
                  <a:pt x="12832" y="13333"/>
                  <a:pt x="12807" y="13243"/>
                </a:cubicBezTo>
                <a:cubicBezTo>
                  <a:pt x="12781" y="13333"/>
                  <a:pt x="12733" y="13416"/>
                  <a:pt x="12667" y="13482"/>
                </a:cubicBezTo>
                <a:cubicBezTo>
                  <a:pt x="12599" y="13550"/>
                  <a:pt x="12514" y="13599"/>
                  <a:pt x="12421" y="13624"/>
                </a:cubicBezTo>
                <a:cubicBezTo>
                  <a:pt x="12328" y="13649"/>
                  <a:pt x="12230" y="13649"/>
                  <a:pt x="12137" y="13624"/>
                </a:cubicBezTo>
                <a:lnTo>
                  <a:pt x="12136" y="13624"/>
                </a:lnTo>
                <a:lnTo>
                  <a:pt x="413" y="10483"/>
                </a:lnTo>
                <a:cubicBezTo>
                  <a:pt x="320" y="10458"/>
                  <a:pt x="235" y="10409"/>
                  <a:pt x="167" y="10341"/>
                </a:cubicBezTo>
                <a:cubicBezTo>
                  <a:pt x="99" y="10273"/>
                  <a:pt x="50" y="10188"/>
                  <a:pt x="25" y="10095"/>
                </a:cubicBezTo>
                <a:cubicBezTo>
                  <a:pt x="0" y="10002"/>
                  <a:pt x="0" y="9904"/>
                  <a:pt x="25" y="9811"/>
                </a:cubicBezTo>
                <a:cubicBezTo>
                  <a:pt x="50" y="9718"/>
                  <a:pt x="99" y="9633"/>
                  <a:pt x="167" y="9565"/>
                </a:cubicBezTo>
                <a:cubicBezTo>
                  <a:pt x="235" y="9497"/>
                  <a:pt x="320" y="9448"/>
                  <a:pt x="413" y="9423"/>
                </a:cubicBezTo>
                <a:cubicBezTo>
                  <a:pt x="506" y="9398"/>
                  <a:pt x="603" y="9398"/>
                  <a:pt x="696" y="9423"/>
                </a:cubicBezTo>
                <a:lnTo>
                  <a:pt x="8927" y="11628"/>
                </a:lnTo>
                <a:lnTo>
                  <a:pt x="1548" y="7366"/>
                </a:lnTo>
                <a:cubicBezTo>
                  <a:pt x="1464" y="7318"/>
                  <a:pt x="1395" y="7249"/>
                  <a:pt x="1347" y="7165"/>
                </a:cubicBezTo>
                <a:cubicBezTo>
                  <a:pt x="1299" y="7082"/>
                  <a:pt x="1274" y="6987"/>
                  <a:pt x="1274" y="6891"/>
                </a:cubicBezTo>
                <a:cubicBezTo>
                  <a:pt x="1274" y="6795"/>
                  <a:pt x="1299" y="6700"/>
                  <a:pt x="1347" y="6617"/>
                </a:cubicBezTo>
                <a:cubicBezTo>
                  <a:pt x="1395" y="6534"/>
                  <a:pt x="1465" y="6464"/>
                  <a:pt x="1548" y="6416"/>
                </a:cubicBezTo>
                <a:cubicBezTo>
                  <a:pt x="1631" y="6368"/>
                  <a:pt x="1726" y="6343"/>
                  <a:pt x="1822" y="6343"/>
                </a:cubicBezTo>
                <a:close/>
              </a:path>
            </a:pathLst>
          </a:custGeom>
          <a:solidFill>
            <a:srgbClr val="ffffa6">
              <a:alpha val="4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94" name="Group 5"/>
          <p:cNvGrpSpPr/>
          <p:nvPr/>
        </p:nvGrpSpPr>
        <p:grpSpPr>
          <a:xfrm>
            <a:off x="747720" y="866880"/>
            <a:ext cx="8584200" cy="119520"/>
            <a:chOff x="747720" y="866880"/>
            <a:chExt cx="8584200" cy="119520"/>
          </a:xfrm>
        </p:grpSpPr>
        <p:sp>
          <p:nvSpPr>
            <p:cNvPr id="195" name="CustomShape 6"/>
            <p:cNvSpPr/>
            <p:nvPr/>
          </p:nvSpPr>
          <p:spPr>
            <a:xfrm>
              <a:off x="747720" y="866880"/>
              <a:ext cx="2465640" cy="28440"/>
            </a:xfrm>
            <a:custGeom>
              <a:avLst/>
              <a:gdLst/>
              <a:ahLst/>
              <a:rect l="l" t="t" r="r" b="b"/>
              <a:pathLst>
                <a:path w="6852" h="82">
                  <a:moveTo>
                    <a:pt x="40" y="0"/>
                  </a:moveTo>
                  <a:lnTo>
                    <a:pt x="41" y="0"/>
                  </a:lnTo>
                  <a:cubicBezTo>
                    <a:pt x="33" y="0"/>
                    <a:pt x="26" y="2"/>
                    <a:pt x="20" y="5"/>
                  </a:cubicBezTo>
                  <a:cubicBezTo>
                    <a:pt x="14" y="9"/>
                    <a:pt x="9" y="14"/>
                    <a:pt x="5" y="20"/>
                  </a:cubicBezTo>
                  <a:cubicBezTo>
                    <a:pt x="2" y="26"/>
                    <a:pt x="0" y="33"/>
                    <a:pt x="0" y="41"/>
                  </a:cubicBezTo>
                  <a:lnTo>
                    <a:pt x="0" y="40"/>
                  </a:lnTo>
                  <a:lnTo>
                    <a:pt x="0" y="41"/>
                  </a:lnTo>
                  <a:cubicBezTo>
                    <a:pt x="0" y="48"/>
                    <a:pt x="2" y="55"/>
                    <a:pt x="5" y="61"/>
                  </a:cubicBezTo>
                  <a:cubicBezTo>
                    <a:pt x="9" y="67"/>
                    <a:pt x="14" y="72"/>
                    <a:pt x="20" y="76"/>
                  </a:cubicBezTo>
                  <a:cubicBezTo>
                    <a:pt x="26" y="79"/>
                    <a:pt x="33" y="81"/>
                    <a:pt x="41" y="81"/>
                  </a:cubicBezTo>
                  <a:lnTo>
                    <a:pt x="6810" y="81"/>
                  </a:lnTo>
                  <a:lnTo>
                    <a:pt x="6811" y="81"/>
                  </a:lnTo>
                  <a:cubicBezTo>
                    <a:pt x="6818" y="81"/>
                    <a:pt x="6825" y="79"/>
                    <a:pt x="6831" y="76"/>
                  </a:cubicBezTo>
                  <a:cubicBezTo>
                    <a:pt x="6837" y="72"/>
                    <a:pt x="6842" y="67"/>
                    <a:pt x="6846" y="61"/>
                  </a:cubicBezTo>
                  <a:cubicBezTo>
                    <a:pt x="6849" y="55"/>
                    <a:pt x="6851" y="48"/>
                    <a:pt x="6851" y="41"/>
                  </a:cubicBezTo>
                  <a:lnTo>
                    <a:pt x="6850" y="40"/>
                  </a:lnTo>
                  <a:lnTo>
                    <a:pt x="6851" y="41"/>
                  </a:lnTo>
                  <a:lnTo>
                    <a:pt x="6851" y="41"/>
                  </a:lnTo>
                  <a:cubicBezTo>
                    <a:pt x="6851" y="33"/>
                    <a:pt x="6849" y="26"/>
                    <a:pt x="6846" y="20"/>
                  </a:cubicBezTo>
                  <a:cubicBezTo>
                    <a:pt x="6842" y="14"/>
                    <a:pt x="6837" y="9"/>
                    <a:pt x="6831" y="5"/>
                  </a:cubicBezTo>
                  <a:cubicBezTo>
                    <a:pt x="6825" y="2"/>
                    <a:pt x="6818" y="0"/>
                    <a:pt x="6811" y="0"/>
                  </a:cubicBezTo>
                  <a:lnTo>
                    <a:pt x="40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6" name="CustomShape 7"/>
            <p:cNvSpPr/>
            <p:nvPr/>
          </p:nvSpPr>
          <p:spPr>
            <a:xfrm>
              <a:off x="1005120" y="957960"/>
              <a:ext cx="2195640" cy="28440"/>
            </a:xfrm>
            <a:custGeom>
              <a:avLst/>
              <a:gdLst/>
              <a:ahLst/>
              <a:rect l="l" t="t" r="r" b="b"/>
              <a:pathLst>
                <a:path w="6102" h="82">
                  <a:moveTo>
                    <a:pt x="40" y="0"/>
                  </a:moveTo>
                  <a:lnTo>
                    <a:pt x="41" y="0"/>
                  </a:lnTo>
                  <a:cubicBezTo>
                    <a:pt x="33" y="0"/>
                    <a:pt x="26" y="2"/>
                    <a:pt x="20" y="5"/>
                  </a:cubicBezTo>
                  <a:cubicBezTo>
                    <a:pt x="14" y="9"/>
                    <a:pt x="9" y="14"/>
                    <a:pt x="5" y="20"/>
                  </a:cubicBezTo>
                  <a:cubicBezTo>
                    <a:pt x="2" y="26"/>
                    <a:pt x="0" y="33"/>
                    <a:pt x="0" y="41"/>
                  </a:cubicBezTo>
                  <a:lnTo>
                    <a:pt x="0" y="40"/>
                  </a:lnTo>
                  <a:lnTo>
                    <a:pt x="0" y="41"/>
                  </a:lnTo>
                  <a:cubicBezTo>
                    <a:pt x="0" y="48"/>
                    <a:pt x="2" y="55"/>
                    <a:pt x="5" y="61"/>
                  </a:cubicBezTo>
                  <a:cubicBezTo>
                    <a:pt x="9" y="67"/>
                    <a:pt x="14" y="72"/>
                    <a:pt x="20" y="76"/>
                  </a:cubicBezTo>
                  <a:cubicBezTo>
                    <a:pt x="26" y="79"/>
                    <a:pt x="33" y="81"/>
                    <a:pt x="41" y="81"/>
                  </a:cubicBezTo>
                  <a:lnTo>
                    <a:pt x="6060" y="81"/>
                  </a:lnTo>
                  <a:lnTo>
                    <a:pt x="6061" y="81"/>
                  </a:lnTo>
                  <a:cubicBezTo>
                    <a:pt x="6068" y="81"/>
                    <a:pt x="6075" y="79"/>
                    <a:pt x="6081" y="76"/>
                  </a:cubicBezTo>
                  <a:cubicBezTo>
                    <a:pt x="6087" y="72"/>
                    <a:pt x="6092" y="67"/>
                    <a:pt x="6096" y="61"/>
                  </a:cubicBezTo>
                  <a:cubicBezTo>
                    <a:pt x="6099" y="55"/>
                    <a:pt x="6101" y="48"/>
                    <a:pt x="6101" y="41"/>
                  </a:cubicBezTo>
                  <a:lnTo>
                    <a:pt x="6100" y="40"/>
                  </a:lnTo>
                  <a:lnTo>
                    <a:pt x="6101" y="41"/>
                  </a:lnTo>
                  <a:lnTo>
                    <a:pt x="6101" y="41"/>
                  </a:lnTo>
                  <a:cubicBezTo>
                    <a:pt x="6101" y="33"/>
                    <a:pt x="6099" y="26"/>
                    <a:pt x="6096" y="20"/>
                  </a:cubicBezTo>
                  <a:cubicBezTo>
                    <a:pt x="6092" y="14"/>
                    <a:pt x="6087" y="9"/>
                    <a:pt x="6081" y="5"/>
                  </a:cubicBezTo>
                  <a:cubicBezTo>
                    <a:pt x="6075" y="2"/>
                    <a:pt x="6068" y="0"/>
                    <a:pt x="6061" y="0"/>
                  </a:cubicBezTo>
                  <a:lnTo>
                    <a:pt x="40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7" name="CustomShape 8"/>
            <p:cNvSpPr/>
            <p:nvPr/>
          </p:nvSpPr>
          <p:spPr>
            <a:xfrm>
              <a:off x="6866280" y="866880"/>
              <a:ext cx="2465640" cy="28440"/>
            </a:xfrm>
            <a:custGeom>
              <a:avLst/>
              <a:gdLst/>
              <a:ahLst/>
              <a:rect l="l" t="t" r="r" b="b"/>
              <a:pathLst>
                <a:path w="6852" h="82">
                  <a:moveTo>
                    <a:pt x="6811" y="0"/>
                  </a:moveTo>
                  <a:lnTo>
                    <a:pt x="6811" y="0"/>
                  </a:lnTo>
                  <a:cubicBezTo>
                    <a:pt x="6818" y="0"/>
                    <a:pt x="6825" y="2"/>
                    <a:pt x="6831" y="5"/>
                  </a:cubicBezTo>
                  <a:cubicBezTo>
                    <a:pt x="6837" y="9"/>
                    <a:pt x="6842" y="14"/>
                    <a:pt x="6846" y="20"/>
                  </a:cubicBezTo>
                  <a:cubicBezTo>
                    <a:pt x="6849" y="26"/>
                    <a:pt x="6851" y="33"/>
                    <a:pt x="6851" y="41"/>
                  </a:cubicBezTo>
                  <a:lnTo>
                    <a:pt x="6851" y="40"/>
                  </a:lnTo>
                  <a:lnTo>
                    <a:pt x="6851" y="41"/>
                  </a:lnTo>
                  <a:cubicBezTo>
                    <a:pt x="6851" y="48"/>
                    <a:pt x="6849" y="55"/>
                    <a:pt x="6846" y="61"/>
                  </a:cubicBezTo>
                  <a:cubicBezTo>
                    <a:pt x="6842" y="67"/>
                    <a:pt x="6837" y="72"/>
                    <a:pt x="6831" y="76"/>
                  </a:cubicBezTo>
                  <a:cubicBezTo>
                    <a:pt x="6825" y="79"/>
                    <a:pt x="6818" y="81"/>
                    <a:pt x="6811" y="81"/>
                  </a:cubicBezTo>
                  <a:lnTo>
                    <a:pt x="41" y="81"/>
                  </a:lnTo>
                  <a:lnTo>
                    <a:pt x="41" y="81"/>
                  </a:lnTo>
                  <a:cubicBezTo>
                    <a:pt x="33" y="81"/>
                    <a:pt x="26" y="79"/>
                    <a:pt x="20" y="76"/>
                  </a:cubicBezTo>
                  <a:cubicBezTo>
                    <a:pt x="14" y="72"/>
                    <a:pt x="9" y="67"/>
                    <a:pt x="5" y="61"/>
                  </a:cubicBezTo>
                  <a:cubicBezTo>
                    <a:pt x="2" y="55"/>
                    <a:pt x="0" y="48"/>
                    <a:pt x="0" y="41"/>
                  </a:cubicBezTo>
                  <a:lnTo>
                    <a:pt x="1" y="40"/>
                  </a:lnTo>
                  <a:lnTo>
                    <a:pt x="0" y="41"/>
                  </a:lnTo>
                  <a:lnTo>
                    <a:pt x="0" y="41"/>
                  </a:lnTo>
                  <a:cubicBezTo>
                    <a:pt x="0" y="33"/>
                    <a:pt x="2" y="26"/>
                    <a:pt x="5" y="20"/>
                  </a:cubicBezTo>
                  <a:cubicBezTo>
                    <a:pt x="9" y="14"/>
                    <a:pt x="14" y="9"/>
                    <a:pt x="20" y="5"/>
                  </a:cubicBezTo>
                  <a:cubicBezTo>
                    <a:pt x="26" y="2"/>
                    <a:pt x="33" y="0"/>
                    <a:pt x="41" y="0"/>
                  </a:cubicBezTo>
                  <a:lnTo>
                    <a:pt x="6811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8" name="CustomShape 9"/>
            <p:cNvSpPr/>
            <p:nvPr/>
          </p:nvSpPr>
          <p:spPr>
            <a:xfrm>
              <a:off x="6878880" y="957960"/>
              <a:ext cx="2195640" cy="28440"/>
            </a:xfrm>
            <a:custGeom>
              <a:avLst/>
              <a:gdLst/>
              <a:ahLst/>
              <a:rect l="l" t="t" r="r" b="b"/>
              <a:pathLst>
                <a:path w="6102" h="82">
                  <a:moveTo>
                    <a:pt x="6061" y="0"/>
                  </a:moveTo>
                  <a:lnTo>
                    <a:pt x="6061" y="0"/>
                  </a:lnTo>
                  <a:cubicBezTo>
                    <a:pt x="6068" y="0"/>
                    <a:pt x="6075" y="2"/>
                    <a:pt x="6081" y="5"/>
                  </a:cubicBezTo>
                  <a:cubicBezTo>
                    <a:pt x="6087" y="9"/>
                    <a:pt x="6092" y="14"/>
                    <a:pt x="6096" y="20"/>
                  </a:cubicBezTo>
                  <a:cubicBezTo>
                    <a:pt x="6099" y="26"/>
                    <a:pt x="6101" y="33"/>
                    <a:pt x="6101" y="41"/>
                  </a:cubicBezTo>
                  <a:lnTo>
                    <a:pt x="6101" y="40"/>
                  </a:lnTo>
                  <a:lnTo>
                    <a:pt x="6101" y="41"/>
                  </a:lnTo>
                  <a:cubicBezTo>
                    <a:pt x="6101" y="48"/>
                    <a:pt x="6099" y="55"/>
                    <a:pt x="6096" y="61"/>
                  </a:cubicBezTo>
                  <a:cubicBezTo>
                    <a:pt x="6092" y="67"/>
                    <a:pt x="6087" y="72"/>
                    <a:pt x="6081" y="76"/>
                  </a:cubicBezTo>
                  <a:cubicBezTo>
                    <a:pt x="6075" y="79"/>
                    <a:pt x="6068" y="81"/>
                    <a:pt x="6061" y="81"/>
                  </a:cubicBezTo>
                  <a:lnTo>
                    <a:pt x="41" y="81"/>
                  </a:lnTo>
                  <a:lnTo>
                    <a:pt x="41" y="81"/>
                  </a:lnTo>
                  <a:cubicBezTo>
                    <a:pt x="33" y="81"/>
                    <a:pt x="26" y="79"/>
                    <a:pt x="20" y="76"/>
                  </a:cubicBezTo>
                  <a:cubicBezTo>
                    <a:pt x="14" y="72"/>
                    <a:pt x="9" y="67"/>
                    <a:pt x="5" y="61"/>
                  </a:cubicBezTo>
                  <a:cubicBezTo>
                    <a:pt x="2" y="55"/>
                    <a:pt x="0" y="48"/>
                    <a:pt x="0" y="41"/>
                  </a:cubicBezTo>
                  <a:lnTo>
                    <a:pt x="1" y="40"/>
                  </a:lnTo>
                  <a:lnTo>
                    <a:pt x="0" y="41"/>
                  </a:lnTo>
                  <a:lnTo>
                    <a:pt x="0" y="41"/>
                  </a:lnTo>
                  <a:cubicBezTo>
                    <a:pt x="0" y="33"/>
                    <a:pt x="2" y="26"/>
                    <a:pt x="5" y="20"/>
                  </a:cubicBezTo>
                  <a:cubicBezTo>
                    <a:pt x="9" y="14"/>
                    <a:pt x="14" y="9"/>
                    <a:pt x="20" y="5"/>
                  </a:cubicBezTo>
                  <a:cubicBezTo>
                    <a:pt x="26" y="2"/>
                    <a:pt x="33" y="0"/>
                    <a:pt x="41" y="0"/>
                  </a:cubicBezTo>
                  <a:lnTo>
                    <a:pt x="6061" y="0"/>
                  </a:lnTo>
                </a:path>
              </a:pathLst>
            </a:custGeom>
            <a:solidFill>
              <a:srgbClr val="ffffff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99" name="PlaceHolder 10"/>
          <p:cNvSpPr>
            <a:spLocks noGrp="1"/>
          </p:cNvSpPr>
          <p:nvPr>
            <p:ph type="title"/>
          </p:nvPr>
        </p:nvSpPr>
        <p:spPr>
          <a:xfrm>
            <a:off x="3240000" y="450000"/>
            <a:ext cx="3599640" cy="89964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0" name="PlaceHolder 11"/>
          <p:cNvSpPr>
            <a:spLocks noGrp="1"/>
          </p:cNvSpPr>
          <p:nvPr>
            <p:ph type="body"/>
          </p:nvPr>
        </p:nvSpPr>
        <p:spPr>
          <a:xfrm>
            <a:off x="900000" y="1440000"/>
            <a:ext cx="8279640" cy="359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s://davidboje.com/#encyclopedia" TargetMode="Externa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hyperlink" Target="https://www.worldscientific.com/" TargetMode="External"/><Relationship Id="rId3" Type="http://schemas.openxmlformats.org/officeDocument/2006/relationships/slideLayout" Target="../slideLayouts/slideLayout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mailto:zrlee@wspc.com" TargetMode="External"/><Relationship Id="rId2" Type="http://schemas.openxmlformats.org/officeDocument/2006/relationships/slideLayout" Target="../slideLayouts/slideLayout3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s://www.worldscientific.com/doi/epdf/10.1142/S2345737620500037" TargetMode="External"/><Relationship Id="rId2" Type="http://schemas.openxmlformats.org/officeDocument/2006/relationships/slideLayout" Target="../slideLayouts/slideLayout4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CustomShape 1"/>
          <p:cNvSpPr/>
          <p:nvPr/>
        </p:nvSpPr>
        <p:spPr>
          <a:xfrm>
            <a:off x="685800" y="198000"/>
            <a:ext cx="8457840" cy="140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Business Storytelling Encyclopedia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238" name="CustomShape 2"/>
          <p:cNvSpPr/>
          <p:nvPr/>
        </p:nvSpPr>
        <p:spPr>
          <a:xfrm>
            <a:off x="900000" y="1440000"/>
            <a:ext cx="3671640" cy="35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Main site </a:t>
            </a:r>
            <a:r>
              <a:rPr b="0" lang="en-US" sz="2400" spc="-1" strike="noStrike" u="sng">
                <a:solidFill>
                  <a:srgbClr val="0000ff"/>
                </a:solidFill>
                <a:uFillTx/>
                <a:latin typeface="Arial"/>
                <a:hlinkClick r:id="rId1"/>
              </a:rPr>
              <a:t>https://davidboje.com/#encyclopedia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239" name="" descr=""/>
          <p:cNvPicPr/>
          <p:nvPr/>
        </p:nvPicPr>
        <p:blipFill>
          <a:blip r:embed="rId2"/>
          <a:stretch/>
        </p:blipFill>
        <p:spPr>
          <a:xfrm>
            <a:off x="2743200" y="3351240"/>
            <a:ext cx="4993920" cy="1097640"/>
          </a:xfrm>
          <a:prstGeom prst="rect">
            <a:avLst/>
          </a:prstGeom>
          <a:ln w="18000">
            <a:noFill/>
          </a:ln>
        </p:spPr>
      </p:pic>
      <p:sp>
        <p:nvSpPr>
          <p:cNvPr id="240" name="CustomShape 3"/>
          <p:cNvSpPr/>
          <p:nvPr/>
        </p:nvSpPr>
        <p:spPr>
          <a:xfrm>
            <a:off x="1828800" y="4572000"/>
            <a:ext cx="6400440" cy="85788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We are making a radical shift in business storytelling by appealing to Ethics and ecology is the new business storytelling paradigm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" name="" descr=""/>
          <p:cNvPicPr/>
          <p:nvPr/>
        </p:nvPicPr>
        <p:blipFill>
          <a:blip r:embed="rId1"/>
          <a:stretch/>
        </p:blipFill>
        <p:spPr>
          <a:xfrm>
            <a:off x="2057400" y="1143000"/>
            <a:ext cx="5956200" cy="4286520"/>
          </a:xfrm>
          <a:prstGeom prst="rect">
            <a:avLst/>
          </a:prstGeom>
          <a:ln w="18000">
            <a:noFill/>
          </a:ln>
        </p:spPr>
      </p:pic>
      <p:sp>
        <p:nvSpPr>
          <p:cNvPr id="242" name="CustomShape 1"/>
          <p:cNvSpPr/>
          <p:nvPr/>
        </p:nvSpPr>
        <p:spPr>
          <a:xfrm>
            <a:off x="914400" y="198000"/>
            <a:ext cx="8457840" cy="140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A paradigm shift in Business Storytelling</a:t>
            </a:r>
            <a:endParaRPr b="0" lang="en-US" sz="3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914400" y="198000"/>
            <a:ext cx="8457840" cy="140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A paradigm shift in Business Storytelling</a:t>
            </a:r>
            <a:endParaRPr b="0" lang="en-US" sz="3300" spc="-1" strike="noStrike">
              <a:latin typeface="Arial"/>
            </a:endParaRPr>
          </a:p>
        </p:txBody>
      </p:sp>
      <p:pic>
        <p:nvPicPr>
          <p:cNvPr id="244" name="" descr=""/>
          <p:cNvPicPr/>
          <p:nvPr/>
        </p:nvPicPr>
        <p:blipFill>
          <a:blip r:embed="rId1"/>
          <a:stretch/>
        </p:blipFill>
        <p:spPr>
          <a:xfrm>
            <a:off x="2057400" y="1207080"/>
            <a:ext cx="5806800" cy="4178880"/>
          </a:xfrm>
          <a:prstGeom prst="rect">
            <a:avLst/>
          </a:prstGeom>
          <a:ln w="180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685800" y="-36000"/>
            <a:ext cx="8915040" cy="1872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1" lang="en-US" sz="2200" spc="-1" strike="noStrike">
                <a:solidFill>
                  <a:srgbClr val="ffffff"/>
                </a:solidFill>
                <a:latin typeface="Arial"/>
              </a:rPr>
              <a:t>World Scientific</a:t>
            </a:r>
            <a:br/>
            <a:r>
              <a:rPr b="1" lang="en-US" sz="2200" spc="-1" strike="noStrike">
                <a:solidFill>
                  <a:srgbClr val="ffffff"/>
                </a:solidFill>
                <a:latin typeface="Arial"/>
              </a:rPr>
              <a:t>Encyclopedia of Business Storytelling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246" name="CustomShape 2"/>
          <p:cNvSpPr/>
          <p:nvPr/>
        </p:nvSpPr>
        <p:spPr>
          <a:xfrm>
            <a:off x="685800" y="1371600"/>
            <a:ext cx="4128840" cy="381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00000"/>
              </a:lnSpc>
            </a:pPr>
            <a:r>
              <a:rPr b="1" lang="en-US" sz="1200" spc="-1" strike="noStrike" u="sng">
                <a:solidFill>
                  <a:srgbClr val="181817"/>
                </a:solidFill>
                <a:uFill>
                  <a:solidFill>
                    <a:srgbClr val="181817"/>
                  </a:solidFill>
                </a:uFill>
                <a:latin typeface="HelveticaNeue-Bold"/>
                <a:ea typeface="HelveticaNeue-Bold"/>
              </a:rPr>
              <a:t>Set 1</a:t>
            </a: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: Strategies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    </a:t>
            </a: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1. Business Storytelling Socioeconomics - Amandine Savall 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    </a:t>
            </a: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2. Business Storytelling of Entrepreneurship - Duncan Pelly 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   </a:t>
            </a: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3.  Business Storytelling in Ensemble Leadership - Grace Ann Rosile 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    </a:t>
            </a: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4. Business Storytelling and Strategy - Yue Cai Hillon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    </a:t>
            </a: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5. Business Storytelling and Change Management - Mark Hillon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200" spc="-1" strike="noStrike" u="sng">
                <a:solidFill>
                  <a:srgbClr val="181817"/>
                </a:solidFill>
                <a:uFill>
                  <a:solidFill>
                    <a:srgbClr val="181817"/>
                  </a:solidFill>
                </a:uFill>
                <a:latin typeface="HelveticaNeue-Bold"/>
                <a:ea typeface="HelveticaNeue-Bold"/>
              </a:rPr>
              <a:t>Set 2</a:t>
            </a: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: Methodologies 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    </a:t>
            </a: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6. Business True Storytelling - Jens Larsen 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    </a:t>
            </a: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7. Business Storytelling and Big Data Methods - Rohny Saylors 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    </a:t>
            </a: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8  Business Storytelling and 4th Wave Grounded Theory Methodology - Marita Svane 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    </a:t>
            </a: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9. Business Storytelling, Science, and Statistics - David Trafimow 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   </a:t>
            </a: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10. History and Business Storytelling - Prof. Albert Mills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47" name="CustomShape 3"/>
          <p:cNvSpPr/>
          <p:nvPr/>
        </p:nvSpPr>
        <p:spPr>
          <a:xfrm>
            <a:off x="4800600" y="1211760"/>
            <a:ext cx="4571640" cy="381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1200" spc="-1" strike="noStrike" u="sng">
                <a:solidFill>
                  <a:srgbClr val="181817"/>
                </a:solidFill>
                <a:uFill>
                  <a:solidFill>
                    <a:srgbClr val="181817"/>
                  </a:solidFill>
                </a:uFill>
                <a:latin typeface="HelveticaNeue-Bold"/>
                <a:ea typeface="HelveticaNeue-Bold"/>
              </a:rPr>
              <a:t>Set</a:t>
            </a: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 </a:t>
            </a:r>
            <a:r>
              <a:rPr b="1" lang="en-US" sz="1200" spc="-1" strike="noStrike" u="sng">
                <a:solidFill>
                  <a:srgbClr val="181817"/>
                </a:solidFill>
                <a:uFill>
                  <a:solidFill>
                    <a:srgbClr val="181817"/>
                  </a:solidFill>
                </a:uFill>
                <a:latin typeface="HelveticaNeue-Bold"/>
                <a:ea typeface="HelveticaNeue-Bold"/>
              </a:rPr>
              <a:t>3</a:t>
            </a: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: Ethical Practice</a:t>
            </a:r>
            <a:endParaRPr b="0" lang="en-US" sz="1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11. Business Storytelling and Sustainability -  Kenneth Mølbjerg Jørgensen</a:t>
            </a:r>
            <a:endParaRPr b="0" lang="en-US" sz="1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12. Business Storytelling and Postcolonialism -  Ozan Nadir   Alakavuklar,    Amon Barros. Prasad Jammulamadaka, &amp;  Ana Maria Peredo</a:t>
            </a:r>
            <a:endParaRPr b="0" lang="en-US" sz="1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13. Business Storytelling and Gender-Telling - Alessio Sartore </a:t>
            </a:r>
            <a:endParaRPr b="0" lang="en-US" sz="1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14. Business Storytelling &amp; Race, Ethnicity - Jean Helms Mills </a:t>
            </a:r>
            <a:endParaRPr b="0" lang="en-US" sz="1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15. Business Storytelling and Indigenous Wisdom - Professor Tyron Love</a:t>
            </a:r>
            <a:endParaRPr b="0" lang="en-US" sz="1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1200" spc="-1" strike="noStrike">
                <a:solidFill>
                  <a:srgbClr val="181817"/>
                </a:solidFill>
                <a:latin typeface="HelveticaNeue-Bold"/>
                <a:ea typeface="HelveticaNeue-Bold"/>
              </a:rPr>
              <a:t>16 Business Storytelling and Communication - Jillian Saylors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63"/>
              </a:spcAft>
            </a:pPr>
            <a:endParaRPr b="0" lang="en-US" sz="1200" spc="-1" strike="noStrike">
              <a:latin typeface="Arial"/>
            </a:endParaRPr>
          </a:p>
        </p:txBody>
      </p:sp>
      <p:pic>
        <p:nvPicPr>
          <p:cNvPr id="248" name="" descr=""/>
          <p:cNvPicPr/>
          <p:nvPr/>
        </p:nvPicPr>
        <p:blipFill>
          <a:blip r:embed="rId1"/>
          <a:stretch/>
        </p:blipFill>
        <p:spPr>
          <a:xfrm>
            <a:off x="5338080" y="4521600"/>
            <a:ext cx="3348360" cy="735840"/>
          </a:xfrm>
          <a:prstGeom prst="rect">
            <a:avLst/>
          </a:prstGeom>
          <a:ln w="18000">
            <a:noFill/>
          </a:ln>
        </p:spPr>
      </p:pic>
      <p:sp>
        <p:nvSpPr>
          <p:cNvPr id="249" name="CustomShape 4"/>
          <p:cNvSpPr/>
          <p:nvPr/>
        </p:nvSpPr>
        <p:spPr>
          <a:xfrm>
            <a:off x="5715000" y="5257800"/>
            <a:ext cx="3327480" cy="34560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0000ff"/>
                </a:solidFill>
                <a:uFillTx/>
                <a:latin typeface="Arial"/>
                <a:hlinkClick r:id="rId2"/>
              </a:rPr>
              <a:t>https://www.worldscientific.com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CustomShape 1"/>
          <p:cNvSpPr/>
          <p:nvPr/>
        </p:nvSpPr>
        <p:spPr>
          <a:xfrm>
            <a:off x="457200" y="198000"/>
            <a:ext cx="8915040" cy="140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Volume 16 by Boje needs more authors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251" name="CustomShape 2"/>
          <p:cNvSpPr/>
          <p:nvPr/>
        </p:nvSpPr>
        <p:spPr>
          <a:xfrm>
            <a:off x="671400" y="1143000"/>
            <a:ext cx="4814640" cy="437904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Treatment of animals e.g., whaling and Japan; SeaWorld, PET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Border security and Trumpâ€™s wall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Treatment of indigenous peoples for profit.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International trade and its effects on the environment.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Treatment of gender storytelling of the global situation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Environmental racism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</p:txBody>
      </p:sp>
      <p:sp>
        <p:nvSpPr>
          <p:cNvPr id="252" name="CustomShape 3"/>
          <p:cNvSpPr/>
          <p:nvPr/>
        </p:nvSpPr>
        <p:spPr>
          <a:xfrm>
            <a:off x="5272200" y="1143000"/>
            <a:ext cx="4100040" cy="367920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Mining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Water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Fracking from Clean Air Act and Clean Water Act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Deception in Global Storytelling by business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Complicity of the Business School in Global Storytelling deception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True storytelling methodology from an ethical perspective</a:t>
            </a: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CustomShape 1"/>
          <p:cNvSpPr/>
          <p:nvPr/>
        </p:nvSpPr>
        <p:spPr>
          <a:xfrm>
            <a:off x="3240000" y="450000"/>
            <a:ext cx="3599640" cy="8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New Deadlines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254" name="CustomShape 2"/>
          <p:cNvSpPr/>
          <p:nvPr/>
        </p:nvSpPr>
        <p:spPr>
          <a:xfrm>
            <a:off x="900000" y="1416960"/>
            <a:ext cx="8279640" cy="364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latin typeface="Arial"/>
              </a:rPr>
              <a:t>Submissions March 15, 2021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200" spc="-1" strike="noStrike">
                <a:latin typeface="Arial"/>
              </a:rPr>
              <a:t>Reviews completed Revisions completedJune 15, 2021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200" spc="-1" strike="noStrike">
                <a:latin typeface="Arial"/>
              </a:rPr>
              <a:t>Off to press August 15, 2021 To Danielle Lee </a:t>
            </a:r>
            <a:r>
              <a:rPr b="0" lang="en-US" sz="3200" spc="-1" strike="noStrike" u="sng">
                <a:solidFill>
                  <a:srgbClr val="0000ff"/>
                </a:solidFill>
                <a:uFillTx/>
                <a:latin typeface="Arial"/>
                <a:hlinkClick r:id="rId1"/>
              </a:rPr>
              <a:t>zrlee@wspc.com</a:t>
            </a:r>
            <a:r>
              <a:rPr b="0" lang="en-US" sz="3200" spc="-1" strike="noStrike">
                <a:solidFill>
                  <a:srgbClr val="0000ff"/>
                </a:solidFill>
                <a:latin typeface="Arial"/>
              </a:rPr>
              <a:t> Desk Editor Singapore. World Scientific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1"/>
          <p:cNvSpPr/>
          <p:nvPr/>
        </p:nvSpPr>
        <p:spPr>
          <a:xfrm>
            <a:off x="3240000" y="450000"/>
            <a:ext cx="3599640" cy="8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1" lang="en-US" sz="3300" spc="-1" strike="noStrike">
                <a:solidFill>
                  <a:srgbClr val="ffffff"/>
                </a:solidFill>
                <a:latin typeface="Arial"/>
              </a:rPr>
              <a:t>Style Guideline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256" name="CustomShape 2"/>
          <p:cNvSpPr/>
          <p:nvPr/>
        </p:nvSpPr>
        <p:spPr>
          <a:xfrm>
            <a:off x="900000" y="1440000"/>
            <a:ext cx="8279640" cy="35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49000"/>
          </a:bodyPr>
          <a:p>
            <a:pPr marL="432000" indent="-323640">
              <a:lnSpc>
                <a:spcPct val="100000"/>
              </a:lnSpc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 u="sng">
                <a:solidFill>
                  <a:srgbClr val="0000ff"/>
                </a:solidFill>
                <a:uFillTx/>
                <a:latin typeface="Arial"/>
                <a:hlinkClick r:id="rId1"/>
              </a:rPr>
              <a:t>https://www.worldscientific.com/doi/epdf/10.1142/S2345737620500037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Please use this example for the style, where there is an abstract keywords and shows the formatting of references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Abstract for each chapter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Up to 50 word bio sketch or each chapters authors at the end of the chapter location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5 to 7 keywords for each abstract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Introduction to each volume written by one or more of the volume editors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Index to be done by World Scientific and reviewed by age volume editor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Permissions need to happen for each figure photo...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They should be done in black-and-white we don’t have any color images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Application>LibreOffice/7.0.1.2$MacOSX_X86_64 LibreOffice_project/7cbcfc562f6eb6708b5ff7d7397325de9e764452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2020-12-19T06:41:32Z</dcterms:created>
  <dc:creator/>
  <dc:description/>
  <dc:language>en-US</dc:language>
  <cp:lastModifiedBy/>
  <dcterms:modified xsi:type="dcterms:W3CDTF">2021-01-11T07:05:33Z</dcterms:modified>
  <cp:revision>4</cp:revision>
  <dc:subject/>
  <dc:title>Sunset</dc:title>
</cp:coreProperties>
</file>