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PERVIEW Healing Visual Library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storytelling portfolio of trauma recovery and transformation</a:t>
            </a:r>
          </a:p>
          <a:p>
            <a:r>
              <a:t>through horses, coaching, and quantum restorying.</a:t>
            </a:r>
          </a:p>
          <a:p/>
          <a:p>
            <a:r>
              <a:t>Created by David Boje, Grace Ann Rosile, and Elior</a:t>
            </a:r>
          </a:p>
          <a:p>
            <a:r>
              <a:t>Poet of Quantum Storytelling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Veteran in quiet connection with a therapy horse</a:t>
            </a:r>
          </a:p>
        </p:txBody>
      </p:sp>
      <p:pic>
        <p:nvPicPr>
          <p:cNvPr id="3" name="Picture 2" descr="A_heartfelt_moment_of_healing_between_a_U.S._milit_convert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4114800" cy="411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566928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1600" i="1">
                <a:solidFill>
                  <a:srgbClr val="505050"/>
                </a:solidFill>
              </a:defRPr>
            </a:pPr>
            <a:r>
              <a:t>"We dont heal by reliving the nightmare. We heal by rewriting the story."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Veteran and child healing through sand tray storytelling</a:t>
            </a:r>
          </a:p>
        </p:txBody>
      </p:sp>
      <p:pic>
        <p:nvPicPr>
          <p:cNvPr id="3" name="Picture 2" descr="A_touching_moment_of_a_military_veteran_and_a_youn_convert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4114800" cy="411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566928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1600" i="1">
                <a:solidFill>
                  <a:srgbClr val="505050"/>
                </a:solidFill>
              </a:defRPr>
            </a:pPr>
            <a:r>
              <a:t>"A horse doesnt judge your pastit mirrors your presence."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Firefighter in equine-assisted therapy session</a:t>
            </a:r>
          </a:p>
        </p:txBody>
      </p:sp>
      <p:pic>
        <p:nvPicPr>
          <p:cNvPr id="3" name="Picture 2" descr="A_powerful_and_peaceful_image_of_a_firefighter_in__convert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4114800" cy="411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566928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1600" i="1">
                <a:solidFill>
                  <a:srgbClr val="505050"/>
                </a:solidFill>
              </a:defRPr>
            </a:pPr>
            <a:r>
              <a:t>"The trauma is silent. Let your generosity be the voice that says, You matter."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Gentle coaching beneath the open sky</a:t>
            </a:r>
          </a:p>
        </p:txBody>
      </p:sp>
      <p:pic>
        <p:nvPicPr>
          <p:cNvPr id="3" name="Picture 2" descr="A_serene_and_uplifting_moment_of_trauma-informed_c_convert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4114800" cy="411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566928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1600" i="1">
                <a:solidFill>
                  <a:srgbClr val="505050"/>
                </a:solidFill>
              </a:defRPr>
            </a:pPr>
            <a:r>
              <a:t>"Healing doesnt always speak in wordssometimes, it hums through a heartbeat beside a horse."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Circle of trust: veterans, responders, horses, and healing</a:t>
            </a:r>
          </a:p>
        </p:txBody>
      </p:sp>
      <p:pic>
        <p:nvPicPr>
          <p:cNvPr id="3" name="Picture 2" descr="A_soulful_group_healing_scene_in_a_sunlit_open_fie_convert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4114800" cy="4114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5669280"/>
            <a:ext cx="77724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1600" i="1">
                <a:solidFill>
                  <a:srgbClr val="505050"/>
                </a:solidFill>
              </a:defRPr>
            </a:pPr>
            <a:r>
              <a:t>"Youre not just funding a program. Youre restoring a family."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