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9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-1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8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5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8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6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8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3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3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8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75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38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0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10/15/19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2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Storytelling Multiplicities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Boje and Grace Ann Rosile</a:t>
            </a:r>
          </a:p>
          <a:p>
            <a:r>
              <a:rPr lang="en-US" dirty="0" smtClean="0"/>
              <a:t>Cabrini University Doctoral Seminar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0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 stream chart dialectic and multiplicity ORM © Boje 201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023"/>
            <a:ext cx="9144000" cy="637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151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900"/>
            <a:ext cx="9144000" cy="666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334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13</Words>
  <Application>Microsoft Macintosh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Storytelling Multiplicities Analysis</vt:lpstr>
      <vt:lpstr>PowerPoint Presentation</vt:lpstr>
      <vt:lpstr>PowerPoint Presentation</vt:lpstr>
    </vt:vector>
  </TitlesOfParts>
  <Company>NMSU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Storytelling Multiplicities Analysis</dc:title>
  <dc:creator>David Boje</dc:creator>
  <cp:lastModifiedBy>David Boje</cp:lastModifiedBy>
  <cp:revision>3</cp:revision>
  <dcterms:created xsi:type="dcterms:W3CDTF">2019-10-15T21:34:08Z</dcterms:created>
  <dcterms:modified xsi:type="dcterms:W3CDTF">2019-10-15T23:11:37Z</dcterms:modified>
</cp:coreProperties>
</file>