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jp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7" r:id="rId1"/>
  </p:sldMasterIdLst>
  <p:sldIdLst>
    <p:sldId id="256" r:id="rId2"/>
    <p:sldId id="259" r:id="rId3"/>
    <p:sldId id="257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44" d="100"/>
          <a:sy n="44" d="100"/>
        </p:scale>
        <p:origin x="-196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10/15/19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7807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10/15/19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24521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10/15/19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64823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10/15/19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32664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10/15/19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0858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10/15/19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29346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10/15/19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2344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10/15/19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3688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10/15/19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56753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10/15/19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0387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10/15/19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6005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C3F878-F5E8-489B-AC8A-64F2A7E22C28}" type="datetimeFigureOut">
              <a:rPr lang="en-US" smtClean="0"/>
              <a:pPr/>
              <a:t>10/15/19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1FC063-5EA9-49AF-AFAF-D68C9E82B23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12295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Storytelling Multiplicities Analysis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David Boje and Grace Ann Rosile</a:t>
            </a:r>
          </a:p>
          <a:p>
            <a:r>
              <a:rPr lang="en-US" dirty="0" smtClean="0"/>
              <a:t>Cabrini University Doctoral Seminar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3078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10 stream chart dialectic and multiplicity ORM © Boje 2017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02023"/>
            <a:ext cx="9144000" cy="6378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11518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8900"/>
            <a:ext cx="9144000" cy="6664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73342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97</TotalTime>
  <Words>13</Words>
  <Application>Microsoft Macintosh PowerPoint</Application>
  <PresentationFormat>On-screen Show (4:3)</PresentationFormat>
  <Paragraphs>3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Storytelling Multiplicities Analysis</vt:lpstr>
      <vt:lpstr>PowerPoint Presentation</vt:lpstr>
      <vt:lpstr>PowerPoint Presentation</vt:lpstr>
    </vt:vector>
  </TitlesOfParts>
  <Company>NMSU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Storytelling Multiplicities Analysis</dc:title>
  <dc:creator>David Boje</dc:creator>
  <cp:lastModifiedBy>David Boje</cp:lastModifiedBy>
  <cp:revision>3</cp:revision>
  <dcterms:created xsi:type="dcterms:W3CDTF">2019-10-15T21:34:08Z</dcterms:created>
  <dcterms:modified xsi:type="dcterms:W3CDTF">2019-10-15T23:11:37Z</dcterms:modified>
</cp:coreProperties>
</file>