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Quantum Storytelling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314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Quantum Storytelling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275"/>
            <a:ext cx="8229600" cy="5472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Our human  body not a ONE, it is a walking climate, a </a:t>
            </a:r>
            <a:r>
              <a:rPr lang="en-US" b="1" i="1" dirty="0" smtClean="0"/>
              <a:t>multiplicity </a:t>
            </a:r>
            <a:r>
              <a:rPr lang="en-US" dirty="0" smtClean="0"/>
              <a:t>of 37 trillion living cells, exchanging with biotic cells of the whole ecosystems we traverse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a </a:t>
            </a:r>
            <a:r>
              <a:rPr lang="en-US" b="1" i="1" dirty="0" smtClean="0"/>
              <a:t>Grounding</a:t>
            </a:r>
            <a:r>
              <a:rPr lang="en-US" b="1" dirty="0" smtClean="0"/>
              <a:t> </a:t>
            </a:r>
            <a:r>
              <a:rPr lang="en-US" dirty="0" smtClean="0"/>
              <a:t>in the </a:t>
            </a:r>
            <a:r>
              <a:rPr lang="en-US" dirty="0" err="1" smtClean="0"/>
              <a:t>primortial</a:t>
            </a:r>
            <a:r>
              <a:rPr lang="en-US" dirty="0" smtClean="0"/>
              <a:t> </a:t>
            </a:r>
            <a:r>
              <a:rPr lang="en-US" i="1" dirty="0" smtClean="0"/>
              <a:t>living story relational ensemble of </a:t>
            </a:r>
            <a:r>
              <a:rPr lang="en-US" b="1" dirty="0" smtClean="0"/>
              <a:t>multispecies storytelling</a:t>
            </a:r>
            <a:r>
              <a:rPr lang="en-US" b="1" i="1" dirty="0" smtClean="0"/>
              <a:t> </a:t>
            </a:r>
            <a:r>
              <a:rPr lang="en-US" i="1" dirty="0" smtClean="0"/>
              <a:t>at the </a:t>
            </a:r>
            <a:r>
              <a:rPr lang="en-US" b="1" i="1" dirty="0" smtClean="0"/>
              <a:t>Quantums Storytelling</a:t>
            </a:r>
            <a:r>
              <a:rPr lang="en-US" b="1" dirty="0" smtClean="0"/>
              <a:t> existence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For this we need Terrestrial Ethics, posthumanist instead of </a:t>
            </a:r>
            <a:r>
              <a:rPr lang="en-US" b="1" dirty="0" err="1" smtClean="0"/>
              <a:t>humancentnric</a:t>
            </a:r>
            <a:r>
              <a:rPr lang="en-US" b="1" dirty="0" smtClean="0"/>
              <a:t> ethics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2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77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Quantum Storytelling</vt:lpstr>
      <vt:lpstr>Quantum Storytelling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Storytelling</dc:title>
  <dc:creator>David Boje</dc:creator>
  <cp:lastModifiedBy>David Boje</cp:lastModifiedBy>
  <cp:revision>5</cp:revision>
  <dcterms:created xsi:type="dcterms:W3CDTF">2019-10-15T21:09:31Z</dcterms:created>
  <dcterms:modified xsi:type="dcterms:W3CDTF">2019-10-15T23:19:31Z</dcterms:modified>
</cp:coreProperties>
</file>