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2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8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Qualimetric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Boje and Grace Ann Rosile</a:t>
            </a:r>
          </a:p>
          <a:p>
            <a:r>
              <a:rPr lang="en-US" smtClean="0"/>
              <a:t>Cabrini University Doctoral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4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200"/>
            <a:ext cx="9144000" cy="516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664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11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Qualimetric</vt:lpstr>
      <vt:lpstr>PowerPoint Presentation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Qualimetric</dc:title>
  <dc:creator>David Boje</dc:creator>
  <cp:lastModifiedBy>David Boje</cp:lastModifiedBy>
  <cp:revision>2</cp:revision>
  <dcterms:created xsi:type="dcterms:W3CDTF">2019-10-15T21:50:53Z</dcterms:created>
  <dcterms:modified xsi:type="dcterms:W3CDTF">2019-10-15T23:10:31Z</dcterms:modified>
</cp:coreProperties>
</file>