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6" d="100"/>
          <a:sy n="46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8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26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23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8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75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03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0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10/15/19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2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Narrative-Counternarrative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David Boje and Grace Ann Rosile</a:t>
            </a:r>
          </a:p>
          <a:p>
            <a:r>
              <a:rPr lang="en-US" dirty="0" smtClean="0"/>
              <a:t>Cabrini University Doctoral Seminar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67036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509" y="276115"/>
            <a:ext cx="8304499" cy="449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307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</TotalTime>
  <Words>13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Narrative-Counternarrative</vt:lpstr>
      <vt:lpstr>PowerPoint Presentation</vt:lpstr>
    </vt:vector>
  </TitlesOfParts>
  <Company>NMSU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Narrative-Counternarrative</dc:title>
  <dc:creator>David Boje</dc:creator>
  <cp:lastModifiedBy>David Boje</cp:lastModifiedBy>
  <cp:revision>5</cp:revision>
  <dcterms:created xsi:type="dcterms:W3CDTF">2019-10-15T21:14:10Z</dcterms:created>
  <dcterms:modified xsi:type="dcterms:W3CDTF">2019-10-15T23:10:09Z</dcterms:modified>
</cp:coreProperties>
</file>