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sldIdLst>
    <p:sldId id="256" r:id="rId2"/>
    <p:sldId id="258" r:id="rId3"/>
    <p:sldId id="260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2" d="100"/>
          <a:sy n="52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780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452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482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266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085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934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234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688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675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038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600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3F878-F5E8-489B-AC8A-64F2A7E22C28}" type="datetimeFigureOut">
              <a:rPr lang="en-US" smtClean="0"/>
              <a:pPr/>
              <a:t>10/15/19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22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avidboje.com/655/ORM_Storytelling_in_Action_BOOK/4th_wave_GT_chapter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Fourth Wave Grounded Theories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David Boje and Grace Ann Rosile</a:t>
            </a:r>
          </a:p>
          <a:p>
            <a:r>
              <a:rPr lang="en-US" smtClean="0"/>
              <a:t>Cabrini University Doctoral Seminar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63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4th wave grounded theory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919" y="586259"/>
            <a:ext cx="8838775" cy="5764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514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41" y="806105"/>
            <a:ext cx="8250805" cy="5189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537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What does John Dewey contribute to Grounded Theory </a:t>
            </a:r>
            <a:r>
              <a:rPr lang="mr-IN" dirty="0" smtClean="0">
                <a:hlinkClick r:id="rId2"/>
              </a:rPr>
              <a:t>–</a:t>
            </a:r>
            <a:r>
              <a:rPr lang="en-US" dirty="0" smtClean="0">
                <a:hlinkClick r:id="rId2"/>
              </a:rPr>
              <a:t> see chapter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6910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</TotalTime>
  <Words>27</Words>
  <Application>Microsoft Macintosh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Fourth Wave Grounded Theories</vt:lpstr>
      <vt:lpstr>PowerPoint Presentation</vt:lpstr>
      <vt:lpstr>PowerPoint Presentation</vt:lpstr>
      <vt:lpstr>More Resources</vt:lpstr>
    </vt:vector>
  </TitlesOfParts>
  <Company>NMSU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Fourth Wave Grounded Theories</dc:title>
  <dc:creator>David Boje</dc:creator>
  <cp:lastModifiedBy>David Boje</cp:lastModifiedBy>
  <cp:revision>7</cp:revision>
  <dcterms:created xsi:type="dcterms:W3CDTF">2019-10-15T20:52:57Z</dcterms:created>
  <dcterms:modified xsi:type="dcterms:W3CDTF">2019-10-15T23:11:09Z</dcterms:modified>
</cp:coreProperties>
</file>