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2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Ethnostatistics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9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0" y="158750"/>
            <a:ext cx="6445250" cy="644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68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Ethnostatistics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an </a:t>
            </a:r>
            <a:r>
              <a:rPr lang="en-US" dirty="0" err="1" smtClean="0"/>
              <a:t>ethnostatistical</a:t>
            </a:r>
            <a:r>
              <a:rPr lang="en-US" dirty="0" smtClean="0"/>
              <a:t> analysis to interpret data: The Nike case.</a:t>
            </a:r>
          </a:p>
          <a:p>
            <a:r>
              <a:rPr lang="en-US" dirty="0" smtClean="0"/>
              <a:t>Article (PDF Available) in Organization Management Journal 5(3):119-131 · December 2008 with 182 Reads </a:t>
            </a:r>
          </a:p>
          <a:p>
            <a:r>
              <a:rPr lang="en-US" dirty="0" smtClean="0"/>
              <a:t>DOI: 10.1057/omj.2008.12</a:t>
            </a:r>
          </a:p>
          <a:p>
            <a:r>
              <a:rPr lang="en-US" dirty="0" smtClean="0"/>
              <a:t>Cite this publication</a:t>
            </a:r>
          </a:p>
          <a:p>
            <a:r>
              <a:rPr lang="en-US" dirty="0" smtClean="0"/>
              <a:t>Nancy E. Landrum</a:t>
            </a:r>
          </a:p>
          <a:p>
            <a:r>
              <a:rPr lang="en-US" dirty="0" smtClean="0"/>
              <a:t>13.47Loyola University Chicago</a:t>
            </a:r>
          </a:p>
          <a:p>
            <a:r>
              <a:rPr lang="en-US" dirty="0" smtClean="0"/>
              <a:t>David M Boje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8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Enron Ethnostatistics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ethnostatistics methodology to reconcile rhetoric and reality: an examination of the management release of Enron’s year end 2000 results</a:t>
            </a:r>
          </a:p>
          <a:p>
            <a:r>
              <a:rPr lang="en-US" dirty="0" smtClean="0"/>
              <a:t>Article (PDF Available) in Qualitative Research in Accounting &amp; Management 1(September):1-16 · July 2004</a:t>
            </a:r>
          </a:p>
          <a:p>
            <a:r>
              <a:rPr lang="en-US" dirty="0" smtClean="0"/>
              <a:t>Smith, Boje &amp; Gardner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7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59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Ethnostatistics</vt:lpstr>
      <vt:lpstr>PowerPoint Presentation</vt:lpstr>
      <vt:lpstr>Ethnostatistics Example</vt:lpstr>
      <vt:lpstr>Enron Ethnostatistics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Ethnostatistics</dc:title>
  <dc:creator>David Boje</dc:creator>
  <cp:lastModifiedBy>David Boje</cp:lastModifiedBy>
  <cp:revision>3</cp:revision>
  <dcterms:created xsi:type="dcterms:W3CDTF">2019-10-15T22:02:10Z</dcterms:created>
  <dcterms:modified xsi:type="dcterms:W3CDTF">2019-10-15T23:09:09Z</dcterms:modified>
</cp:coreProperties>
</file>