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52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3602780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93245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13648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39326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54208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10/15/19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379293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3F878-F5E8-489B-AC8A-64F2A7E22C28}" type="datetimeFigureOut">
              <a:rPr lang="en-US" smtClean="0"/>
              <a:pPr/>
              <a:t>10/15/19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002234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10/15/19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71368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10/15/19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400567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10/15/19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424503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10/15/19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7226005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3F878-F5E8-489B-AC8A-64F2A7E22C28}" type="datetimeFigureOut">
              <a:rPr lang="en-US" smtClean="0"/>
              <a:pPr/>
              <a:t>10/15/19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1FC063-5EA9-49AF-AFAF-D68C9E82B23B}" type="slidenum">
              <a:rPr lang="en-US" smtClean="0"/>
              <a:pPr/>
              <a:t>‹#›</a:t>
            </a:fld>
            <a:endParaRPr lang="en-US" dirty="0"/>
          </a:p>
        </p:txBody>
      </p:sp>
    </p:spTree>
    <p:extLst>
      <p:ext uri="{BB962C8B-B14F-4D97-AF65-F5344CB8AC3E}">
        <p14:creationId xmlns:p14="http://schemas.microsoft.com/office/powerpoint/2010/main" val="188122953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veteransstudies.org/journal/index.php?journal=jvs&amp;page=article&amp;op=view&amp;path%5B%5D=7&amp;path%5B%5D=2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Embodied Restorying Process</a:t>
            </a:r>
            <a:endParaRPr lang="en-US" dirty="0"/>
          </a:p>
        </p:txBody>
      </p:sp>
      <p:sp>
        <p:nvSpPr>
          <p:cNvPr id="3" name="Subtitle 2"/>
          <p:cNvSpPr>
            <a:spLocks noGrp="1"/>
          </p:cNvSpPr>
          <p:nvPr>
            <p:ph type="subTitle" idx="1"/>
          </p:nvPr>
        </p:nvSpPr>
        <p:spPr/>
        <p:txBody>
          <a:bodyPr/>
          <a:lstStyle/>
          <a:p>
            <a:r>
              <a:rPr lang="en-US" dirty="0" smtClean="0"/>
              <a:t>David Boje and Grace Ann Rosile</a:t>
            </a:r>
          </a:p>
          <a:p>
            <a:r>
              <a:rPr lang="en-US" dirty="0" smtClean="0"/>
              <a:t>Cabrini University Doctoral Seminar</a:t>
            </a:r>
            <a:endParaRPr lang="en-US" dirty="0"/>
          </a:p>
        </p:txBody>
      </p:sp>
    </p:spTree>
    <p:extLst>
      <p:ext uri="{BB962C8B-B14F-4D97-AF65-F5344CB8AC3E}">
        <p14:creationId xmlns:p14="http://schemas.microsoft.com/office/powerpoint/2010/main" val="1846439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620884" y="1400091"/>
            <a:ext cx="6399602" cy="3538853"/>
          </a:xfrm>
          <a:prstGeom prst="rect">
            <a:avLst/>
          </a:prstGeom>
        </p:spPr>
      </p:pic>
      <p:sp>
        <p:nvSpPr>
          <p:cNvPr id="7" name="Rectangle 6"/>
          <p:cNvSpPr/>
          <p:nvPr/>
        </p:nvSpPr>
        <p:spPr>
          <a:xfrm>
            <a:off x="0" y="5103673"/>
            <a:ext cx="8370465" cy="923330"/>
          </a:xfrm>
          <a:prstGeom prst="rect">
            <a:avLst/>
          </a:prstGeom>
        </p:spPr>
        <p:txBody>
          <a:bodyPr wrap="square">
            <a:spAutoFit/>
          </a:bodyPr>
          <a:lstStyle/>
          <a:p>
            <a:r>
              <a:rPr lang="en-US" dirty="0" smtClean="0"/>
              <a:t>Flora, Jeanne &amp; Boje, David &amp; Rosile, Grace &amp; Hacker, Kenneth. (2016). A Theoretical and Applied Review of Embodied Restorying for Post- Deployment Family Reintegration. Journal of Veterans Studies. 1. 10.21061/jvs.41. </a:t>
            </a:r>
            <a:endParaRPr lang="en-US" dirty="0"/>
          </a:p>
        </p:txBody>
      </p:sp>
      <p:sp>
        <p:nvSpPr>
          <p:cNvPr id="8" name="Rectangle 7"/>
          <p:cNvSpPr/>
          <p:nvPr/>
        </p:nvSpPr>
        <p:spPr>
          <a:xfrm>
            <a:off x="559795" y="6069264"/>
            <a:ext cx="7810670" cy="646331"/>
          </a:xfrm>
          <a:prstGeom prst="rect">
            <a:avLst/>
          </a:prstGeom>
        </p:spPr>
        <p:txBody>
          <a:bodyPr wrap="square">
            <a:spAutoFit/>
          </a:bodyPr>
          <a:lstStyle/>
          <a:p>
            <a:r>
              <a:rPr lang="en-US" dirty="0">
                <a:hlinkClick r:id="rId3"/>
              </a:rPr>
              <a:t>http://veteransstudies.org/journal/index.php?journal=jvs&amp;page=article&amp;op=view&amp;path%5B%5D=7&amp;path%5B%5D=</a:t>
            </a:r>
            <a:r>
              <a:rPr lang="en-US" dirty="0" smtClean="0">
                <a:hlinkClick r:id="rId3"/>
              </a:rPr>
              <a:t>20</a:t>
            </a:r>
            <a:r>
              <a:rPr lang="en-US" dirty="0" smtClean="0"/>
              <a:t> </a:t>
            </a:r>
            <a:endParaRPr lang="en-US" dirty="0"/>
          </a:p>
        </p:txBody>
      </p:sp>
    </p:spTree>
    <p:extLst>
      <p:ext uri="{BB962C8B-B14F-4D97-AF65-F5344CB8AC3E}">
        <p14:creationId xmlns:p14="http://schemas.microsoft.com/office/powerpoint/2010/main" val="2359650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8163"/>
            <a:ext cx="8416360" cy="6384197"/>
          </a:xfrm>
        </p:spPr>
        <p:txBody>
          <a:bodyPr>
            <a:normAutofit fontScale="40000" lnSpcReduction="20000"/>
          </a:bodyPr>
          <a:lstStyle/>
          <a:p>
            <a:pPr marL="0" indent="0">
              <a:buNone/>
            </a:pPr>
            <a:r>
              <a:rPr lang="en-US" dirty="0" smtClean="0"/>
              <a:t>Steps of the Embodied Restorying Process: </a:t>
            </a:r>
          </a:p>
          <a:p>
            <a:pPr marL="514350" indent="-514350">
              <a:buAutoNum type="arabicPeriod"/>
            </a:pPr>
            <a:r>
              <a:rPr lang="en-US" sz="4000" dirty="0" smtClean="0"/>
              <a:t>Characterize: “Describe you at your “best,” or your family at their best, either in words or by arranging a scene in the sand tray. What would a favorite grandparent, parent, teacher, family member, or best friend, say about you? This is you or your family on your best days or the you that these favorite people know you have the potential to become. In contrast, there are the old ‘received narratives’ which have been imposed on you and your family by others. These received narratives constitute a received self-identity. For example, society, films, families, and institutions such as the military or professional training all tell us who we should be and how we should behave.”</a:t>
            </a:r>
          </a:p>
          <a:p>
            <a:pPr marL="514350" indent="-514350">
              <a:buAutoNum type="arabicPeriod"/>
            </a:pPr>
            <a:r>
              <a:rPr lang="en-US" sz="4000" dirty="0" smtClean="0"/>
              <a:t> Externalize: “Describe your ‘old story,’ your description of you/your family in the past.  Feel free to make any problems or struggles into another character in your story (use an object in the sand tray to describe this character/problem).” (Note: Sometimes this externalize step features very little talking at first, as participants choose characters, arrange scenes, and then later describe. Also, some people prefer to talk about their old story before they describe their “best” self.   </a:t>
            </a:r>
            <a:endParaRPr lang="en-US" sz="4000" dirty="0"/>
          </a:p>
          <a:p>
            <a:pPr marL="514350" indent="-514350">
              <a:buAutoNum type="arabicPeriod"/>
            </a:pPr>
            <a:r>
              <a:rPr lang="en-US" sz="4000" dirty="0" smtClean="0"/>
              <a:t>Sympathize: “How has the problem (the old story) benefitted you or how is it understandable?”  </a:t>
            </a:r>
          </a:p>
          <a:p>
            <a:pPr marL="514350" indent="-514350">
              <a:buAutoNum type="arabicPeriod"/>
            </a:pPr>
            <a:r>
              <a:rPr lang="en-US" sz="4000" dirty="0" smtClean="0"/>
              <a:t>Revise: “Identify negative consequences of the problem.” This helps reaffirm the commitment to change them.  </a:t>
            </a:r>
            <a:endParaRPr lang="en-US" sz="4000" dirty="0"/>
          </a:p>
          <a:p>
            <a:pPr marL="514350" indent="-514350">
              <a:buAutoNum type="arabicPeriod"/>
            </a:pPr>
            <a:r>
              <a:rPr lang="en-US" sz="4000" dirty="0" smtClean="0"/>
              <a:t>Strategize:  “Find the ‘little wow moments’ of exception to the usual ‘same old story.’” For example, “How did you overcome the problem this time?” </a:t>
            </a:r>
          </a:p>
          <a:p>
            <a:pPr marL="514350" indent="-514350">
              <a:buAutoNum type="arabicPeriod"/>
            </a:pPr>
            <a:r>
              <a:rPr lang="en-US" sz="4000" dirty="0" smtClean="0"/>
              <a:t>Restory:  “Re-write history and write a new future life/family story. This time, highlight all the ‘little wow moments’ from family members and make them the “new normal” (instead of the exception) in the future story.”  </a:t>
            </a:r>
          </a:p>
          <a:p>
            <a:pPr marL="514350" indent="-514350">
              <a:buAutoNum type="arabicPeriod"/>
            </a:pPr>
            <a:r>
              <a:rPr lang="en-US" sz="4000" dirty="0" smtClean="0"/>
              <a:t>Publicize: “Identify a support network and write letters to potential supporters to request participation in the new story of the future. It does not matter if the letter recipients respond or not. Consider family and friends who can support and ‘call you on it’ if the old story creeps back in.”</a:t>
            </a:r>
          </a:p>
        </p:txBody>
      </p:sp>
    </p:spTree>
    <p:extLst>
      <p:ext uri="{BB962C8B-B14F-4D97-AF65-F5344CB8AC3E}">
        <p14:creationId xmlns:p14="http://schemas.microsoft.com/office/powerpoint/2010/main" val="90655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TotalTime>
  <Words>534</Words>
  <Application>Microsoft Macintosh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Embodied Restorying Process</vt:lpstr>
      <vt:lpstr>PowerPoint Presentation</vt:lpstr>
      <vt:lpstr>PowerPoint Presentation</vt:lpstr>
    </vt:vector>
  </TitlesOfParts>
  <Company>NMSU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Boje</dc:creator>
  <cp:lastModifiedBy>David Boje</cp:lastModifiedBy>
  <cp:revision>5</cp:revision>
  <dcterms:created xsi:type="dcterms:W3CDTF">2019-10-15T22:10:03Z</dcterms:created>
  <dcterms:modified xsi:type="dcterms:W3CDTF">2019-10-15T23:06:34Z</dcterms:modified>
</cp:coreProperties>
</file>