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7" d="100"/>
          <a:sy n="37" d="100"/>
        </p:scale>
        <p:origin x="-21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8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6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8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7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3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0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2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Critical Accounting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Boje and Grace Ann Rosile</a:t>
            </a:r>
          </a:p>
          <a:p>
            <a:r>
              <a:rPr lang="en-US" dirty="0" smtClean="0"/>
              <a:t>Cabrini University Doctoral Seminar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8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1143000"/>
            <a:ext cx="8102600" cy="45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7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12</Words>
  <Application>Microsoft Macintosh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Critical Accounting</vt:lpstr>
      <vt:lpstr>PowerPoint Presentation</vt:lpstr>
      <vt:lpstr>PowerPoint Presentation</vt:lpstr>
    </vt:vector>
  </TitlesOfParts>
  <Company>NMSU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Accounting</dc:title>
  <dc:creator>David Boje</dc:creator>
  <cp:lastModifiedBy>David Boje</cp:lastModifiedBy>
  <cp:revision>2</cp:revision>
  <dcterms:created xsi:type="dcterms:W3CDTF">2019-10-15T22:19:59Z</dcterms:created>
  <dcterms:modified xsi:type="dcterms:W3CDTF">2019-10-15T23:08:04Z</dcterms:modified>
</cp:coreProperties>
</file>