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37" d="100"/>
          <a:sy n="37" d="100"/>
        </p:scale>
        <p:origin x="-21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780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452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482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266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085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934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234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688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675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038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600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3F878-F5E8-489B-AC8A-64F2A7E22C28}" type="datetimeFigureOut">
              <a:rPr lang="en-US" smtClean="0"/>
              <a:pPr/>
              <a:t>10/15/19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229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Critical Accounting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David Boje and Grace Ann Rosile</a:t>
            </a:r>
          </a:p>
          <a:p>
            <a:r>
              <a:rPr lang="en-US" dirty="0" smtClean="0"/>
              <a:t>Cabrini University Doctoral Seminar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581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700" y="1143000"/>
            <a:ext cx="8102600" cy="455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83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467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</TotalTime>
  <Words>12</Words>
  <Application>Microsoft Macintosh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Critical Accounting</vt:lpstr>
      <vt:lpstr>PowerPoint Presentation</vt:lpstr>
      <vt:lpstr>PowerPoint Presentation</vt:lpstr>
    </vt:vector>
  </TitlesOfParts>
  <Company>NMSU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Critical Accounting</dc:title>
  <dc:creator>David Boje</dc:creator>
  <cp:lastModifiedBy>David Boje</cp:lastModifiedBy>
  <cp:revision>2</cp:revision>
  <dcterms:created xsi:type="dcterms:W3CDTF">2019-10-15T22:19:59Z</dcterms:created>
  <dcterms:modified xsi:type="dcterms:W3CDTF">2019-10-15T23:08:04Z</dcterms:modified>
</cp:coreProperties>
</file>