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1"/>
  </p:sldMasterIdLst>
  <p:notesMasterIdLst>
    <p:notesMasterId r:id="rId20"/>
  </p:notesMasterIdLst>
  <p:sldIdLst>
    <p:sldId id="328" r:id="rId2"/>
    <p:sldId id="303" r:id="rId3"/>
    <p:sldId id="428" r:id="rId4"/>
    <p:sldId id="503" r:id="rId5"/>
    <p:sldId id="504" r:id="rId6"/>
    <p:sldId id="487" r:id="rId7"/>
    <p:sldId id="505" r:id="rId8"/>
    <p:sldId id="336" r:id="rId9"/>
    <p:sldId id="506" r:id="rId10"/>
    <p:sldId id="511" r:id="rId11"/>
    <p:sldId id="507" r:id="rId12"/>
    <p:sldId id="512" r:id="rId13"/>
    <p:sldId id="508" r:id="rId14"/>
    <p:sldId id="513" r:id="rId15"/>
    <p:sldId id="509" r:id="rId16"/>
    <p:sldId id="514" r:id="rId17"/>
    <p:sldId id="494" r:id="rId18"/>
    <p:sldId id="371" r:id="rId19"/>
  </p:sldIdLst>
  <p:sldSz cx="9144000" cy="6858000" type="screen4x3"/>
  <p:notesSz cx="9144000" cy="6858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A7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5"/>
    <p:restoredTop sz="91522"/>
  </p:normalViewPr>
  <p:slideViewPr>
    <p:cSldViewPr snapToGrid="0" snapToObjects="1">
      <p:cViewPr>
        <p:scale>
          <a:sx n="87" d="100"/>
          <a:sy n="87" d="100"/>
        </p:scale>
        <p:origin x="1528" y="256"/>
      </p:cViewPr>
      <p:guideLst>
        <p:guide orient="horz" pos="595"/>
        <p:guide pos="476"/>
      </p:guideLst>
    </p:cSldViewPr>
  </p:slideViewPr>
  <p:outlineViewPr>
    <p:cViewPr>
      <p:scale>
        <a:sx n="33" d="100"/>
        <a:sy n="33" d="100"/>
      </p:scale>
      <p:origin x="0" y="-10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33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52D45-39A5-45BB-BE21-85FAF637FB1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018CB86E-F69B-4ECE-A429-121172F826BD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bring a </a:t>
          </a:r>
          <a:r>
            <a:rPr lang="en-US" sz="1400" b="1" dirty="0">
              <a:solidFill>
                <a:schemeClr val="tx1"/>
              </a:solidFill>
            </a:rPr>
            <a:t>notebook</a:t>
          </a:r>
          <a:r>
            <a:rPr lang="en-US" sz="1400" dirty="0">
              <a:solidFill>
                <a:schemeClr val="tx1"/>
              </a:solidFill>
            </a:rPr>
            <a:t> and pen/pencil to each session.</a:t>
          </a:r>
        </a:p>
      </dgm:t>
    </dgm:pt>
    <dgm:pt modelId="{EBE578D5-6D91-4BBC-B956-49446ACDD8FA}" type="parTrans" cxnId="{6937D539-98B8-4D7F-BC3C-5FC6577B7424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C16A6AA-A868-4771-A3E0-27B3A980D562}" type="sibTrans" cxnId="{6937D539-98B8-4D7F-BC3C-5FC6577B7424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8DBB295-CC41-4032-8FBA-E5E331E17B42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Use the “</a:t>
          </a:r>
          <a:r>
            <a:rPr lang="en-US" sz="1400" b="1" dirty="0">
              <a:solidFill>
                <a:schemeClr val="tx1"/>
              </a:solidFill>
            </a:rPr>
            <a:t>Gallery View</a:t>
          </a:r>
          <a:r>
            <a:rPr lang="en-US" sz="1400" dirty="0">
              <a:solidFill>
                <a:schemeClr val="tx1"/>
              </a:solidFill>
            </a:rPr>
            <a:t>” so you can see each other while viewing PowerPoint.</a:t>
          </a:r>
        </a:p>
      </dgm:t>
    </dgm:pt>
    <dgm:pt modelId="{24F04D88-E6FD-4BB7-9669-1A4BF0157BBC}" type="parTrans" cxnId="{A68F77D3-F4C7-4673-8C8E-FCEFB6A54EFF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C00F48E9-ED25-4027-92A9-30089AE92C72}" type="sibTrans" cxnId="{A68F77D3-F4C7-4673-8C8E-FCEFB6A54EF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81059872-99F0-4FA1-A331-EE8ED84A8BC3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do not give advice to others or use ‘should’ statements for self or others.</a:t>
          </a:r>
        </a:p>
      </dgm:t>
    </dgm:pt>
    <dgm:pt modelId="{15DE5B35-EF43-41B0-A494-D0A97F8678EC}" type="parTrans" cxnId="{8912B5DF-2253-443C-9C8C-EFFC77E7C006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91CA8A6-3E77-4D03-94E7-4EC26FF94CA0}" type="sibTrans" cxnId="{8912B5DF-2253-443C-9C8C-EFFC77E7C0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BCEEF51C-2B95-4B9D-AC37-8546E6579073}">
      <dgm:prSet custT="1"/>
      <dgm:spPr/>
      <dgm:t>
        <a:bodyPr/>
        <a:lstStyle/>
        <a:p>
          <a:r>
            <a:rPr lang="en-US" sz="1400" b="0" dirty="0">
              <a:solidFill>
                <a:schemeClr val="tx1"/>
              </a:solidFill>
            </a:rPr>
            <a:t>Speak more from </a:t>
          </a:r>
          <a:r>
            <a:rPr lang="en-US" sz="1400" b="1" dirty="0">
              <a:solidFill>
                <a:schemeClr val="tx1"/>
              </a:solidFill>
            </a:rPr>
            <a:t>the heart </a:t>
          </a:r>
          <a:r>
            <a:rPr lang="en-US" sz="1400" b="0" dirty="0">
              <a:solidFill>
                <a:schemeClr val="tx1"/>
              </a:solidFill>
            </a:rPr>
            <a:t>than from the head. </a:t>
          </a:r>
        </a:p>
      </dgm:t>
    </dgm:pt>
    <dgm:pt modelId="{F0869072-7F0D-4425-BF66-13AEBED04761}" type="parTrans" cxnId="{B468A92F-850A-4811-9877-C241584C518F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7E8EE63E-0EBD-4D41-BDF5-D454267C9252}" type="sibTrans" cxnId="{B468A92F-850A-4811-9877-C241584C518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52F9D5BD-8207-4234-8FF0-61A6393ED59E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Laser in, </a:t>
          </a:r>
          <a:r>
            <a:rPr lang="en-US" sz="1400" b="1" dirty="0">
              <a:solidFill>
                <a:schemeClr val="tx1"/>
              </a:solidFill>
            </a:rPr>
            <a:t>be concise</a:t>
          </a:r>
          <a:r>
            <a:rPr lang="en-US" sz="1400" dirty="0">
              <a:solidFill>
                <a:schemeClr val="tx1"/>
              </a:solidFill>
            </a:rPr>
            <a:t>, and share only one story </a:t>
          </a:r>
          <a:br>
            <a:rPr lang="en-US" sz="14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instead of several.</a:t>
          </a:r>
        </a:p>
      </dgm:t>
    </dgm:pt>
    <dgm:pt modelId="{D6DB1580-4574-45AF-AC8C-BAD23B98C6B9}" type="parTrans" cxnId="{77C93E08-EC55-4B49-9D10-EEACE2C85E52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D090E60-91A8-4D8A-88FA-FA59E296CA3F}" type="sibTrans" cxnId="{77C93E08-EC55-4B49-9D10-EEACE2C85E52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7D8C2621-FB86-4AFE-AF09-37F07F636F00}">
      <dgm:prSet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CONFIDENTIALITY</a:t>
          </a:r>
          <a:r>
            <a:rPr lang="en-US" sz="1400" dirty="0">
              <a:solidFill>
                <a:schemeClr val="tx1"/>
              </a:solidFill>
            </a:rPr>
            <a:t>: </a:t>
          </a:r>
          <a:br>
            <a:rPr lang="en-US" sz="14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Do not tell someone else’s story. Please DO NOT record any session of the presenters or the participants.</a:t>
          </a:r>
        </a:p>
      </dgm:t>
    </dgm:pt>
    <dgm:pt modelId="{A403F52C-FCBB-4BEB-A662-D87A4E7578C9}" type="parTrans" cxnId="{FDDFE021-6C7D-44D8-8F78-34C5C6849ED5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48496E43-A6FC-4D45-9FDE-890970040BD7}" type="sibTrans" cxnId="{FDDFE021-6C7D-44D8-8F78-34C5C6849ED5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BA72E97F-FD89-4F3C-8EDB-2124E3A4FFA1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use Chat </a:t>
          </a:r>
          <a:br>
            <a:rPr lang="en-US" sz="14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ONLY when asked to do so. </a:t>
          </a:r>
          <a:r>
            <a:rPr lang="en-US" sz="1400" b="1" dirty="0">
              <a:solidFill>
                <a:schemeClr val="tx1"/>
              </a:solidFill>
            </a:rPr>
            <a:t>Avoid “side talk.”</a:t>
          </a:r>
        </a:p>
      </dgm:t>
    </dgm:pt>
    <dgm:pt modelId="{842644CF-9FA6-4E6E-9416-13DEA3BF1569}" type="parTrans" cxnId="{DF958F92-112B-470E-9EF1-37C1A0CBDF66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E6E228A-3911-486B-B021-3FDC575C7BEF}" type="sibTrans" cxnId="{DF958F92-112B-470E-9EF1-37C1A0CBDF6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DE6F43E-8C1C-4A7F-8B96-B24F7E47F3A3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</a:t>
          </a:r>
          <a:r>
            <a:rPr lang="en-US" sz="1400" b="1" dirty="0">
              <a:solidFill>
                <a:schemeClr val="tx1"/>
              </a:solidFill>
            </a:rPr>
            <a:t>attend all sessions</a:t>
          </a:r>
          <a:r>
            <a:rPr lang="en-US" sz="1400" dirty="0">
              <a:solidFill>
                <a:schemeClr val="tx1"/>
              </a:solidFill>
            </a:rPr>
            <a:t>. If you must miss one, contact us so we can help you to catch up before you return.</a:t>
          </a:r>
        </a:p>
      </dgm:t>
    </dgm:pt>
    <dgm:pt modelId="{76C7D6D4-74C9-4012-9447-9FCA64F503E8}" type="parTrans" cxnId="{40D84959-FD1C-4A9F-A8F4-D4F9FF9427B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6EA2854-68C2-4D62-8497-FC650EA56D95}" type="sibTrans" cxnId="{40D84959-FD1C-4A9F-A8F4-D4F9FF9427B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3BD71B4-AF24-4904-9997-B195908C3EA7}" type="pres">
      <dgm:prSet presAssocID="{F9452D45-39A5-45BB-BE21-85FAF637FB17}" presName="root" presStyleCnt="0">
        <dgm:presLayoutVars>
          <dgm:dir/>
          <dgm:resizeHandles val="exact"/>
        </dgm:presLayoutVars>
      </dgm:prSet>
      <dgm:spPr/>
    </dgm:pt>
    <dgm:pt modelId="{EF4CC85B-C712-4399-82FE-8AD4FD05CE1B}" type="pres">
      <dgm:prSet presAssocID="{F9452D45-39A5-45BB-BE21-85FAF637FB17}" presName="container" presStyleCnt="0">
        <dgm:presLayoutVars>
          <dgm:dir/>
          <dgm:resizeHandles val="exact"/>
        </dgm:presLayoutVars>
      </dgm:prSet>
      <dgm:spPr/>
    </dgm:pt>
    <dgm:pt modelId="{1567222E-5736-4A15-9C07-785466BCFDE0}" type="pres">
      <dgm:prSet presAssocID="{018CB86E-F69B-4ECE-A429-121172F826BD}" presName="compNode" presStyleCnt="0"/>
      <dgm:spPr/>
    </dgm:pt>
    <dgm:pt modelId="{3E0CDA37-E7EA-4D35-99F7-52A59B9C32C1}" type="pres">
      <dgm:prSet presAssocID="{018CB86E-F69B-4ECE-A429-121172F826BD}" presName="iconBgRect" presStyleLbl="bgShp" presStyleIdx="0" presStyleCnt="8"/>
      <dgm:spPr/>
    </dgm:pt>
    <dgm:pt modelId="{2FFE002A-27DE-4DF9-83F8-8F1537BE8B3E}" type="pres">
      <dgm:prSet presAssocID="{018CB86E-F69B-4ECE-A429-121172F826B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E18BF2F-7BC0-48B3-A4CC-D181EF337619}" type="pres">
      <dgm:prSet presAssocID="{018CB86E-F69B-4ECE-A429-121172F826BD}" presName="spaceRect" presStyleCnt="0"/>
      <dgm:spPr/>
    </dgm:pt>
    <dgm:pt modelId="{368134CC-82BF-4FA5-A052-0234C8136225}" type="pres">
      <dgm:prSet presAssocID="{018CB86E-F69B-4ECE-A429-121172F826BD}" presName="textRect" presStyleLbl="revTx" presStyleIdx="0" presStyleCnt="8" custScaleX="130690" custLinFactNeighborX="8389">
        <dgm:presLayoutVars>
          <dgm:chMax val="1"/>
          <dgm:chPref val="1"/>
        </dgm:presLayoutVars>
      </dgm:prSet>
      <dgm:spPr/>
    </dgm:pt>
    <dgm:pt modelId="{F16CF012-92DD-4FD8-AB04-19997FD58B5D}" type="pres">
      <dgm:prSet presAssocID="{6C16A6AA-A868-4771-A3E0-27B3A980D562}" presName="sibTrans" presStyleLbl="sibTrans2D1" presStyleIdx="0" presStyleCnt="0"/>
      <dgm:spPr/>
    </dgm:pt>
    <dgm:pt modelId="{DE607F5B-F891-4425-8405-6E9D227F8466}" type="pres">
      <dgm:prSet presAssocID="{28DBB295-CC41-4032-8FBA-E5E331E17B42}" presName="compNode" presStyleCnt="0"/>
      <dgm:spPr/>
    </dgm:pt>
    <dgm:pt modelId="{3893A3B0-ED44-4064-BBA7-0193A8390A14}" type="pres">
      <dgm:prSet presAssocID="{28DBB295-CC41-4032-8FBA-E5E331E17B42}" presName="iconBgRect" presStyleLbl="bgShp" presStyleIdx="1" presStyleCnt="8"/>
      <dgm:spPr/>
    </dgm:pt>
    <dgm:pt modelId="{2B1B1BBC-CDFA-4071-819A-CBFD0BBC2240}" type="pres">
      <dgm:prSet presAssocID="{28DBB295-CC41-4032-8FBA-E5E331E17B42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9A004EA7-7491-46C3-B016-02F61CCAD0E1}" type="pres">
      <dgm:prSet presAssocID="{28DBB295-CC41-4032-8FBA-E5E331E17B42}" presName="spaceRect" presStyleCnt="0"/>
      <dgm:spPr/>
    </dgm:pt>
    <dgm:pt modelId="{46695924-E939-41B5-BB90-0CB6785B602C}" type="pres">
      <dgm:prSet presAssocID="{28DBB295-CC41-4032-8FBA-E5E331E17B42}" presName="textRect" presStyleLbl="revTx" presStyleIdx="1" presStyleCnt="8" custScaleX="130690" custScaleY="135569" custLinFactNeighborX="8389" custLinFactNeighborY="17280">
        <dgm:presLayoutVars>
          <dgm:chMax val="1"/>
          <dgm:chPref val="1"/>
        </dgm:presLayoutVars>
      </dgm:prSet>
      <dgm:spPr/>
    </dgm:pt>
    <dgm:pt modelId="{9AD3E133-6C4D-4B57-ADC8-8934120899AB}" type="pres">
      <dgm:prSet presAssocID="{C00F48E9-ED25-4027-92A9-30089AE92C72}" presName="sibTrans" presStyleLbl="sibTrans2D1" presStyleIdx="0" presStyleCnt="0"/>
      <dgm:spPr/>
    </dgm:pt>
    <dgm:pt modelId="{937DBBA3-7383-41B1-906B-3EE967ECCB61}" type="pres">
      <dgm:prSet presAssocID="{81059872-99F0-4FA1-A331-EE8ED84A8BC3}" presName="compNode" presStyleCnt="0"/>
      <dgm:spPr/>
    </dgm:pt>
    <dgm:pt modelId="{7EFF1327-19EA-4908-86B3-FBE83F376F81}" type="pres">
      <dgm:prSet presAssocID="{81059872-99F0-4FA1-A331-EE8ED84A8BC3}" presName="iconBgRect" presStyleLbl="bgShp" presStyleIdx="2" presStyleCnt="8"/>
      <dgm:spPr/>
    </dgm:pt>
    <dgm:pt modelId="{C54E1DE7-145F-4138-AA2C-4FD3C5AA89F1}" type="pres">
      <dgm:prSet presAssocID="{81059872-99F0-4FA1-A331-EE8ED84A8BC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F929005C-2F3C-4DB0-B390-04456C2574E5}" type="pres">
      <dgm:prSet presAssocID="{81059872-99F0-4FA1-A331-EE8ED84A8BC3}" presName="spaceRect" presStyleCnt="0"/>
      <dgm:spPr/>
    </dgm:pt>
    <dgm:pt modelId="{E6891C32-5959-4D0A-813A-52728045112C}" type="pres">
      <dgm:prSet presAssocID="{81059872-99F0-4FA1-A331-EE8ED84A8BC3}" presName="textRect" presStyleLbl="revTx" presStyleIdx="2" presStyleCnt="8" custScaleX="130690" custScaleY="124367" custLinFactNeighborX="6942" custLinFactNeighborY="13839">
        <dgm:presLayoutVars>
          <dgm:chMax val="1"/>
          <dgm:chPref val="1"/>
        </dgm:presLayoutVars>
      </dgm:prSet>
      <dgm:spPr/>
    </dgm:pt>
    <dgm:pt modelId="{6BDDC7EA-CB4B-42E4-8965-BB06D5E72B78}" type="pres">
      <dgm:prSet presAssocID="{291CA8A6-3E77-4D03-94E7-4EC26FF94CA0}" presName="sibTrans" presStyleLbl="sibTrans2D1" presStyleIdx="0" presStyleCnt="0"/>
      <dgm:spPr/>
    </dgm:pt>
    <dgm:pt modelId="{63881E37-BFC4-462D-836D-A3B084254FF5}" type="pres">
      <dgm:prSet presAssocID="{BCEEF51C-2B95-4B9D-AC37-8546E6579073}" presName="compNode" presStyleCnt="0"/>
      <dgm:spPr/>
    </dgm:pt>
    <dgm:pt modelId="{00538703-2100-4843-B97A-B494EBD920EB}" type="pres">
      <dgm:prSet presAssocID="{BCEEF51C-2B95-4B9D-AC37-8546E6579073}" presName="iconBgRect" presStyleLbl="bgShp" presStyleIdx="3" presStyleCnt="8"/>
      <dgm:spPr/>
    </dgm:pt>
    <dgm:pt modelId="{C03FE3B0-8A3A-4A0C-845C-8B31B70D690A}" type="pres">
      <dgm:prSet presAssocID="{BCEEF51C-2B95-4B9D-AC37-8546E6579073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6C4BDA6D-8B6C-4D64-A1ED-711E39CB100A}" type="pres">
      <dgm:prSet presAssocID="{BCEEF51C-2B95-4B9D-AC37-8546E6579073}" presName="spaceRect" presStyleCnt="0"/>
      <dgm:spPr/>
    </dgm:pt>
    <dgm:pt modelId="{BA14B038-5C40-4E34-B20E-38C7E95445BB}" type="pres">
      <dgm:prSet presAssocID="{BCEEF51C-2B95-4B9D-AC37-8546E6579073}" presName="textRect" presStyleLbl="revTx" presStyleIdx="3" presStyleCnt="8" custScaleX="130690" custScaleY="116557" custLinFactNeighborX="8389" custLinFactNeighborY="4320">
        <dgm:presLayoutVars>
          <dgm:chMax val="1"/>
          <dgm:chPref val="1"/>
        </dgm:presLayoutVars>
      </dgm:prSet>
      <dgm:spPr/>
    </dgm:pt>
    <dgm:pt modelId="{6E036D91-4863-4711-8B8F-04B667E244EB}" type="pres">
      <dgm:prSet presAssocID="{7E8EE63E-0EBD-4D41-BDF5-D454267C9252}" presName="sibTrans" presStyleLbl="sibTrans2D1" presStyleIdx="0" presStyleCnt="0"/>
      <dgm:spPr/>
    </dgm:pt>
    <dgm:pt modelId="{80AD2AB9-70B0-4FA5-B372-E497D029AD6E}" type="pres">
      <dgm:prSet presAssocID="{52F9D5BD-8207-4234-8FF0-61A6393ED59E}" presName="compNode" presStyleCnt="0"/>
      <dgm:spPr/>
    </dgm:pt>
    <dgm:pt modelId="{D5D673AE-3F95-466D-864A-CD9439BE3AB6}" type="pres">
      <dgm:prSet presAssocID="{52F9D5BD-8207-4234-8FF0-61A6393ED59E}" presName="iconBgRect" presStyleLbl="bgShp" presStyleIdx="4" presStyleCnt="8"/>
      <dgm:spPr/>
    </dgm:pt>
    <dgm:pt modelId="{36AE6C0F-447D-4448-AD26-9DF4E117DFDA}" type="pres">
      <dgm:prSet presAssocID="{52F9D5BD-8207-4234-8FF0-61A6393ED59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52D2B6E2-BEF6-4FDD-A959-76FF6A1E1928}" type="pres">
      <dgm:prSet presAssocID="{52F9D5BD-8207-4234-8FF0-61A6393ED59E}" presName="spaceRect" presStyleCnt="0"/>
      <dgm:spPr/>
    </dgm:pt>
    <dgm:pt modelId="{5FE2CF7F-B02A-4143-A8E3-F4F34D7B3A7D}" type="pres">
      <dgm:prSet presAssocID="{52F9D5BD-8207-4234-8FF0-61A6393ED59E}" presName="textRect" presStyleLbl="revTx" presStyleIdx="4" presStyleCnt="8" custScaleX="130690" custLinFactNeighborX="8389">
        <dgm:presLayoutVars>
          <dgm:chMax val="1"/>
          <dgm:chPref val="1"/>
        </dgm:presLayoutVars>
      </dgm:prSet>
      <dgm:spPr/>
    </dgm:pt>
    <dgm:pt modelId="{84B11C66-7D35-4B49-9680-40D7AD3A0115}" type="pres">
      <dgm:prSet presAssocID="{0D090E60-91A8-4D8A-88FA-FA59E296CA3F}" presName="sibTrans" presStyleLbl="sibTrans2D1" presStyleIdx="0" presStyleCnt="0"/>
      <dgm:spPr/>
    </dgm:pt>
    <dgm:pt modelId="{DC90D776-63FE-4E87-AD3E-EF7C21F92373}" type="pres">
      <dgm:prSet presAssocID="{7D8C2621-FB86-4AFE-AF09-37F07F636F00}" presName="compNode" presStyleCnt="0"/>
      <dgm:spPr/>
    </dgm:pt>
    <dgm:pt modelId="{39F78108-5301-4C56-BB31-8DC5F86E613D}" type="pres">
      <dgm:prSet presAssocID="{7D8C2621-FB86-4AFE-AF09-37F07F636F00}" presName="iconBgRect" presStyleLbl="bgShp" presStyleIdx="5" presStyleCnt="8" custLinFactNeighborY="-8640"/>
      <dgm:spPr/>
    </dgm:pt>
    <dgm:pt modelId="{DE4E266D-0695-48EA-A633-2E49E247A796}" type="pres">
      <dgm:prSet presAssocID="{7D8C2621-FB86-4AFE-AF09-37F07F636F00}" presName="iconRect" presStyleLbl="node1" presStyleIdx="5" presStyleCnt="8" custLinFactNeighborY="-1489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B28FB757-5B12-44F3-B834-71B4BE56EFC9}" type="pres">
      <dgm:prSet presAssocID="{7D8C2621-FB86-4AFE-AF09-37F07F636F00}" presName="spaceRect" presStyleCnt="0"/>
      <dgm:spPr/>
    </dgm:pt>
    <dgm:pt modelId="{CBCC5DEC-7ABD-4DC4-9376-CF35B7B10D05}" type="pres">
      <dgm:prSet presAssocID="{7D8C2621-FB86-4AFE-AF09-37F07F636F00}" presName="textRect" presStyleLbl="revTx" presStyleIdx="5" presStyleCnt="8" custScaleX="130690" custScaleY="204766" custLinFactNeighborX="7781" custLinFactNeighborY="36831">
        <dgm:presLayoutVars>
          <dgm:chMax val="1"/>
          <dgm:chPref val="1"/>
        </dgm:presLayoutVars>
      </dgm:prSet>
      <dgm:spPr/>
    </dgm:pt>
    <dgm:pt modelId="{1843A2C6-41E2-422C-9643-CE36004C8169}" type="pres">
      <dgm:prSet presAssocID="{48496E43-A6FC-4D45-9FDE-890970040BD7}" presName="sibTrans" presStyleLbl="sibTrans2D1" presStyleIdx="0" presStyleCnt="0"/>
      <dgm:spPr/>
    </dgm:pt>
    <dgm:pt modelId="{9D029FD0-351F-4AB1-9ACF-9F1C6619970C}" type="pres">
      <dgm:prSet presAssocID="{BA72E97F-FD89-4F3C-8EDB-2124E3A4FFA1}" presName="compNode" presStyleCnt="0"/>
      <dgm:spPr/>
    </dgm:pt>
    <dgm:pt modelId="{2CD59333-067D-47D1-BC7E-AC46E4DC71F3}" type="pres">
      <dgm:prSet presAssocID="{BA72E97F-FD89-4F3C-8EDB-2124E3A4FFA1}" presName="iconBgRect" presStyleLbl="bgShp" presStyleIdx="6" presStyleCnt="8"/>
      <dgm:spPr/>
    </dgm:pt>
    <dgm:pt modelId="{9666671E-A84D-4573-AA37-AEEF90DC0FE8}" type="pres">
      <dgm:prSet presAssocID="{BA72E97F-FD89-4F3C-8EDB-2124E3A4FFA1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2497ECF-49B8-4B97-8565-67676A0759D9}" type="pres">
      <dgm:prSet presAssocID="{BA72E97F-FD89-4F3C-8EDB-2124E3A4FFA1}" presName="spaceRect" presStyleCnt="0"/>
      <dgm:spPr/>
    </dgm:pt>
    <dgm:pt modelId="{EF4A48F4-084B-4177-A520-B67DDD26E2A6}" type="pres">
      <dgm:prSet presAssocID="{BA72E97F-FD89-4F3C-8EDB-2124E3A4FFA1}" presName="textRect" presStyleLbl="revTx" presStyleIdx="6" presStyleCnt="8" custScaleX="130690" custLinFactNeighborX="7550">
        <dgm:presLayoutVars>
          <dgm:chMax val="1"/>
          <dgm:chPref val="1"/>
        </dgm:presLayoutVars>
      </dgm:prSet>
      <dgm:spPr/>
    </dgm:pt>
    <dgm:pt modelId="{28D32D1C-88BB-4F0A-9D74-97241B2930DE}" type="pres">
      <dgm:prSet presAssocID="{0E6E228A-3911-486B-B021-3FDC575C7BEF}" presName="sibTrans" presStyleLbl="sibTrans2D1" presStyleIdx="0" presStyleCnt="0"/>
      <dgm:spPr/>
    </dgm:pt>
    <dgm:pt modelId="{67D50FC5-52E2-4965-83BE-FBEB5DA5DAE1}" type="pres">
      <dgm:prSet presAssocID="{2DE6F43E-8C1C-4A7F-8B96-B24F7E47F3A3}" presName="compNode" presStyleCnt="0"/>
      <dgm:spPr/>
    </dgm:pt>
    <dgm:pt modelId="{012F3518-1017-4556-9CCE-FBEBA2497884}" type="pres">
      <dgm:prSet presAssocID="{2DE6F43E-8C1C-4A7F-8B96-B24F7E47F3A3}" presName="iconBgRect" presStyleLbl="bgShp" presStyleIdx="7" presStyleCnt="8"/>
      <dgm:spPr/>
    </dgm:pt>
    <dgm:pt modelId="{55C58A48-895D-46D0-9586-CC8902C13331}" type="pres">
      <dgm:prSet presAssocID="{2DE6F43E-8C1C-4A7F-8B96-B24F7E47F3A3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F7B4AE8-6ADC-4F71-857D-3A7DC99E3C8A}" type="pres">
      <dgm:prSet presAssocID="{2DE6F43E-8C1C-4A7F-8B96-B24F7E47F3A3}" presName="spaceRect" presStyleCnt="0"/>
      <dgm:spPr/>
    </dgm:pt>
    <dgm:pt modelId="{4A41B94F-7BE5-495D-99DF-7E7A8D814CF1}" type="pres">
      <dgm:prSet presAssocID="{2DE6F43E-8C1C-4A7F-8B96-B24F7E47F3A3}" presName="textRect" presStyleLbl="revTx" presStyleIdx="7" presStyleCnt="8" custScaleX="144541" custScaleY="145767" custLinFactNeighborX="15101" custLinFactNeighborY="11862">
        <dgm:presLayoutVars>
          <dgm:chMax val="1"/>
          <dgm:chPref val="1"/>
        </dgm:presLayoutVars>
      </dgm:prSet>
      <dgm:spPr/>
    </dgm:pt>
  </dgm:ptLst>
  <dgm:cxnLst>
    <dgm:cxn modelId="{77C93E08-EC55-4B49-9D10-EEACE2C85E52}" srcId="{F9452D45-39A5-45BB-BE21-85FAF637FB17}" destId="{52F9D5BD-8207-4234-8FF0-61A6393ED59E}" srcOrd="4" destOrd="0" parTransId="{D6DB1580-4574-45AF-AC8C-BAD23B98C6B9}" sibTransId="{0D090E60-91A8-4D8A-88FA-FA59E296CA3F}"/>
    <dgm:cxn modelId="{C054470F-15C7-BF44-B10C-5E61CF3FB512}" type="presOf" srcId="{BCEEF51C-2B95-4B9D-AC37-8546E6579073}" destId="{BA14B038-5C40-4E34-B20E-38C7E95445BB}" srcOrd="0" destOrd="0" presId="urn:microsoft.com/office/officeart/2018/2/layout/IconCircleList"/>
    <dgm:cxn modelId="{FDDFE021-6C7D-44D8-8F78-34C5C6849ED5}" srcId="{F9452D45-39A5-45BB-BE21-85FAF637FB17}" destId="{7D8C2621-FB86-4AFE-AF09-37F07F636F00}" srcOrd="5" destOrd="0" parTransId="{A403F52C-FCBB-4BEB-A662-D87A4E7578C9}" sibTransId="{48496E43-A6FC-4D45-9FDE-890970040BD7}"/>
    <dgm:cxn modelId="{B468A92F-850A-4811-9877-C241584C518F}" srcId="{F9452D45-39A5-45BB-BE21-85FAF637FB17}" destId="{BCEEF51C-2B95-4B9D-AC37-8546E6579073}" srcOrd="3" destOrd="0" parTransId="{F0869072-7F0D-4425-BF66-13AEBED04761}" sibTransId="{7E8EE63E-0EBD-4D41-BDF5-D454267C9252}"/>
    <dgm:cxn modelId="{480D4838-26BB-C044-B431-EC6AAA14DD16}" type="presOf" srcId="{52F9D5BD-8207-4234-8FF0-61A6393ED59E}" destId="{5FE2CF7F-B02A-4143-A8E3-F4F34D7B3A7D}" srcOrd="0" destOrd="0" presId="urn:microsoft.com/office/officeart/2018/2/layout/IconCircleList"/>
    <dgm:cxn modelId="{6937D539-98B8-4D7F-BC3C-5FC6577B7424}" srcId="{F9452D45-39A5-45BB-BE21-85FAF637FB17}" destId="{018CB86E-F69B-4ECE-A429-121172F826BD}" srcOrd="0" destOrd="0" parTransId="{EBE578D5-6D91-4BBC-B956-49446ACDD8FA}" sibTransId="{6C16A6AA-A868-4771-A3E0-27B3A980D562}"/>
    <dgm:cxn modelId="{9C097544-2485-BA47-8A55-04D6DC398030}" type="presOf" srcId="{291CA8A6-3E77-4D03-94E7-4EC26FF94CA0}" destId="{6BDDC7EA-CB4B-42E4-8965-BB06D5E72B78}" srcOrd="0" destOrd="0" presId="urn:microsoft.com/office/officeart/2018/2/layout/IconCircleList"/>
    <dgm:cxn modelId="{B0D8CF47-B83A-1C49-8A5C-7FB2B3FE01A8}" type="presOf" srcId="{0D090E60-91A8-4D8A-88FA-FA59E296CA3F}" destId="{84B11C66-7D35-4B49-9680-40D7AD3A0115}" srcOrd="0" destOrd="0" presId="urn:microsoft.com/office/officeart/2018/2/layout/IconCircleList"/>
    <dgm:cxn modelId="{40D84959-FD1C-4A9F-A8F4-D4F9FF9427B1}" srcId="{F9452D45-39A5-45BB-BE21-85FAF637FB17}" destId="{2DE6F43E-8C1C-4A7F-8B96-B24F7E47F3A3}" srcOrd="7" destOrd="0" parTransId="{76C7D6D4-74C9-4012-9447-9FCA64F503E8}" sibTransId="{06EA2854-68C2-4D62-8497-FC650EA56D95}"/>
    <dgm:cxn modelId="{C2C3E762-AC82-9D41-AA4A-87DA307739AE}" type="presOf" srcId="{7D8C2621-FB86-4AFE-AF09-37F07F636F00}" destId="{CBCC5DEC-7ABD-4DC4-9376-CF35B7B10D05}" srcOrd="0" destOrd="0" presId="urn:microsoft.com/office/officeart/2018/2/layout/IconCircleList"/>
    <dgm:cxn modelId="{464AE576-0495-5248-A160-0836F41C5846}" type="presOf" srcId="{28DBB295-CC41-4032-8FBA-E5E331E17B42}" destId="{46695924-E939-41B5-BB90-0CB6785B602C}" srcOrd="0" destOrd="0" presId="urn:microsoft.com/office/officeart/2018/2/layout/IconCircleList"/>
    <dgm:cxn modelId="{AA0B9488-217F-704B-990E-4FBDA01C1D52}" type="presOf" srcId="{6C16A6AA-A868-4771-A3E0-27B3A980D562}" destId="{F16CF012-92DD-4FD8-AB04-19997FD58B5D}" srcOrd="0" destOrd="0" presId="urn:microsoft.com/office/officeart/2018/2/layout/IconCircleList"/>
    <dgm:cxn modelId="{EAB4818E-543B-CE48-B9BB-410DD67AFD28}" type="presOf" srcId="{7E8EE63E-0EBD-4D41-BDF5-D454267C9252}" destId="{6E036D91-4863-4711-8B8F-04B667E244EB}" srcOrd="0" destOrd="0" presId="urn:microsoft.com/office/officeart/2018/2/layout/IconCircleList"/>
    <dgm:cxn modelId="{66C6DC91-CB6E-8249-8D72-97FE38985811}" type="presOf" srcId="{2DE6F43E-8C1C-4A7F-8B96-B24F7E47F3A3}" destId="{4A41B94F-7BE5-495D-99DF-7E7A8D814CF1}" srcOrd="0" destOrd="0" presId="urn:microsoft.com/office/officeart/2018/2/layout/IconCircleList"/>
    <dgm:cxn modelId="{DF958F92-112B-470E-9EF1-37C1A0CBDF66}" srcId="{F9452D45-39A5-45BB-BE21-85FAF637FB17}" destId="{BA72E97F-FD89-4F3C-8EDB-2124E3A4FFA1}" srcOrd="6" destOrd="0" parTransId="{842644CF-9FA6-4E6E-9416-13DEA3BF1569}" sibTransId="{0E6E228A-3911-486B-B021-3FDC575C7BEF}"/>
    <dgm:cxn modelId="{C222C6AE-9BAE-EA47-A9FD-17A835496D03}" type="presOf" srcId="{48496E43-A6FC-4D45-9FDE-890970040BD7}" destId="{1843A2C6-41E2-422C-9643-CE36004C8169}" srcOrd="0" destOrd="0" presId="urn:microsoft.com/office/officeart/2018/2/layout/IconCircleList"/>
    <dgm:cxn modelId="{03C0A1B9-CC7C-9640-8D77-2A71C78DD1FC}" type="presOf" srcId="{BA72E97F-FD89-4F3C-8EDB-2124E3A4FFA1}" destId="{EF4A48F4-084B-4177-A520-B67DDD26E2A6}" srcOrd="0" destOrd="0" presId="urn:microsoft.com/office/officeart/2018/2/layout/IconCircleList"/>
    <dgm:cxn modelId="{2946B7C1-42B7-B442-8FC6-BC68209DE81E}" type="presOf" srcId="{F9452D45-39A5-45BB-BE21-85FAF637FB17}" destId="{63BD71B4-AF24-4904-9997-B195908C3EA7}" srcOrd="0" destOrd="0" presId="urn:microsoft.com/office/officeart/2018/2/layout/IconCircleList"/>
    <dgm:cxn modelId="{A68F77D3-F4C7-4673-8C8E-FCEFB6A54EFF}" srcId="{F9452D45-39A5-45BB-BE21-85FAF637FB17}" destId="{28DBB295-CC41-4032-8FBA-E5E331E17B42}" srcOrd="1" destOrd="0" parTransId="{24F04D88-E6FD-4BB7-9669-1A4BF0157BBC}" sibTransId="{C00F48E9-ED25-4027-92A9-30089AE92C72}"/>
    <dgm:cxn modelId="{D6543CDE-9371-3E4F-A165-F81588950AC2}" type="presOf" srcId="{018CB86E-F69B-4ECE-A429-121172F826BD}" destId="{368134CC-82BF-4FA5-A052-0234C8136225}" srcOrd="0" destOrd="0" presId="urn:microsoft.com/office/officeart/2018/2/layout/IconCircleList"/>
    <dgm:cxn modelId="{8912B5DF-2253-443C-9C8C-EFFC77E7C006}" srcId="{F9452D45-39A5-45BB-BE21-85FAF637FB17}" destId="{81059872-99F0-4FA1-A331-EE8ED84A8BC3}" srcOrd="2" destOrd="0" parTransId="{15DE5B35-EF43-41B0-A494-D0A97F8678EC}" sibTransId="{291CA8A6-3E77-4D03-94E7-4EC26FF94CA0}"/>
    <dgm:cxn modelId="{2CC33CE0-7E40-2C42-82DD-5EDB41B471D3}" type="presOf" srcId="{C00F48E9-ED25-4027-92A9-30089AE92C72}" destId="{9AD3E133-6C4D-4B57-ADC8-8934120899AB}" srcOrd="0" destOrd="0" presId="urn:microsoft.com/office/officeart/2018/2/layout/IconCircleList"/>
    <dgm:cxn modelId="{9A9F9BFD-32B6-A54A-88DB-A526E976588F}" type="presOf" srcId="{81059872-99F0-4FA1-A331-EE8ED84A8BC3}" destId="{E6891C32-5959-4D0A-813A-52728045112C}" srcOrd="0" destOrd="0" presId="urn:microsoft.com/office/officeart/2018/2/layout/IconCircleList"/>
    <dgm:cxn modelId="{A33373FF-16E6-FF4E-BF1F-50BE81FEFB89}" type="presOf" srcId="{0E6E228A-3911-486B-B021-3FDC575C7BEF}" destId="{28D32D1C-88BB-4F0A-9D74-97241B2930DE}" srcOrd="0" destOrd="0" presId="urn:microsoft.com/office/officeart/2018/2/layout/IconCircleList"/>
    <dgm:cxn modelId="{0B3158B7-100C-844E-BBA5-619C5E896D47}" type="presParOf" srcId="{63BD71B4-AF24-4904-9997-B195908C3EA7}" destId="{EF4CC85B-C712-4399-82FE-8AD4FD05CE1B}" srcOrd="0" destOrd="0" presId="urn:microsoft.com/office/officeart/2018/2/layout/IconCircleList"/>
    <dgm:cxn modelId="{34E9ECD9-8A44-0E4B-958E-337CC5D52E50}" type="presParOf" srcId="{EF4CC85B-C712-4399-82FE-8AD4FD05CE1B}" destId="{1567222E-5736-4A15-9C07-785466BCFDE0}" srcOrd="0" destOrd="0" presId="urn:microsoft.com/office/officeart/2018/2/layout/IconCircleList"/>
    <dgm:cxn modelId="{3013F9A1-42FE-5044-8677-E907CE6B70FB}" type="presParOf" srcId="{1567222E-5736-4A15-9C07-785466BCFDE0}" destId="{3E0CDA37-E7EA-4D35-99F7-52A59B9C32C1}" srcOrd="0" destOrd="0" presId="urn:microsoft.com/office/officeart/2018/2/layout/IconCircleList"/>
    <dgm:cxn modelId="{2A1F1A2B-647E-F449-996A-ACB2DB486B39}" type="presParOf" srcId="{1567222E-5736-4A15-9C07-785466BCFDE0}" destId="{2FFE002A-27DE-4DF9-83F8-8F1537BE8B3E}" srcOrd="1" destOrd="0" presId="urn:microsoft.com/office/officeart/2018/2/layout/IconCircleList"/>
    <dgm:cxn modelId="{8930DAFC-FEC0-CE46-ABE4-B86150A2BF9E}" type="presParOf" srcId="{1567222E-5736-4A15-9C07-785466BCFDE0}" destId="{DE18BF2F-7BC0-48B3-A4CC-D181EF337619}" srcOrd="2" destOrd="0" presId="urn:microsoft.com/office/officeart/2018/2/layout/IconCircleList"/>
    <dgm:cxn modelId="{1C5CDD9B-19AC-AE41-AF33-9E1E82AE2FB1}" type="presParOf" srcId="{1567222E-5736-4A15-9C07-785466BCFDE0}" destId="{368134CC-82BF-4FA5-A052-0234C8136225}" srcOrd="3" destOrd="0" presId="urn:microsoft.com/office/officeart/2018/2/layout/IconCircleList"/>
    <dgm:cxn modelId="{E6D293C4-038D-4C48-84E0-E4FF505E28EB}" type="presParOf" srcId="{EF4CC85B-C712-4399-82FE-8AD4FD05CE1B}" destId="{F16CF012-92DD-4FD8-AB04-19997FD58B5D}" srcOrd="1" destOrd="0" presId="urn:microsoft.com/office/officeart/2018/2/layout/IconCircleList"/>
    <dgm:cxn modelId="{093C3EBF-1D0D-384A-A2DF-D31286BF9784}" type="presParOf" srcId="{EF4CC85B-C712-4399-82FE-8AD4FD05CE1B}" destId="{DE607F5B-F891-4425-8405-6E9D227F8466}" srcOrd="2" destOrd="0" presId="urn:microsoft.com/office/officeart/2018/2/layout/IconCircleList"/>
    <dgm:cxn modelId="{03A236AA-D9C1-8D49-9161-97614E388C59}" type="presParOf" srcId="{DE607F5B-F891-4425-8405-6E9D227F8466}" destId="{3893A3B0-ED44-4064-BBA7-0193A8390A14}" srcOrd="0" destOrd="0" presId="urn:microsoft.com/office/officeart/2018/2/layout/IconCircleList"/>
    <dgm:cxn modelId="{1FD3C773-250A-9749-A8F5-1D68F5E3E87D}" type="presParOf" srcId="{DE607F5B-F891-4425-8405-6E9D227F8466}" destId="{2B1B1BBC-CDFA-4071-819A-CBFD0BBC2240}" srcOrd="1" destOrd="0" presId="urn:microsoft.com/office/officeart/2018/2/layout/IconCircleList"/>
    <dgm:cxn modelId="{C8C92EBA-95A7-7240-A2D0-8E8E5A4BE9BD}" type="presParOf" srcId="{DE607F5B-F891-4425-8405-6E9D227F8466}" destId="{9A004EA7-7491-46C3-B016-02F61CCAD0E1}" srcOrd="2" destOrd="0" presId="urn:microsoft.com/office/officeart/2018/2/layout/IconCircleList"/>
    <dgm:cxn modelId="{0301EEAF-127C-2A4B-A345-D3E3B18461DC}" type="presParOf" srcId="{DE607F5B-F891-4425-8405-6E9D227F8466}" destId="{46695924-E939-41B5-BB90-0CB6785B602C}" srcOrd="3" destOrd="0" presId="urn:microsoft.com/office/officeart/2018/2/layout/IconCircleList"/>
    <dgm:cxn modelId="{34004C53-B7AF-6148-A097-AC97C1EBBB4B}" type="presParOf" srcId="{EF4CC85B-C712-4399-82FE-8AD4FD05CE1B}" destId="{9AD3E133-6C4D-4B57-ADC8-8934120899AB}" srcOrd="3" destOrd="0" presId="urn:microsoft.com/office/officeart/2018/2/layout/IconCircleList"/>
    <dgm:cxn modelId="{3EB09496-AAC6-D843-AA52-8382DDCDA980}" type="presParOf" srcId="{EF4CC85B-C712-4399-82FE-8AD4FD05CE1B}" destId="{937DBBA3-7383-41B1-906B-3EE967ECCB61}" srcOrd="4" destOrd="0" presId="urn:microsoft.com/office/officeart/2018/2/layout/IconCircleList"/>
    <dgm:cxn modelId="{CD463E51-F590-224B-9989-32830D400300}" type="presParOf" srcId="{937DBBA3-7383-41B1-906B-3EE967ECCB61}" destId="{7EFF1327-19EA-4908-86B3-FBE83F376F81}" srcOrd="0" destOrd="0" presId="urn:microsoft.com/office/officeart/2018/2/layout/IconCircleList"/>
    <dgm:cxn modelId="{F5AA053E-CB5E-5449-804F-54AA0F2D0E6F}" type="presParOf" srcId="{937DBBA3-7383-41B1-906B-3EE967ECCB61}" destId="{C54E1DE7-145F-4138-AA2C-4FD3C5AA89F1}" srcOrd="1" destOrd="0" presId="urn:microsoft.com/office/officeart/2018/2/layout/IconCircleList"/>
    <dgm:cxn modelId="{D49E7228-1CD5-7149-9B1F-C48F5D30B7BB}" type="presParOf" srcId="{937DBBA3-7383-41B1-906B-3EE967ECCB61}" destId="{F929005C-2F3C-4DB0-B390-04456C2574E5}" srcOrd="2" destOrd="0" presId="urn:microsoft.com/office/officeart/2018/2/layout/IconCircleList"/>
    <dgm:cxn modelId="{D6F78A6A-5A9A-944A-ABA5-4EAEC969A2F3}" type="presParOf" srcId="{937DBBA3-7383-41B1-906B-3EE967ECCB61}" destId="{E6891C32-5959-4D0A-813A-52728045112C}" srcOrd="3" destOrd="0" presId="urn:microsoft.com/office/officeart/2018/2/layout/IconCircleList"/>
    <dgm:cxn modelId="{FD768C9E-A9BD-714E-9F91-C133AB5F1795}" type="presParOf" srcId="{EF4CC85B-C712-4399-82FE-8AD4FD05CE1B}" destId="{6BDDC7EA-CB4B-42E4-8965-BB06D5E72B78}" srcOrd="5" destOrd="0" presId="urn:microsoft.com/office/officeart/2018/2/layout/IconCircleList"/>
    <dgm:cxn modelId="{018EA874-D63B-D940-A2D7-70F6BF40B94F}" type="presParOf" srcId="{EF4CC85B-C712-4399-82FE-8AD4FD05CE1B}" destId="{63881E37-BFC4-462D-836D-A3B084254FF5}" srcOrd="6" destOrd="0" presId="urn:microsoft.com/office/officeart/2018/2/layout/IconCircleList"/>
    <dgm:cxn modelId="{2252E118-BCEB-BF48-BB58-A98C7A8BF4D5}" type="presParOf" srcId="{63881E37-BFC4-462D-836D-A3B084254FF5}" destId="{00538703-2100-4843-B97A-B494EBD920EB}" srcOrd="0" destOrd="0" presId="urn:microsoft.com/office/officeart/2018/2/layout/IconCircleList"/>
    <dgm:cxn modelId="{085F9A95-69EB-2348-B2AC-A689F0DD3BDB}" type="presParOf" srcId="{63881E37-BFC4-462D-836D-A3B084254FF5}" destId="{C03FE3B0-8A3A-4A0C-845C-8B31B70D690A}" srcOrd="1" destOrd="0" presId="urn:microsoft.com/office/officeart/2018/2/layout/IconCircleList"/>
    <dgm:cxn modelId="{34FD81B8-DEB9-3B4B-9A0E-DB52A2D89508}" type="presParOf" srcId="{63881E37-BFC4-462D-836D-A3B084254FF5}" destId="{6C4BDA6D-8B6C-4D64-A1ED-711E39CB100A}" srcOrd="2" destOrd="0" presId="urn:microsoft.com/office/officeart/2018/2/layout/IconCircleList"/>
    <dgm:cxn modelId="{00208496-E063-FB45-A136-C296B01021EC}" type="presParOf" srcId="{63881E37-BFC4-462D-836D-A3B084254FF5}" destId="{BA14B038-5C40-4E34-B20E-38C7E95445BB}" srcOrd="3" destOrd="0" presId="urn:microsoft.com/office/officeart/2018/2/layout/IconCircleList"/>
    <dgm:cxn modelId="{F33E746D-53A1-7D47-ABCC-F1CA548436F3}" type="presParOf" srcId="{EF4CC85B-C712-4399-82FE-8AD4FD05CE1B}" destId="{6E036D91-4863-4711-8B8F-04B667E244EB}" srcOrd="7" destOrd="0" presId="urn:microsoft.com/office/officeart/2018/2/layout/IconCircleList"/>
    <dgm:cxn modelId="{ADC31841-F7E0-6540-B5F8-D32CE53EE2DE}" type="presParOf" srcId="{EF4CC85B-C712-4399-82FE-8AD4FD05CE1B}" destId="{80AD2AB9-70B0-4FA5-B372-E497D029AD6E}" srcOrd="8" destOrd="0" presId="urn:microsoft.com/office/officeart/2018/2/layout/IconCircleList"/>
    <dgm:cxn modelId="{ADB5B38A-B57B-2B46-B989-48FE78CE00C8}" type="presParOf" srcId="{80AD2AB9-70B0-4FA5-B372-E497D029AD6E}" destId="{D5D673AE-3F95-466D-864A-CD9439BE3AB6}" srcOrd="0" destOrd="0" presId="urn:microsoft.com/office/officeart/2018/2/layout/IconCircleList"/>
    <dgm:cxn modelId="{319F6F8C-11C5-6345-9DF0-FC940B1F9ABC}" type="presParOf" srcId="{80AD2AB9-70B0-4FA5-B372-E497D029AD6E}" destId="{36AE6C0F-447D-4448-AD26-9DF4E117DFDA}" srcOrd="1" destOrd="0" presId="urn:microsoft.com/office/officeart/2018/2/layout/IconCircleList"/>
    <dgm:cxn modelId="{02E4160E-2BF5-1D4E-B49C-2B07FA0C857E}" type="presParOf" srcId="{80AD2AB9-70B0-4FA5-B372-E497D029AD6E}" destId="{52D2B6E2-BEF6-4FDD-A959-76FF6A1E1928}" srcOrd="2" destOrd="0" presId="urn:microsoft.com/office/officeart/2018/2/layout/IconCircleList"/>
    <dgm:cxn modelId="{F6246301-999D-7147-A697-433645800382}" type="presParOf" srcId="{80AD2AB9-70B0-4FA5-B372-E497D029AD6E}" destId="{5FE2CF7F-B02A-4143-A8E3-F4F34D7B3A7D}" srcOrd="3" destOrd="0" presId="urn:microsoft.com/office/officeart/2018/2/layout/IconCircleList"/>
    <dgm:cxn modelId="{85348892-F325-6D4F-BCB1-A7E88151C2B9}" type="presParOf" srcId="{EF4CC85B-C712-4399-82FE-8AD4FD05CE1B}" destId="{84B11C66-7D35-4B49-9680-40D7AD3A0115}" srcOrd="9" destOrd="0" presId="urn:microsoft.com/office/officeart/2018/2/layout/IconCircleList"/>
    <dgm:cxn modelId="{9A9D70DC-F458-C74C-8937-51DBA04E1188}" type="presParOf" srcId="{EF4CC85B-C712-4399-82FE-8AD4FD05CE1B}" destId="{DC90D776-63FE-4E87-AD3E-EF7C21F92373}" srcOrd="10" destOrd="0" presId="urn:microsoft.com/office/officeart/2018/2/layout/IconCircleList"/>
    <dgm:cxn modelId="{8F2947DD-D163-E840-AAA5-BAF01565B53A}" type="presParOf" srcId="{DC90D776-63FE-4E87-AD3E-EF7C21F92373}" destId="{39F78108-5301-4C56-BB31-8DC5F86E613D}" srcOrd="0" destOrd="0" presId="urn:microsoft.com/office/officeart/2018/2/layout/IconCircleList"/>
    <dgm:cxn modelId="{B24A0E3E-98B7-C94F-95CD-A5B4DC9D0781}" type="presParOf" srcId="{DC90D776-63FE-4E87-AD3E-EF7C21F92373}" destId="{DE4E266D-0695-48EA-A633-2E49E247A796}" srcOrd="1" destOrd="0" presId="urn:microsoft.com/office/officeart/2018/2/layout/IconCircleList"/>
    <dgm:cxn modelId="{77FBA452-DA2D-0842-B1AA-361B8214AF42}" type="presParOf" srcId="{DC90D776-63FE-4E87-AD3E-EF7C21F92373}" destId="{B28FB757-5B12-44F3-B834-71B4BE56EFC9}" srcOrd="2" destOrd="0" presId="urn:microsoft.com/office/officeart/2018/2/layout/IconCircleList"/>
    <dgm:cxn modelId="{F8B2D573-52F8-3C4B-B649-63B6C422BFAA}" type="presParOf" srcId="{DC90D776-63FE-4E87-AD3E-EF7C21F92373}" destId="{CBCC5DEC-7ABD-4DC4-9376-CF35B7B10D05}" srcOrd="3" destOrd="0" presId="urn:microsoft.com/office/officeart/2018/2/layout/IconCircleList"/>
    <dgm:cxn modelId="{9820DBB4-4F22-834E-9F4A-73DB1D49C094}" type="presParOf" srcId="{EF4CC85B-C712-4399-82FE-8AD4FD05CE1B}" destId="{1843A2C6-41E2-422C-9643-CE36004C8169}" srcOrd="11" destOrd="0" presId="urn:microsoft.com/office/officeart/2018/2/layout/IconCircleList"/>
    <dgm:cxn modelId="{B1E31E4D-043D-2F45-9B43-07352FF5061F}" type="presParOf" srcId="{EF4CC85B-C712-4399-82FE-8AD4FD05CE1B}" destId="{9D029FD0-351F-4AB1-9ACF-9F1C6619970C}" srcOrd="12" destOrd="0" presId="urn:microsoft.com/office/officeart/2018/2/layout/IconCircleList"/>
    <dgm:cxn modelId="{DF1F1B95-7681-4844-A542-2B3B8568B137}" type="presParOf" srcId="{9D029FD0-351F-4AB1-9ACF-9F1C6619970C}" destId="{2CD59333-067D-47D1-BC7E-AC46E4DC71F3}" srcOrd="0" destOrd="0" presId="urn:microsoft.com/office/officeart/2018/2/layout/IconCircleList"/>
    <dgm:cxn modelId="{2EDB4E50-A81F-844F-86E7-D1CE95CF555A}" type="presParOf" srcId="{9D029FD0-351F-4AB1-9ACF-9F1C6619970C}" destId="{9666671E-A84D-4573-AA37-AEEF90DC0FE8}" srcOrd="1" destOrd="0" presId="urn:microsoft.com/office/officeart/2018/2/layout/IconCircleList"/>
    <dgm:cxn modelId="{AC464D03-7749-394D-84B9-6B21C750B47C}" type="presParOf" srcId="{9D029FD0-351F-4AB1-9ACF-9F1C6619970C}" destId="{82497ECF-49B8-4B97-8565-67676A0759D9}" srcOrd="2" destOrd="0" presId="urn:microsoft.com/office/officeart/2018/2/layout/IconCircleList"/>
    <dgm:cxn modelId="{1CB4F039-306A-9444-B7EE-86B5D63E31C7}" type="presParOf" srcId="{9D029FD0-351F-4AB1-9ACF-9F1C6619970C}" destId="{EF4A48F4-084B-4177-A520-B67DDD26E2A6}" srcOrd="3" destOrd="0" presId="urn:microsoft.com/office/officeart/2018/2/layout/IconCircleList"/>
    <dgm:cxn modelId="{9662D866-DAB7-E641-8FEB-4FC9A541369B}" type="presParOf" srcId="{EF4CC85B-C712-4399-82FE-8AD4FD05CE1B}" destId="{28D32D1C-88BB-4F0A-9D74-97241B2930DE}" srcOrd="13" destOrd="0" presId="urn:microsoft.com/office/officeart/2018/2/layout/IconCircleList"/>
    <dgm:cxn modelId="{796ADF1B-A49C-CA4E-87F9-6E05730085F5}" type="presParOf" srcId="{EF4CC85B-C712-4399-82FE-8AD4FD05CE1B}" destId="{67D50FC5-52E2-4965-83BE-FBEB5DA5DAE1}" srcOrd="14" destOrd="0" presId="urn:microsoft.com/office/officeart/2018/2/layout/IconCircleList"/>
    <dgm:cxn modelId="{16F30642-3158-0D43-85E3-51555C3736B4}" type="presParOf" srcId="{67D50FC5-52E2-4965-83BE-FBEB5DA5DAE1}" destId="{012F3518-1017-4556-9CCE-FBEBA2497884}" srcOrd="0" destOrd="0" presId="urn:microsoft.com/office/officeart/2018/2/layout/IconCircleList"/>
    <dgm:cxn modelId="{3A1AF454-D042-B54D-9A16-A096F8E9EC9A}" type="presParOf" srcId="{67D50FC5-52E2-4965-83BE-FBEB5DA5DAE1}" destId="{55C58A48-895D-46D0-9586-CC8902C13331}" srcOrd="1" destOrd="0" presId="urn:microsoft.com/office/officeart/2018/2/layout/IconCircleList"/>
    <dgm:cxn modelId="{3719A61E-8111-8C4C-884D-39550A370BA2}" type="presParOf" srcId="{67D50FC5-52E2-4965-83BE-FBEB5DA5DAE1}" destId="{7F7B4AE8-6ADC-4F71-857D-3A7DC99E3C8A}" srcOrd="2" destOrd="0" presId="urn:microsoft.com/office/officeart/2018/2/layout/IconCircleList"/>
    <dgm:cxn modelId="{DB89ADD8-12C5-7B41-8729-4595AEC8D768}" type="presParOf" srcId="{67D50FC5-52E2-4965-83BE-FBEB5DA5DAE1}" destId="{4A41B94F-7BE5-495D-99DF-7E7A8D814CF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DF2A9F-2138-426D-971B-B5F4737072C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8F554C-6FBF-4DE4-B8C8-429B6B42D3FD}">
      <dgm:prSet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l"/>
          <a:r>
            <a:rPr lang="en-US" sz="3300" b="1" dirty="0"/>
            <a:t>“COFFEE </a:t>
          </a:r>
        </a:p>
        <a:p>
          <a:pPr algn="l"/>
          <a:r>
            <a:rPr lang="en-US" sz="3300" b="1" dirty="0"/>
            <a:t>in the LOBBY”</a:t>
          </a:r>
        </a:p>
      </dgm:t>
    </dgm:pt>
    <dgm:pt modelId="{3A8F87D4-D5AA-45DD-9E3D-F9C45D674366}" type="parTrans" cxnId="{3FF7646A-5694-4DD6-9998-C18497F19A95}">
      <dgm:prSet/>
      <dgm:spPr/>
      <dgm:t>
        <a:bodyPr/>
        <a:lstStyle/>
        <a:p>
          <a:endParaRPr lang="en-US"/>
        </a:p>
      </dgm:t>
    </dgm:pt>
    <dgm:pt modelId="{51BD5D63-32FB-4E82-B537-DF9EB6E95A8F}" type="sibTrans" cxnId="{3FF7646A-5694-4DD6-9998-C18497F19A95}">
      <dgm:prSet/>
      <dgm:spPr/>
      <dgm:t>
        <a:bodyPr/>
        <a:lstStyle/>
        <a:p>
          <a:endParaRPr lang="en-US"/>
        </a:p>
      </dgm:t>
    </dgm:pt>
    <dgm:pt modelId="{BF1294C2-4FC1-274E-8D82-648B628046BF}" type="pres">
      <dgm:prSet presAssocID="{2ADF2A9F-2138-426D-971B-B5F4737072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D18A90C-EDB4-844E-A6F3-E32E10866A17}" type="pres">
      <dgm:prSet presAssocID="{E68F554C-6FBF-4DE4-B8C8-429B6B42D3FD}" presName="hierRoot1" presStyleCnt="0"/>
      <dgm:spPr/>
    </dgm:pt>
    <dgm:pt modelId="{09B7D226-996C-1243-9DF2-A1A690002FFF}" type="pres">
      <dgm:prSet presAssocID="{E68F554C-6FBF-4DE4-B8C8-429B6B42D3FD}" presName="composite" presStyleCnt="0"/>
      <dgm:spPr/>
    </dgm:pt>
    <dgm:pt modelId="{81246B7C-F5AE-8041-8F68-1F0156EC06E4}" type="pres">
      <dgm:prSet presAssocID="{E68F554C-6FBF-4DE4-B8C8-429B6B42D3FD}" presName="background" presStyleLbl="node0" presStyleIdx="0" presStyleCnt="1"/>
      <dgm:spPr/>
    </dgm:pt>
    <dgm:pt modelId="{B9075F66-A308-AF43-9447-A4E4D5BD21AD}" type="pres">
      <dgm:prSet presAssocID="{E68F554C-6FBF-4DE4-B8C8-429B6B42D3FD}" presName="text" presStyleLbl="fgAcc0" presStyleIdx="0" presStyleCnt="1" custScaleY="103558" custLinFactNeighborY="4402">
        <dgm:presLayoutVars>
          <dgm:chPref val="3"/>
        </dgm:presLayoutVars>
      </dgm:prSet>
      <dgm:spPr/>
    </dgm:pt>
    <dgm:pt modelId="{FD87C591-B460-6640-86A0-58F465F107B4}" type="pres">
      <dgm:prSet presAssocID="{E68F554C-6FBF-4DE4-B8C8-429B6B42D3FD}" presName="hierChild2" presStyleCnt="0"/>
      <dgm:spPr/>
    </dgm:pt>
  </dgm:ptLst>
  <dgm:cxnLst>
    <dgm:cxn modelId="{D55AC051-3887-C64E-8F05-478A0C06C23A}" type="presOf" srcId="{E68F554C-6FBF-4DE4-B8C8-429B6B42D3FD}" destId="{B9075F66-A308-AF43-9447-A4E4D5BD21AD}" srcOrd="0" destOrd="0" presId="urn:microsoft.com/office/officeart/2005/8/layout/hierarchy1"/>
    <dgm:cxn modelId="{3FF7646A-5694-4DD6-9998-C18497F19A95}" srcId="{2ADF2A9F-2138-426D-971B-B5F4737072CF}" destId="{E68F554C-6FBF-4DE4-B8C8-429B6B42D3FD}" srcOrd="0" destOrd="0" parTransId="{3A8F87D4-D5AA-45DD-9E3D-F9C45D674366}" sibTransId="{51BD5D63-32FB-4E82-B537-DF9EB6E95A8F}"/>
    <dgm:cxn modelId="{FF7917C0-EE29-9247-82E8-2201A33F5A4A}" type="presOf" srcId="{2ADF2A9F-2138-426D-971B-B5F4737072CF}" destId="{BF1294C2-4FC1-274E-8D82-648B628046BF}" srcOrd="0" destOrd="0" presId="urn:microsoft.com/office/officeart/2005/8/layout/hierarchy1"/>
    <dgm:cxn modelId="{96DCF57C-6553-E444-86AC-1A3DFCAC37DB}" type="presParOf" srcId="{BF1294C2-4FC1-274E-8D82-648B628046BF}" destId="{BD18A90C-EDB4-844E-A6F3-E32E10866A17}" srcOrd="0" destOrd="0" presId="urn:microsoft.com/office/officeart/2005/8/layout/hierarchy1"/>
    <dgm:cxn modelId="{9D19EA81-7E92-964D-9A63-97A5914160A8}" type="presParOf" srcId="{BD18A90C-EDB4-844E-A6F3-E32E10866A17}" destId="{09B7D226-996C-1243-9DF2-A1A690002FFF}" srcOrd="0" destOrd="0" presId="urn:microsoft.com/office/officeart/2005/8/layout/hierarchy1"/>
    <dgm:cxn modelId="{D5049ACD-C794-944B-A52F-609F23A700C5}" type="presParOf" srcId="{09B7D226-996C-1243-9DF2-A1A690002FFF}" destId="{81246B7C-F5AE-8041-8F68-1F0156EC06E4}" srcOrd="0" destOrd="0" presId="urn:microsoft.com/office/officeart/2005/8/layout/hierarchy1"/>
    <dgm:cxn modelId="{193240B6-EDE1-5F40-8F8D-B870BB82C238}" type="presParOf" srcId="{09B7D226-996C-1243-9DF2-A1A690002FFF}" destId="{B9075F66-A308-AF43-9447-A4E4D5BD21AD}" srcOrd="1" destOrd="0" presId="urn:microsoft.com/office/officeart/2005/8/layout/hierarchy1"/>
    <dgm:cxn modelId="{1076985F-F2DD-5F45-9CA0-087BD32CC825}" type="presParOf" srcId="{BD18A90C-EDB4-844E-A6F3-E32E10866A17}" destId="{FD87C591-B460-6640-86A0-58F465F107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CDA37-E7EA-4D35-99F7-52A59B9C32C1}">
      <dsp:nvSpPr>
        <dsp:cNvPr id="0" name=""/>
        <dsp:cNvSpPr/>
      </dsp:nvSpPr>
      <dsp:spPr>
        <a:xfrm>
          <a:off x="211667" y="225845"/>
          <a:ext cx="662798" cy="6627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E002A-27DE-4DF9-83F8-8F1537BE8B3E}">
      <dsp:nvSpPr>
        <dsp:cNvPr id="0" name=""/>
        <dsp:cNvSpPr/>
      </dsp:nvSpPr>
      <dsp:spPr>
        <a:xfrm>
          <a:off x="350855" y="365033"/>
          <a:ext cx="384423" cy="384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134CC-82BF-4FA5-A052-0234C8136225}">
      <dsp:nvSpPr>
        <dsp:cNvPr id="0" name=""/>
        <dsp:cNvSpPr/>
      </dsp:nvSpPr>
      <dsp:spPr>
        <a:xfrm>
          <a:off x="907820" y="225845"/>
          <a:ext cx="2041783" cy="66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bring a </a:t>
          </a:r>
          <a:r>
            <a:rPr lang="en-US" sz="1400" b="1" kern="1200" dirty="0">
              <a:solidFill>
                <a:schemeClr val="tx1"/>
              </a:solidFill>
            </a:rPr>
            <a:t>notebook</a:t>
          </a:r>
          <a:r>
            <a:rPr lang="en-US" sz="1400" kern="1200" dirty="0">
              <a:solidFill>
                <a:schemeClr val="tx1"/>
              </a:solidFill>
            </a:rPr>
            <a:t> and pen/pencil to each session.</a:t>
          </a:r>
        </a:p>
      </dsp:txBody>
      <dsp:txXfrm>
        <a:off x="907820" y="225845"/>
        <a:ext cx="2041783" cy="662798"/>
      </dsp:txXfrm>
    </dsp:sp>
    <dsp:sp modelId="{3893A3B0-ED44-4064-BBA7-0193A8390A14}">
      <dsp:nvSpPr>
        <dsp:cNvPr id="0" name=""/>
        <dsp:cNvSpPr/>
      </dsp:nvSpPr>
      <dsp:spPr>
        <a:xfrm>
          <a:off x="3090762" y="225845"/>
          <a:ext cx="662798" cy="662798"/>
        </a:xfrm>
        <a:prstGeom prst="ellipse">
          <a:avLst/>
        </a:prstGeom>
        <a:solidFill>
          <a:schemeClr val="accent2">
            <a:hueOff val="245688"/>
            <a:satOff val="-4348"/>
            <a:lumOff val="-23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B1BBC-CDFA-4071-819A-CBFD0BBC2240}">
      <dsp:nvSpPr>
        <dsp:cNvPr id="0" name=""/>
        <dsp:cNvSpPr/>
      </dsp:nvSpPr>
      <dsp:spPr>
        <a:xfrm>
          <a:off x="3229950" y="365033"/>
          <a:ext cx="384423" cy="3844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95924-E939-41B5-BB90-0CB6785B602C}">
      <dsp:nvSpPr>
        <dsp:cNvPr id="0" name=""/>
        <dsp:cNvSpPr/>
      </dsp:nvSpPr>
      <dsp:spPr>
        <a:xfrm>
          <a:off x="3786914" y="222501"/>
          <a:ext cx="2041783" cy="898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Use the “</a:t>
          </a:r>
          <a:r>
            <a:rPr lang="en-US" sz="1400" b="1" kern="1200" dirty="0">
              <a:solidFill>
                <a:schemeClr val="tx1"/>
              </a:solidFill>
            </a:rPr>
            <a:t>Gallery View</a:t>
          </a:r>
          <a:r>
            <a:rPr lang="en-US" sz="1400" kern="1200" dirty="0">
              <a:solidFill>
                <a:schemeClr val="tx1"/>
              </a:solidFill>
            </a:rPr>
            <a:t>” so you can see each other while viewing PowerPoint.</a:t>
          </a:r>
        </a:p>
      </dsp:txBody>
      <dsp:txXfrm>
        <a:off x="3786914" y="222501"/>
        <a:ext cx="2041783" cy="898549"/>
      </dsp:txXfrm>
    </dsp:sp>
    <dsp:sp modelId="{7EFF1327-19EA-4908-86B3-FBE83F376F81}">
      <dsp:nvSpPr>
        <dsp:cNvPr id="0" name=""/>
        <dsp:cNvSpPr/>
      </dsp:nvSpPr>
      <dsp:spPr>
        <a:xfrm>
          <a:off x="5969857" y="225845"/>
          <a:ext cx="662798" cy="662798"/>
        </a:xfrm>
        <a:prstGeom prst="ellipse">
          <a:avLst/>
        </a:prstGeom>
        <a:solidFill>
          <a:schemeClr val="accent2">
            <a:hueOff val="491376"/>
            <a:satOff val="-8696"/>
            <a:lumOff val="-46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E1DE7-145F-4138-AA2C-4FD3C5AA89F1}">
      <dsp:nvSpPr>
        <dsp:cNvPr id="0" name=""/>
        <dsp:cNvSpPr/>
      </dsp:nvSpPr>
      <dsp:spPr>
        <a:xfrm>
          <a:off x="6109045" y="365033"/>
          <a:ext cx="384423" cy="3844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91C32-5959-4D0A-813A-52728045112C}">
      <dsp:nvSpPr>
        <dsp:cNvPr id="0" name=""/>
        <dsp:cNvSpPr/>
      </dsp:nvSpPr>
      <dsp:spPr>
        <a:xfrm>
          <a:off x="6643403" y="236818"/>
          <a:ext cx="2041783" cy="824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do not give advice to others or use ‘should’ statements for self or others.</a:t>
          </a:r>
        </a:p>
      </dsp:txBody>
      <dsp:txXfrm>
        <a:off x="6643403" y="236818"/>
        <a:ext cx="2041783" cy="824302"/>
      </dsp:txXfrm>
    </dsp:sp>
    <dsp:sp modelId="{00538703-2100-4843-B97A-B494EBD920EB}">
      <dsp:nvSpPr>
        <dsp:cNvPr id="0" name=""/>
        <dsp:cNvSpPr/>
      </dsp:nvSpPr>
      <dsp:spPr>
        <a:xfrm>
          <a:off x="211667" y="2239211"/>
          <a:ext cx="662798" cy="662798"/>
        </a:xfrm>
        <a:prstGeom prst="ellipse">
          <a:avLst/>
        </a:prstGeom>
        <a:solidFill>
          <a:schemeClr val="accent2">
            <a:hueOff val="737064"/>
            <a:satOff val="-13044"/>
            <a:lumOff val="-69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FE3B0-8A3A-4A0C-845C-8B31B70D690A}">
      <dsp:nvSpPr>
        <dsp:cNvPr id="0" name=""/>
        <dsp:cNvSpPr/>
      </dsp:nvSpPr>
      <dsp:spPr>
        <a:xfrm>
          <a:off x="350855" y="2378399"/>
          <a:ext cx="384423" cy="3844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4B038-5C40-4E34-B20E-38C7E95445BB}">
      <dsp:nvSpPr>
        <dsp:cNvPr id="0" name=""/>
        <dsp:cNvSpPr/>
      </dsp:nvSpPr>
      <dsp:spPr>
        <a:xfrm>
          <a:off x="907820" y="2212974"/>
          <a:ext cx="2041783" cy="77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Speak more from </a:t>
          </a:r>
          <a:r>
            <a:rPr lang="en-US" sz="1400" b="1" kern="1200" dirty="0">
              <a:solidFill>
                <a:schemeClr val="tx1"/>
              </a:solidFill>
            </a:rPr>
            <a:t>the heart </a:t>
          </a:r>
          <a:r>
            <a:rPr lang="en-US" sz="1400" b="0" kern="1200" dirty="0">
              <a:solidFill>
                <a:schemeClr val="tx1"/>
              </a:solidFill>
            </a:rPr>
            <a:t>than from the head. </a:t>
          </a:r>
        </a:p>
      </dsp:txBody>
      <dsp:txXfrm>
        <a:off x="907820" y="2212974"/>
        <a:ext cx="2041783" cy="772538"/>
      </dsp:txXfrm>
    </dsp:sp>
    <dsp:sp modelId="{D5D673AE-3F95-466D-864A-CD9439BE3AB6}">
      <dsp:nvSpPr>
        <dsp:cNvPr id="0" name=""/>
        <dsp:cNvSpPr/>
      </dsp:nvSpPr>
      <dsp:spPr>
        <a:xfrm>
          <a:off x="3090762" y="2239211"/>
          <a:ext cx="662798" cy="662798"/>
        </a:xfrm>
        <a:prstGeom prst="ellipse">
          <a:avLst/>
        </a:prstGeom>
        <a:solidFill>
          <a:schemeClr val="accent2">
            <a:hueOff val="982752"/>
            <a:satOff val="-17393"/>
            <a:lumOff val="-92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E6C0F-447D-4448-AD26-9DF4E117DFDA}">
      <dsp:nvSpPr>
        <dsp:cNvPr id="0" name=""/>
        <dsp:cNvSpPr/>
      </dsp:nvSpPr>
      <dsp:spPr>
        <a:xfrm>
          <a:off x="3229950" y="2378399"/>
          <a:ext cx="384423" cy="3844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2CF7F-B02A-4143-A8E3-F4F34D7B3A7D}">
      <dsp:nvSpPr>
        <dsp:cNvPr id="0" name=""/>
        <dsp:cNvSpPr/>
      </dsp:nvSpPr>
      <dsp:spPr>
        <a:xfrm>
          <a:off x="3786914" y="2239211"/>
          <a:ext cx="2041783" cy="66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Laser in, </a:t>
          </a:r>
          <a:r>
            <a:rPr lang="en-US" sz="1400" b="1" kern="1200" dirty="0">
              <a:solidFill>
                <a:schemeClr val="tx1"/>
              </a:solidFill>
            </a:rPr>
            <a:t>be concise</a:t>
          </a:r>
          <a:r>
            <a:rPr lang="en-US" sz="1400" kern="1200" dirty="0">
              <a:solidFill>
                <a:schemeClr val="tx1"/>
              </a:solidFill>
            </a:rPr>
            <a:t>, and share only one story </a:t>
          </a:r>
          <a:br>
            <a:rPr lang="en-US" sz="14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instead of several.</a:t>
          </a:r>
        </a:p>
      </dsp:txBody>
      <dsp:txXfrm>
        <a:off x="3786914" y="2239211"/>
        <a:ext cx="2041783" cy="662798"/>
      </dsp:txXfrm>
    </dsp:sp>
    <dsp:sp modelId="{39F78108-5301-4C56-BB31-8DC5F86E613D}">
      <dsp:nvSpPr>
        <dsp:cNvPr id="0" name=""/>
        <dsp:cNvSpPr/>
      </dsp:nvSpPr>
      <dsp:spPr>
        <a:xfrm>
          <a:off x="5969857" y="2181945"/>
          <a:ext cx="662798" cy="662798"/>
        </a:xfrm>
        <a:prstGeom prst="ellipse">
          <a:avLst/>
        </a:prstGeom>
        <a:solidFill>
          <a:schemeClr val="accent2">
            <a:hueOff val="1228440"/>
            <a:satOff val="-21741"/>
            <a:lumOff val="-116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E266D-0695-48EA-A633-2E49E247A796}">
      <dsp:nvSpPr>
        <dsp:cNvPr id="0" name=""/>
        <dsp:cNvSpPr/>
      </dsp:nvSpPr>
      <dsp:spPr>
        <a:xfrm>
          <a:off x="6109045" y="2321135"/>
          <a:ext cx="384423" cy="38442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C5DEC-7ABD-4DC4-9376-CF35B7B10D05}">
      <dsp:nvSpPr>
        <dsp:cNvPr id="0" name=""/>
        <dsp:cNvSpPr/>
      </dsp:nvSpPr>
      <dsp:spPr>
        <a:xfrm>
          <a:off x="6656510" y="2136133"/>
          <a:ext cx="2041783" cy="1357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CONFIDENTIALITY</a:t>
          </a:r>
          <a:r>
            <a:rPr lang="en-US" sz="1400" kern="1200" dirty="0">
              <a:solidFill>
                <a:schemeClr val="tx1"/>
              </a:solidFill>
            </a:rPr>
            <a:t>: </a:t>
          </a:r>
          <a:br>
            <a:rPr lang="en-US" sz="14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Do not tell someone else’s story. Please DO NOT record any session of the presenters or the participants.</a:t>
          </a:r>
        </a:p>
      </dsp:txBody>
      <dsp:txXfrm>
        <a:off x="6656510" y="2136133"/>
        <a:ext cx="2041783" cy="1357185"/>
      </dsp:txXfrm>
    </dsp:sp>
    <dsp:sp modelId="{2CD59333-067D-47D1-BC7E-AC46E4DC71F3}">
      <dsp:nvSpPr>
        <dsp:cNvPr id="0" name=""/>
        <dsp:cNvSpPr/>
      </dsp:nvSpPr>
      <dsp:spPr>
        <a:xfrm>
          <a:off x="211667" y="4286373"/>
          <a:ext cx="662798" cy="662798"/>
        </a:xfrm>
        <a:prstGeom prst="ellipse">
          <a:avLst/>
        </a:prstGeom>
        <a:solidFill>
          <a:schemeClr val="accent2">
            <a:hueOff val="1474128"/>
            <a:satOff val="-26089"/>
            <a:lumOff val="-139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6671E-A84D-4573-AA37-AEEF90DC0FE8}">
      <dsp:nvSpPr>
        <dsp:cNvPr id="0" name=""/>
        <dsp:cNvSpPr/>
      </dsp:nvSpPr>
      <dsp:spPr>
        <a:xfrm>
          <a:off x="350855" y="4425561"/>
          <a:ext cx="384423" cy="38442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A48F4-084B-4177-A520-B67DDD26E2A6}">
      <dsp:nvSpPr>
        <dsp:cNvPr id="0" name=""/>
        <dsp:cNvSpPr/>
      </dsp:nvSpPr>
      <dsp:spPr>
        <a:xfrm>
          <a:off x="894712" y="4286373"/>
          <a:ext cx="2041783" cy="66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use Chat </a:t>
          </a:r>
          <a:br>
            <a:rPr lang="en-US" sz="14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ONLY when asked to do so. </a:t>
          </a:r>
          <a:r>
            <a:rPr lang="en-US" sz="1400" b="1" kern="1200" dirty="0">
              <a:solidFill>
                <a:schemeClr val="tx1"/>
              </a:solidFill>
            </a:rPr>
            <a:t>Avoid “side talk.”</a:t>
          </a:r>
        </a:p>
      </dsp:txBody>
      <dsp:txXfrm>
        <a:off x="894712" y="4286373"/>
        <a:ext cx="2041783" cy="662798"/>
      </dsp:txXfrm>
    </dsp:sp>
    <dsp:sp modelId="{012F3518-1017-4556-9CCE-FBEBA2497884}">
      <dsp:nvSpPr>
        <dsp:cNvPr id="0" name=""/>
        <dsp:cNvSpPr/>
      </dsp:nvSpPr>
      <dsp:spPr>
        <a:xfrm>
          <a:off x="3090762" y="4286373"/>
          <a:ext cx="662798" cy="662798"/>
        </a:xfrm>
        <a:prstGeom prst="ellipse">
          <a:avLst/>
        </a:prstGeom>
        <a:solidFill>
          <a:schemeClr val="accent2">
            <a:hueOff val="1719816"/>
            <a:satOff val="-30437"/>
            <a:lumOff val="-1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58A48-895D-46D0-9586-CC8902C13331}">
      <dsp:nvSpPr>
        <dsp:cNvPr id="0" name=""/>
        <dsp:cNvSpPr/>
      </dsp:nvSpPr>
      <dsp:spPr>
        <a:xfrm>
          <a:off x="3229950" y="4425561"/>
          <a:ext cx="384423" cy="38442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1B94F-7BE5-495D-99DF-7E7A8D814CF1}">
      <dsp:nvSpPr>
        <dsp:cNvPr id="0" name=""/>
        <dsp:cNvSpPr/>
      </dsp:nvSpPr>
      <dsp:spPr>
        <a:xfrm>
          <a:off x="3783579" y="4213323"/>
          <a:ext cx="2258179" cy="96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</a:t>
          </a:r>
          <a:r>
            <a:rPr lang="en-US" sz="1400" b="1" kern="1200" dirty="0">
              <a:solidFill>
                <a:schemeClr val="tx1"/>
              </a:solidFill>
            </a:rPr>
            <a:t>attend all sessions</a:t>
          </a:r>
          <a:r>
            <a:rPr lang="en-US" sz="1400" kern="1200" dirty="0">
              <a:solidFill>
                <a:schemeClr val="tx1"/>
              </a:solidFill>
            </a:rPr>
            <a:t>. If you must miss one, contact us so we can help you to catch up before you return.</a:t>
          </a:r>
        </a:p>
      </dsp:txBody>
      <dsp:txXfrm>
        <a:off x="3783579" y="4213323"/>
        <a:ext cx="2258179" cy="966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46B7C-F5AE-8041-8F68-1F0156EC06E4}">
      <dsp:nvSpPr>
        <dsp:cNvPr id="0" name=""/>
        <dsp:cNvSpPr/>
      </dsp:nvSpPr>
      <dsp:spPr>
        <a:xfrm>
          <a:off x="0" y="456303"/>
          <a:ext cx="3664925" cy="241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75F66-A308-AF43-9447-A4E4D5BD21AD}">
      <dsp:nvSpPr>
        <dsp:cNvPr id="0" name=""/>
        <dsp:cNvSpPr/>
      </dsp:nvSpPr>
      <dsp:spPr>
        <a:xfrm>
          <a:off x="407213" y="843157"/>
          <a:ext cx="3664925" cy="241003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“COFFEE 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in the LOBBY”</a:t>
          </a:r>
        </a:p>
      </dsp:txBody>
      <dsp:txXfrm>
        <a:off x="477800" y="913744"/>
        <a:ext cx="3523751" cy="226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90CEE-CFC2-7642-8680-8713A4BF7581}" type="datetimeFigureOut">
              <a:rPr lang="en-CH" smtClean="0"/>
              <a:t>2/20/22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22F8A-1068-AE4B-A6E2-A8C5C25741B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360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052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7821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100" b="1" spc="-1" dirty="0">
                <a:solidFill>
                  <a:srgbClr val="000000"/>
                </a:solidFill>
              </a:rPr>
              <a:t>When did you foresee a negative outcome </a:t>
            </a:r>
            <a:br>
              <a:rPr lang="en-US" sz="1100" b="1" spc="-1" dirty="0">
                <a:solidFill>
                  <a:srgbClr val="000000"/>
                </a:solidFill>
              </a:rPr>
            </a:br>
            <a:r>
              <a:rPr lang="en-US" sz="1100" b="1" spc="-1" dirty="0">
                <a:solidFill>
                  <a:srgbClr val="000000"/>
                </a:solidFill>
              </a:rPr>
              <a:t>and turn around the plot as it was happening?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100" b="1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da-DK" sz="11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a-DK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da-DK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 in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groups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3 or 4 </a:t>
            </a: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questions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Faith Groups and Consumer Groups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aligning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Agricultural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affect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corporations</a:t>
            </a:r>
            <a:endParaRPr lang="da-DK" sz="9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da-DK" sz="900" spc="-1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that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Corporate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Social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Responsibility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which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pressures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(BUILD VISUAL OF CONNECT THESE DOTS)...</a:t>
            </a: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Any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extra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time: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had 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common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;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where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diverged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.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8 or 10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minutes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QUESTION:</a:t>
            </a:r>
            <a:br>
              <a:rPr lang="da-DK" dirty="0"/>
            </a:b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stories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already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there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can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connect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to in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your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situation?</a:t>
            </a:r>
            <a:endParaRPr lang="da-DK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1000" b="0" strike="noStrike" spc="-1" dirty="0"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-1" dirty="0">
                <a:solidFill>
                  <a:srgbClr val="000000"/>
                </a:solidFill>
              </a:rPr>
              <a:t>After you took action (broke up with someone, fired someone, quit your job) and said to yourself: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76235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732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100" b="1" spc="-1" dirty="0">
                <a:solidFill>
                  <a:srgbClr val="000000"/>
                </a:solidFill>
              </a:rPr>
              <a:t>When did you foresee a negative outcome </a:t>
            </a:r>
            <a:br>
              <a:rPr lang="en-US" sz="1100" b="1" spc="-1" dirty="0">
                <a:solidFill>
                  <a:srgbClr val="000000"/>
                </a:solidFill>
              </a:rPr>
            </a:br>
            <a:r>
              <a:rPr lang="en-US" sz="1100" b="1" spc="-1" dirty="0">
                <a:solidFill>
                  <a:srgbClr val="000000"/>
                </a:solidFill>
              </a:rPr>
              <a:t>and turn around the plot as it was happening?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100" b="1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da-DK" sz="11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a-DK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da-DK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 in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groups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3 or 4 </a:t>
            </a: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questions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Faith Groups and Consumer Groups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aligning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Agricultural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affect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corporations</a:t>
            </a:r>
            <a:endParaRPr lang="da-DK" sz="9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da-DK" sz="900" spc="-1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that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Corporate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Social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Responsibility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which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pressures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(BUILD VISUAL OF CONNECT THESE DOTS)...</a:t>
            </a: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Any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extra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time: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had 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common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;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where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diverged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.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8 or 10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minutes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QUESTION:</a:t>
            </a:r>
            <a:br>
              <a:rPr lang="da-DK" dirty="0"/>
            </a:b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stories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already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there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can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connect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to in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your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situation?</a:t>
            </a:r>
            <a:endParaRPr lang="da-DK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1000" b="0" strike="noStrike" spc="-1" dirty="0"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-1" dirty="0">
                <a:solidFill>
                  <a:srgbClr val="000000"/>
                </a:solidFill>
              </a:rPr>
              <a:t>After you took action (broke up with someone, fired someone, quit your job) and said to yourself: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373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757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100" b="1" spc="-1" dirty="0">
                <a:solidFill>
                  <a:srgbClr val="000000"/>
                </a:solidFill>
              </a:rPr>
              <a:t>When did you foresee a negative outcome </a:t>
            </a:r>
            <a:br>
              <a:rPr lang="en-US" sz="1100" b="1" spc="-1" dirty="0">
                <a:solidFill>
                  <a:srgbClr val="000000"/>
                </a:solidFill>
              </a:rPr>
            </a:br>
            <a:r>
              <a:rPr lang="en-US" sz="1100" b="1" spc="-1" dirty="0">
                <a:solidFill>
                  <a:srgbClr val="000000"/>
                </a:solidFill>
              </a:rPr>
              <a:t>and turn around the plot as it was happening?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100" b="1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da-DK" sz="11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a-DK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da-DK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 in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groups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3 or 4 </a:t>
            </a: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questions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Faith Groups and Consumer Groups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aligning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Agricultural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affect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corporations</a:t>
            </a:r>
            <a:endParaRPr lang="da-DK" sz="9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da-DK" sz="900" spc="-1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that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Corporate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Social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Responsibility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which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pressures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(BUILD VISUAL OF CONNECT THESE DOTS)...</a:t>
            </a: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Any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extra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time: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had 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common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;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where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diverged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.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8 or 10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minutes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QUESTION:</a:t>
            </a:r>
            <a:br>
              <a:rPr lang="da-DK" dirty="0"/>
            </a:b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stories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already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there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can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connect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to in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your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situation?</a:t>
            </a:r>
            <a:endParaRPr lang="da-DK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1000" b="0" strike="noStrike" spc="-1" dirty="0"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-1" dirty="0">
                <a:solidFill>
                  <a:srgbClr val="000000"/>
                </a:solidFill>
              </a:rPr>
              <a:t>After you took action (broke up with someone, fired someone, quit your job) and said to yourself: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85065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ROADMAP: Lena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Last Week: 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Principle 1 True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This week: 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Principle 2 Making Room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and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05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Nuts and Bolts</a:t>
            </a:r>
            <a:endParaRPr lang="en-US" sz="105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400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6608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4582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direction are you look in-time (past, present, future, or from future present past?), and in-depth (dwell in surface or in grounding)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386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Stories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Narratives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composed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pre-conceived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SURFACE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concepts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&amp;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motives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so GUIDES go BENEATH to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surface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the ‘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Domination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Obvious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’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Going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BENEATH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words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labels,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judgements, and polarities, gets to CORE values &amp; CORE concepts &amp; CORE motives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BENEATH the surface is the changes, movements, the flow, and its what is changeless about the world and universe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Going BENEATH the Narrative-Counternarrative arguing, the polarities, we get to the changes and the changeless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200" b="1" i="1" spc="-1" dirty="0">
                <a:solidFill>
                  <a:schemeClr val="accent4">
                    <a:lumMod val="50000"/>
                  </a:schemeClr>
                </a:solidFill>
              </a:rPr>
              <a:t>What is the BENEATH? 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Stories &amp; Narratives are composed of pre-conceived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SURFACE values, concepts, &amp; motives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go </a:t>
            </a: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to core values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On the surface is the ‘Domination of the Obvious’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words, labels, judgements, and polarities is the CORE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Guides gets to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CORE values &amp; CORE concepts &amp; CORE motives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surface is the changes, movements, the flow, and it’s what is changeless about the world and universe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Narrative-Counternarrative arguing, the polarities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get to the changes and the changeless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5806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928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100" b="1" spc="-1" dirty="0">
                <a:solidFill>
                  <a:srgbClr val="000000"/>
                </a:solidFill>
              </a:rPr>
              <a:t>When did you foresee a negative outcome </a:t>
            </a:r>
            <a:br>
              <a:rPr lang="en-US" sz="1100" b="1" spc="-1" dirty="0">
                <a:solidFill>
                  <a:srgbClr val="000000"/>
                </a:solidFill>
              </a:rPr>
            </a:br>
            <a:r>
              <a:rPr lang="en-US" sz="1100" b="1" spc="-1" dirty="0">
                <a:solidFill>
                  <a:srgbClr val="000000"/>
                </a:solidFill>
              </a:rPr>
              <a:t>and turn around the plot as it was happening?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100" b="1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da-DK" sz="11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a-DK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da-DK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 in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groups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3 or 4 </a:t>
            </a: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questions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Faith Groups and Consumer Groups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aligning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Agricultural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affect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corporations</a:t>
            </a:r>
            <a:endParaRPr lang="da-DK" sz="9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da-DK" sz="900" spc="-1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that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Corporate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Social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Responsibility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which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pressures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(BUILD VISUAL OF CONNECT THESE DOTS)...</a:t>
            </a: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Any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extra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time: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had 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common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;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where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diverged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.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8 or 10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minutes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QUESTION:</a:t>
            </a:r>
            <a:br>
              <a:rPr lang="da-DK" dirty="0"/>
            </a:b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stories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already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there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can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connect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to in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your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situation?</a:t>
            </a:r>
            <a:endParaRPr lang="da-DK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1000" b="0" strike="noStrike" spc="-1" dirty="0"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-1" dirty="0">
                <a:solidFill>
                  <a:srgbClr val="000000"/>
                </a:solidFill>
              </a:rPr>
              <a:t>After you took action (broke up with someone, fired someone, quit your job) and said to yourself: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154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262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1100" b="1" spc="-1" dirty="0">
                <a:solidFill>
                  <a:srgbClr val="000000"/>
                </a:solidFill>
              </a:rPr>
              <a:t>When did you foresee a negative outcome </a:t>
            </a:r>
            <a:br>
              <a:rPr lang="en-US" sz="1100" b="1" spc="-1" dirty="0">
                <a:solidFill>
                  <a:srgbClr val="000000"/>
                </a:solidFill>
              </a:rPr>
            </a:br>
            <a:r>
              <a:rPr lang="en-US" sz="1100" b="1" spc="-1" dirty="0">
                <a:solidFill>
                  <a:srgbClr val="000000"/>
                </a:solidFill>
              </a:rPr>
              <a:t>and turn around the plot as it was happening?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100" b="1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da-DK" sz="11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a-DK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da-DK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 in </a:t>
            </a:r>
            <a:r>
              <a:rPr lang="da-DK" sz="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groups</a:t>
            </a:r>
            <a:r>
              <a:rPr lang="da-DK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3 or 4 </a:t>
            </a: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questions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Faith Groups and Consumer Groups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aligning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Agricultural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affect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900" spc="-1" dirty="0" err="1">
                <a:solidFill>
                  <a:srgbClr val="000000"/>
                </a:solidFill>
                <a:latin typeface="Arial"/>
                <a:ea typeface="DejaVu Sans"/>
              </a:rPr>
              <a:t>corporations</a:t>
            </a:r>
            <a:endParaRPr lang="da-DK" sz="9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da-DK" sz="900" spc="-1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Workers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that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Corporate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Social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Responsibility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which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pressures </a:t>
            </a:r>
            <a:r>
              <a:rPr lang="da-DK" sz="900" spc="-1" dirty="0" err="1">
                <a:solidFill>
                  <a:srgbClr val="000000"/>
                </a:solidFill>
                <a:latin typeface="+mn-lt"/>
                <a:ea typeface="+mn-ea"/>
              </a:rPr>
              <a:t>growers</a:t>
            </a:r>
            <a:r>
              <a:rPr lang="da-DK" sz="900" spc="-1" dirty="0">
                <a:solidFill>
                  <a:srgbClr val="000000"/>
                </a:solidFill>
                <a:latin typeface="+mn-lt"/>
                <a:ea typeface="+mn-ea"/>
              </a:rPr>
              <a:t> (BUILD VISUAL OF CONNECT THESE DOTS)...</a:t>
            </a: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Any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extra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time: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had 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common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;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where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we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diverged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.</a:t>
            </a:r>
            <a:endParaRPr lang="en-US" sz="9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8 or 10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minutes</a:t>
            </a: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QUESTION:</a:t>
            </a:r>
            <a:br>
              <a:rPr lang="da-DK" dirty="0"/>
            </a:b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What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stories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already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there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that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can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connect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to in </a:t>
            </a:r>
            <a:r>
              <a:rPr lang="da-DK" sz="10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your</a:t>
            </a:r>
            <a:r>
              <a:rPr lang="da-DK" sz="10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 situation?</a:t>
            </a:r>
            <a:endParaRPr lang="da-DK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a-DK" sz="1000" b="0" strike="noStrike" spc="-1" dirty="0"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-1" dirty="0">
                <a:solidFill>
                  <a:srgbClr val="000000"/>
                </a:solidFill>
              </a:rPr>
              <a:t>After you took action (broke up with someone, fired someone, quit your job) and said to yourself: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683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43D3-EDE9-1343-B908-69D923D0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E761B-BBE4-6243-8AF6-C37D7E936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55CBD-2F2C-9D4D-AA21-F90CCBC9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79AC-EE0A-8140-B5F0-4A5EA398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266B4-9216-A043-A219-7212B268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2738" y="6356351"/>
            <a:ext cx="2057400" cy="365125"/>
          </a:xfrm>
        </p:spPr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50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F02D-15F6-4140-917B-BCCF90E9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0B790D-D580-5E4F-8CD3-83CC8372E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D0B7-FF8B-754C-ABFE-12AC1F23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D77E-0C70-A944-89D5-6FE88F81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EDFD-B017-0E42-AC02-26B7695B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4539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FB294-05F7-3B48-9279-3D4523F3F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04119-D3F7-4541-A79C-51549725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324EA-117E-FF4F-9C25-0EC57C2C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BDC6-3869-1E43-BB0C-4C7488F8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7BD20-EF59-1D41-982E-167401D7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3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F5CA-A964-F24B-BF0D-F8795253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40B9-68A6-1D44-B84A-69282ABA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96133-7E6D-C14A-BD58-B9741E3D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0B10-861D-C945-9BEA-BE282A6B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4274-9CB6-DC4F-A8A4-FB1202EA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255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F500-114D-6340-BDE3-CE08F2B4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47F05-04AB-C54D-84CD-72DF1BECA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0A96-35C0-4C43-A3C1-34B64A80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FC34-B944-E440-9466-EBF324B8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5E834-61A8-9B4B-AE91-47D6FBF1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45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492E-8688-1740-B339-8EAF99F5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18C0-6601-F04F-84CB-DF76B3D0E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26302-3683-1B49-9593-01E2E919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C232-10AA-8B41-B76F-80F22C22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2A414-2DF3-484F-AF93-551AE9F0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524C7-E10E-F14B-9E86-D8AA33E5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888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8A29-26EB-EE41-8B1C-CF805D53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E608D-885B-F84A-BFC0-ECB16F924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D352F-38F1-A54E-BEFD-BDEF6B285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F46E1-DA66-AF43-8D39-771286A5A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E984-3301-5145-A259-4DBC6C142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5AE28-41EF-B04C-8314-05470D27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72E7A-707A-AF40-AA1D-4BDC48FF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62A23-CF17-C141-B648-D9ED548A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128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7DB7-4209-5240-A9F7-34FB6E16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584F1-D2CF-5243-90B6-0530DBA5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7BA2E-9756-E140-AC5A-988D51DE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CC03F-95AB-A740-8BA3-F6D9E694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732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7583C-D554-5843-BA9C-F6E0B029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43A07-46A1-5D4E-A306-C49AA094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F3D9-ED4A-3E47-A02E-BB58D31D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2738" y="6356351"/>
            <a:ext cx="2057400" cy="365125"/>
          </a:xfrm>
        </p:spPr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3395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974F-EC5E-F747-B18F-F35CEA03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19112-1871-7C47-884D-575996C4A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811E8-6A93-8E42-9C69-634E4081A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1FDF9-E732-304D-9E63-9735CA62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3269A-EC34-5E4F-B093-59C6CFE2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40550-65B3-1648-909B-F6E767D0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540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A453-1CE5-474E-BB02-D801C684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F1F25-3B47-B24E-B448-8EA5A01E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A885-279E-234D-8D54-35E82FB8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350E6-83BE-824D-A6B4-413CEFE2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6FCEE-30CB-0B43-91DB-309DC9F4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91F61-2419-6144-8192-0DAE4940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11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D29A4-D954-1E4F-9984-8A9CC54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DF63C-5E29-674F-AD2D-35C83ED47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36BAF-E2F6-8A40-AE61-F07551384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AAD3D-9795-504E-91FC-4627BCA19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70F69-0C20-0A49-BFF3-702A0473E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972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270E4-A9A0-7345-B231-61CB2A1CF1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608423" y="5077570"/>
            <a:ext cx="3364117" cy="25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vidboje.com/cabrini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.xml"/><Relationship Id="rId5" Type="http://schemas.openxmlformats.org/officeDocument/2006/relationships/image" Target="file:////var/folders/xx/6y17w5_n7nl9_jt1k1t_ll7w0000gp/T/com.microsoft.Word/WebArchiveCopyPasteTempFiles/book-cover-doing-conversation-storytelling.png%3fw=33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x/6y17w5_n7nl9_jt1k1t_ll7w0000gp/T/com.microsoft.Word/WebArchiveCopyPasteTempFiles/SelfCorrectioning_storytelling_science_phases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x/6y17w5_n7nl9_jt1k1t_ll7w0000gp/T/com.microsoft.Word/WebArchiveCopyPasteTempFiles/4%2520waves%2520of%2520Grounded%2520Theory%2520D.%2520Boje%25202018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x/6y17w5_n7nl9_jt1k1t_ll7w0000gp/T/com.microsoft.Word/WebArchiveCopyPasteTempFiles/THE%2520FOUR%2520WHO%2520CONSCSIOUSNESSES%2520by%2520D%2520M%2520Boje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davidboje.com/cabrin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tenarrative.com/Boje%20one%20page%20on%207%20%20plus%206%20processes%204%20hearts%20and%204%20WHOs%20Oct%202%202021.docx" TargetMode="External"/><Relationship Id="rId4" Type="http://schemas.openxmlformats.org/officeDocument/2006/relationships/image" Target="file:////var/folders/xx/6y17w5_n7nl9_jt1k1t_ll7w0000gp/T/com.microsoft.Word/WebArchiveCopyPasteTempFiles/4%2520faces%2520facing%25204%2520heart%2520directs%2520oct%252011%25202021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x/6y17w5_n7nl9_jt1k1t_ll7w0000gp/T/com.microsoft.Word/WebArchiveCopyPasteTempFiles/screen-shot-2021-04-14-at-10.26.34-am.jpg%3fw=68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x/6y17w5_n7nl9_jt1k1t_ll7w0000gp/T/com.microsoft.Word/WebArchiveCopyPasteTempFiles/self_correcting_storytelling_research_method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2294848-263E-5143-A3C5-2AE12DCFE9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" y="-91901"/>
            <a:ext cx="9258305" cy="6937123"/>
          </a:xfrm>
          <a:prstGeom prst="rect">
            <a:avLst/>
          </a:prstGeom>
          <a:ln w="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E19814-2253-B740-AAA8-4FC2E606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36525"/>
            <a:ext cx="6922748" cy="1941227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Cabrini Cohort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Feb 20, 2022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Journey led by David M. Boje and Grace Ann Rosile</a:t>
            </a:r>
            <a:endParaRPr lang="en-CH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1E7B42-20A9-3D4E-AF34-0B170A67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373" y="5572125"/>
            <a:ext cx="8714040" cy="966787"/>
          </a:xfrm>
        </p:spPr>
        <p:txBody>
          <a:bodyPr>
            <a:noAutofit/>
          </a:bodyPr>
          <a:lstStyle/>
          <a:p>
            <a:endParaRPr lang="en-CH" sz="3200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spc="-1" dirty="0">
                <a:solidFill>
                  <a:schemeClr val="bg1"/>
                </a:solidFill>
                <a:ea typeface="DejaVu Sans"/>
              </a:rPr>
              <a:t>slides at </a:t>
            </a:r>
            <a:r>
              <a:rPr lang="en-US" sz="3200" b="1" spc="-1" dirty="0">
                <a:solidFill>
                  <a:schemeClr val="bg1"/>
                </a:solidFill>
                <a:ea typeface="DejaVu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https://davidboje.com/cabrini</a:t>
            </a:r>
            <a:endParaRPr lang="en-US" sz="3200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6FA88-6408-5A4C-AFBF-E66D9683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</a:t>
            </a:fld>
            <a:endParaRPr lang="en-CH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8AEF4A-63E9-C14C-BC08-E48158A79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91900"/>
            <a:ext cx="92583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9" descr="What is Conversational Storytelling in True Storytelling? –  TrueStorytelling.Blog">
            <a:extLst>
              <a:ext uri="{FF2B5EF4-FFF2-40B4-BE49-F238E27FC236}">
                <a16:creationId xmlns:a16="http://schemas.microsoft.com/office/drawing/2014/main" id="{FDFAA168-3DD8-3A4C-A95C-5A2A3E11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16882"/>
            <a:ext cx="2971800" cy="40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96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1116532"/>
            <a:ext cx="6081937" cy="54235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spc="-1" dirty="0">
                <a:solidFill>
                  <a:schemeClr val="accent4"/>
                </a:solidFill>
                <a:ea typeface="DejaVu Sans"/>
              </a:rPr>
              <a:t>Imagine Using Iterative Cycles of Spiraling Sampling in your dissertation (3 min.)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spc="-1" dirty="0">
                <a:solidFill>
                  <a:schemeClr val="accent3">
                    <a:lumMod val="50000"/>
                  </a:schemeClr>
                </a:solidFill>
              </a:rPr>
              <a:t>Share your spiraling sample plan with Breakout Partner, and hear and note theirs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lvl="1" indent="-228600"/>
            <a:r>
              <a:rPr lang="en-US" sz="3000" b="1" spc="-1" dirty="0"/>
              <a:t>TOTAL = 3 min per person</a:t>
            </a:r>
          </a:p>
          <a:p>
            <a:pPr marL="285750" indent="0">
              <a:buNone/>
            </a:pPr>
            <a:endParaRPr lang="en-US" sz="2400" b="1" dirty="0"/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REMEMBER: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You are having a Storytelling Conversation, back and forth, wandering together.</a:t>
            </a: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10</a:t>
            </a:fld>
            <a:endParaRPr lang="en-C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6121667" y="935113"/>
            <a:ext cx="3022333" cy="5002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_0" descr="talking stick image.jpg">
            <a:extLst>
              <a:ext uri="{FF2B5EF4-FFF2-40B4-BE49-F238E27FC236}">
                <a16:creationId xmlns:a16="http://schemas.microsoft.com/office/drawing/2014/main" id="{D22377C0-74BC-C947-8D78-6A318F17D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204" y="69254"/>
            <a:ext cx="1156680" cy="1607851"/>
          </a:xfrm>
          <a:prstGeom prst="rect">
            <a:avLst/>
          </a:prstGeom>
          <a:ln w="0">
            <a:noFill/>
          </a:ln>
        </p:spPr>
      </p:pic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834483"/>
            <a:ext cx="2537139" cy="410333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56664" y="1780072"/>
            <a:ext cx="23986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first sample is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2</a:t>
            </a:r>
            <a:r>
              <a:rPr lang="en-US" sz="2400" b="1" spc="-1" baseline="30000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nd</a:t>
            </a:r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sample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3rd sample..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  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9403" y="306935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6B7F-2539-E849-8BCA-F6AE463ECF7E}"/>
              </a:ext>
            </a:extLst>
          </p:cNvPr>
          <p:cNvSpPr txBox="1"/>
          <p:nvPr/>
        </p:nvSpPr>
        <p:spPr>
          <a:xfrm>
            <a:off x="7555057" y="1200132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Stick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8BED81-6EE5-D74F-AC19-6DCC65BE60E7}"/>
              </a:ext>
            </a:extLst>
          </p:cNvPr>
          <p:cNvSpPr/>
          <p:nvPr/>
        </p:nvSpPr>
        <p:spPr>
          <a:xfrm>
            <a:off x="156116" y="63467"/>
            <a:ext cx="7398941" cy="9947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PART IV : BREAKOUT</a:t>
            </a:r>
            <a:endParaRPr lang="en-CH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V:  </a:t>
            </a:r>
            <a:r>
              <a:rPr lang="en-US" sz="2700" dirty="0"/>
              <a:t>How to use A-I-D in conversational storytelling interviewing?</a:t>
            </a:r>
            <a:r>
              <a:rPr lang="en-US" sz="2200" dirty="0"/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11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35197-51A9-6F4B-95A4-F50D8EEF5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3" name="Picture 8" descr="Cabrini presentations by Boje and Rosile">
            <a:extLst>
              <a:ext uri="{FF2B5EF4-FFF2-40B4-BE49-F238E27FC236}">
                <a16:creationId xmlns:a16="http://schemas.microsoft.com/office/drawing/2014/main" id="{AF89DA09-A391-2A40-9403-D1652481E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895083"/>
            <a:ext cx="7435377" cy="56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7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1116532"/>
            <a:ext cx="6081937" cy="542352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spc="-1" dirty="0">
                <a:solidFill>
                  <a:schemeClr val="accent4"/>
                </a:solidFill>
                <a:ea typeface="DejaVu Sans"/>
              </a:rPr>
              <a:t>Make a few notes: What was your best and your worst ever conversation (3 min.)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spc="-1" dirty="0">
                <a:solidFill>
                  <a:schemeClr val="accent3">
                    <a:lumMod val="50000"/>
                  </a:schemeClr>
                </a:solidFill>
              </a:rPr>
              <a:t>Share your BEST conversation experience, please hear your partners, then tell your WORST experience, and then  please hear theirs.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lvl="1" indent="-228600"/>
            <a:r>
              <a:rPr lang="en-US" sz="3000" b="1" spc="-1" dirty="0"/>
              <a:t>TOTAL BREAKOUT = 3 min per person for Best &amp; 3 min for Worst (total 12 minutes)</a:t>
            </a:r>
          </a:p>
          <a:p>
            <a:pPr marL="285750" indent="0">
              <a:buNone/>
            </a:pPr>
            <a:endParaRPr lang="en-US" sz="2400" b="1" dirty="0"/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REMEMBER: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You are having a Storytelling Conversation, back and forth, wandering together.</a:t>
            </a: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12</a:t>
            </a:fld>
            <a:endParaRPr lang="en-C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6121667" y="935113"/>
            <a:ext cx="3022333" cy="5002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_0" descr="talking stick image.jpg">
            <a:extLst>
              <a:ext uri="{FF2B5EF4-FFF2-40B4-BE49-F238E27FC236}">
                <a16:creationId xmlns:a16="http://schemas.microsoft.com/office/drawing/2014/main" id="{D22377C0-74BC-C947-8D78-6A318F17D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204" y="69254"/>
            <a:ext cx="1156680" cy="1607851"/>
          </a:xfrm>
          <a:prstGeom prst="rect">
            <a:avLst/>
          </a:prstGeom>
          <a:ln w="0">
            <a:noFill/>
          </a:ln>
        </p:spPr>
      </p:pic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834483"/>
            <a:ext cx="2537139" cy="410333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56664" y="1780072"/>
            <a:ext cx="23986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Best conversation experience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Worst ever ..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  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9403" y="306935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6B7F-2539-E849-8BCA-F6AE463ECF7E}"/>
              </a:ext>
            </a:extLst>
          </p:cNvPr>
          <p:cNvSpPr txBox="1"/>
          <p:nvPr/>
        </p:nvSpPr>
        <p:spPr>
          <a:xfrm>
            <a:off x="7555057" y="1200132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Stick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8BED81-6EE5-D74F-AC19-6DCC65BE60E7}"/>
              </a:ext>
            </a:extLst>
          </p:cNvPr>
          <p:cNvSpPr/>
          <p:nvPr/>
        </p:nvSpPr>
        <p:spPr>
          <a:xfrm>
            <a:off x="156116" y="63467"/>
            <a:ext cx="7398941" cy="9947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PART V : BREAKOUT</a:t>
            </a:r>
            <a:endParaRPr lang="en-CH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VI:  Fourth Wave Grounded Theory?</a:t>
            </a:r>
            <a:br>
              <a:rPr lang="en-CH" sz="2800">
                <a:solidFill>
                  <a:schemeClr val="accent4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13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74339A-3E8F-7745-BC8F-4CC02AAF2A1F}"/>
              </a:ext>
            </a:extLst>
          </p:cNvPr>
          <p:cNvSpPr/>
          <p:nvPr/>
        </p:nvSpPr>
        <p:spPr>
          <a:xfrm>
            <a:off x="4218039" y="741395"/>
            <a:ext cx="50915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DejaVu Sans"/>
              </a:rPr>
              <a:t>How to overcome Confirmation Bias?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1647F9-D0B0-0646-AB19-23AA0A48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2" descr="Boje presentations at University of Strathclyde">
            <a:extLst>
              <a:ext uri="{FF2B5EF4-FFF2-40B4-BE49-F238E27FC236}">
                <a16:creationId xmlns:a16="http://schemas.microsoft.com/office/drawing/2014/main" id="{A9637B22-370B-6342-B2C2-7EE3298E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679"/>
            <a:ext cx="9144000" cy="44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DDCDDA-EECC-6D4A-A12E-2AF7AC83B46B}"/>
              </a:ext>
            </a:extLst>
          </p:cNvPr>
          <p:cNvCxnSpPr/>
          <p:nvPr/>
        </p:nvCxnSpPr>
        <p:spPr>
          <a:xfrm>
            <a:off x="5751871" y="1961535"/>
            <a:ext cx="752168" cy="1076633"/>
          </a:xfrm>
          <a:prstGeom prst="line">
            <a:avLst/>
          </a:prstGeom>
          <a:ln w="1333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4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1116532"/>
            <a:ext cx="6081937" cy="54235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spc="-1" dirty="0">
                <a:solidFill>
                  <a:schemeClr val="accent4"/>
                </a:solidFill>
                <a:ea typeface="DejaVu Sans"/>
              </a:rPr>
              <a:t>Make a few notes: Where is the GROUND and the THEORY in your dissertation? (3 min.)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spc="-1" dirty="0">
                <a:solidFill>
                  <a:schemeClr val="accent3">
                    <a:lumMod val="50000"/>
                  </a:schemeClr>
                </a:solidFill>
              </a:rPr>
              <a:t>Share your GROUND and your THEORY with partner,  and please hear theirs.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lvl="1" indent="-228600"/>
            <a:r>
              <a:rPr lang="en-US" sz="3000" b="1" spc="-1" dirty="0"/>
              <a:t>TOTAL BREAKOUT = 3 min per person for Ground &amp; 3 min for Theory (total 12 minutes)</a:t>
            </a:r>
          </a:p>
          <a:p>
            <a:pPr marL="285750" indent="0">
              <a:buNone/>
            </a:pPr>
            <a:endParaRPr lang="en-US" sz="2400" b="1" dirty="0"/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REMEMBER: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You are having a Storytelling Conversation, back and forth, wandering together.</a:t>
            </a: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14</a:t>
            </a:fld>
            <a:endParaRPr lang="en-C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6121667" y="935113"/>
            <a:ext cx="3022333" cy="5002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_0" descr="talking stick image.jpg">
            <a:extLst>
              <a:ext uri="{FF2B5EF4-FFF2-40B4-BE49-F238E27FC236}">
                <a16:creationId xmlns:a16="http://schemas.microsoft.com/office/drawing/2014/main" id="{D22377C0-74BC-C947-8D78-6A318F17D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204" y="69254"/>
            <a:ext cx="1156680" cy="1607851"/>
          </a:xfrm>
          <a:prstGeom prst="rect">
            <a:avLst/>
          </a:prstGeom>
          <a:ln w="0">
            <a:noFill/>
          </a:ln>
        </p:spPr>
      </p:pic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834483"/>
            <a:ext cx="2537139" cy="410333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56664" y="1780072"/>
            <a:ext cx="23986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Ground in my BEYOND </a:t>
            </a:r>
            <a:r>
              <a:rPr lang="en-US" sz="2400" b="1" dirty="0"/>
              <a:t>♥</a:t>
            </a:r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Theory in my DEDUCTIONS of BENEATH </a:t>
            </a:r>
            <a:r>
              <a:rPr lang="en-US" sz="2400" b="1" dirty="0"/>
              <a:t>♥ </a:t>
            </a:r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…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  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9403" y="306935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6B7F-2539-E849-8BCA-F6AE463ECF7E}"/>
              </a:ext>
            </a:extLst>
          </p:cNvPr>
          <p:cNvSpPr txBox="1"/>
          <p:nvPr/>
        </p:nvSpPr>
        <p:spPr>
          <a:xfrm>
            <a:off x="7555057" y="1200132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Stick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8BED81-6EE5-D74F-AC19-6DCC65BE60E7}"/>
              </a:ext>
            </a:extLst>
          </p:cNvPr>
          <p:cNvSpPr/>
          <p:nvPr/>
        </p:nvSpPr>
        <p:spPr>
          <a:xfrm>
            <a:off x="156116" y="63467"/>
            <a:ext cx="7398941" cy="9947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PART VI : BREAKOUT</a:t>
            </a:r>
            <a:endParaRPr lang="en-CH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VII:  What are the 4 Who’s?</a:t>
            </a:r>
            <a:br>
              <a:rPr lang="en-CH" sz="2800">
                <a:solidFill>
                  <a:schemeClr val="accent4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15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9E9703-5BAB-BF42-A3C6-EA660561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1" name="Picture 3" descr="The FOUR WHO Consciousnesses by David M. Boje">
            <a:extLst>
              <a:ext uri="{FF2B5EF4-FFF2-40B4-BE49-F238E27FC236}">
                <a16:creationId xmlns:a16="http://schemas.microsoft.com/office/drawing/2014/main" id="{42DB7A8E-E6A5-C547-B300-73BF01FF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9" y="781984"/>
            <a:ext cx="7897017" cy="5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3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1116532"/>
            <a:ext cx="6081937" cy="542352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spc="-1" dirty="0">
                <a:solidFill>
                  <a:schemeClr val="accent4"/>
                </a:solidFill>
                <a:ea typeface="DejaVu Sans"/>
              </a:rPr>
              <a:t>Make a few notes: Your 4 Who’s are telling you what?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spc="-1" dirty="0">
                <a:solidFill>
                  <a:schemeClr val="accent3">
                    <a:lumMod val="50000"/>
                  </a:schemeClr>
                </a:solidFill>
              </a:rPr>
              <a:t>Share you’re your ego-who, corporate-who, we-who (family, colleagues), ecological who (nature). Have a conversation on each and heart your partners…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lvl="1" indent="-228600"/>
            <a:r>
              <a:rPr lang="en-US" sz="3000" b="1" spc="-1" dirty="0"/>
              <a:t>TOTAL BREAKOUT = 2 min per person each who &amp; 2 min to hear theirs (total 16 minutes)</a:t>
            </a:r>
          </a:p>
          <a:p>
            <a:pPr marL="285750" indent="0">
              <a:buNone/>
            </a:pPr>
            <a:endParaRPr lang="en-US" sz="2400" b="1" dirty="0"/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REMEMBER: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You are having a Storytelling Conversation, back and forth, wandering together.</a:t>
            </a: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16</a:t>
            </a:fld>
            <a:endParaRPr lang="en-C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6121667" y="935113"/>
            <a:ext cx="3022333" cy="5002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_0" descr="talking stick image.jpg">
            <a:extLst>
              <a:ext uri="{FF2B5EF4-FFF2-40B4-BE49-F238E27FC236}">
                <a16:creationId xmlns:a16="http://schemas.microsoft.com/office/drawing/2014/main" id="{D22377C0-74BC-C947-8D78-6A318F17D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204" y="69254"/>
            <a:ext cx="1156680" cy="1607851"/>
          </a:xfrm>
          <a:prstGeom prst="rect">
            <a:avLst/>
          </a:prstGeom>
          <a:ln w="0">
            <a:noFill/>
          </a:ln>
        </p:spPr>
      </p:pic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834483"/>
            <a:ext cx="2537139" cy="410333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56664" y="1780072"/>
            <a:ext cx="23986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EGO  self…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CORPORATE…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 We (they-self), looking glass self…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Ecological self.. 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  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9403" y="306935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6B7F-2539-E849-8BCA-F6AE463ECF7E}"/>
              </a:ext>
            </a:extLst>
          </p:cNvPr>
          <p:cNvSpPr txBox="1"/>
          <p:nvPr/>
        </p:nvSpPr>
        <p:spPr>
          <a:xfrm>
            <a:off x="7555057" y="1200132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Stick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8BED81-6EE5-D74F-AC19-6DCC65BE60E7}"/>
              </a:ext>
            </a:extLst>
          </p:cNvPr>
          <p:cNvSpPr/>
          <p:nvPr/>
        </p:nvSpPr>
        <p:spPr>
          <a:xfrm>
            <a:off x="156116" y="63467"/>
            <a:ext cx="7398941" cy="9947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PART VII : Your Four Who’s</a:t>
            </a:r>
            <a:endParaRPr lang="en-CH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3578B-2025-2D47-84CA-001FAB0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17</a:t>
            </a:fld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D17FC-F070-EB4A-BAB3-D6EF0C83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9" t="2972" r="29206" b="17806"/>
          <a:stretch/>
        </p:blipFill>
        <p:spPr>
          <a:xfrm>
            <a:off x="2365829" y="136525"/>
            <a:ext cx="6164255" cy="5851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1038E-B993-4A4E-9F6F-70E5E57E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12234" r="36300" b="47629"/>
          <a:stretch/>
        </p:blipFill>
        <p:spPr>
          <a:xfrm>
            <a:off x="2278088" y="82116"/>
            <a:ext cx="6164256" cy="5769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86BDE-604F-904D-8D46-37BAB95A9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79" t="25705" r="22532" b="40756"/>
          <a:stretch/>
        </p:blipFill>
        <p:spPr>
          <a:xfrm>
            <a:off x="2259324" y="136525"/>
            <a:ext cx="6615939" cy="6068145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E2D8C556-30D3-DC4E-8347-7CE89972DEC6}"/>
              </a:ext>
            </a:extLst>
          </p:cNvPr>
          <p:cNvSpPr/>
          <p:nvPr/>
        </p:nvSpPr>
        <p:spPr>
          <a:xfrm>
            <a:off x="154436" y="575686"/>
            <a:ext cx="2003611" cy="61457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3B188-F99E-F745-838D-E3058A2028B0}"/>
              </a:ext>
            </a:extLst>
          </p:cNvPr>
          <p:cNvSpPr txBox="1"/>
          <p:nvPr/>
        </p:nvSpPr>
        <p:spPr>
          <a:xfrm>
            <a:off x="268737" y="2449116"/>
            <a:ext cx="1764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SUMMARY: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7 Processes, 4 Hearts, &amp; 4 Who’s</a:t>
            </a:r>
          </a:p>
        </p:txBody>
      </p:sp>
    </p:spTree>
    <p:extLst>
      <p:ext uri="{BB962C8B-B14F-4D97-AF65-F5344CB8AC3E}">
        <p14:creationId xmlns:p14="http://schemas.microsoft.com/office/powerpoint/2010/main" val="4425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44" y="1401185"/>
            <a:ext cx="315773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CH" sz="4500" b="1" spc="-1" dirty="0">
                <a:solidFill>
                  <a:schemeClr val="accent3">
                    <a:lumMod val="50000"/>
                  </a:schemeClr>
                </a:solidFill>
              </a:rPr>
              <a:t>POST-</a:t>
            </a:r>
            <a:br>
              <a:rPr lang="en-CH" sz="4500" b="1" spc="-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CH" sz="4500" b="1" spc="-1" dirty="0">
                <a:solidFill>
                  <a:schemeClr val="accent3">
                    <a:lumMod val="50000"/>
                  </a:schemeClr>
                </a:solidFill>
              </a:rPr>
              <a:t>SESSION</a:t>
            </a:r>
          </a:p>
        </p:txBody>
      </p:sp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C43B5C61-0AB5-42AC-8F8A-76809E1BD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599554"/>
              </p:ext>
            </p:extLst>
          </p:nvPr>
        </p:nvGraphicFramePr>
        <p:xfrm>
          <a:off x="628650" y="3181081"/>
          <a:ext cx="4072139" cy="350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18</a:t>
            </a:fld>
            <a:endParaRPr lang="en-CH"/>
          </a:p>
        </p:txBody>
      </p:sp>
      <p:pic>
        <p:nvPicPr>
          <p:cNvPr id="19" name="Picture 18" descr="A bench sits unoccupied&#10;&#10;Description automatically generated with medium confidence">
            <a:extLst>
              <a:ext uri="{FF2B5EF4-FFF2-40B4-BE49-F238E27FC236}">
                <a16:creationId xmlns:a16="http://schemas.microsoft.com/office/drawing/2014/main" id="{65600262-99B7-D942-AD44-A8C2192AD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801774" y="462758"/>
            <a:ext cx="5342226" cy="3561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99955-6A34-D74F-B698-FF3FA1642959}"/>
              </a:ext>
            </a:extLst>
          </p:cNvPr>
          <p:cNvSpPr txBox="1"/>
          <p:nvPr/>
        </p:nvSpPr>
        <p:spPr>
          <a:xfrm>
            <a:off x="5020655" y="4175562"/>
            <a:ext cx="344414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Go-Around:</a:t>
            </a:r>
          </a:p>
          <a:p>
            <a:r>
              <a:rPr lang="en-US" sz="2000" dirty="0"/>
              <a:t>Wow Moments?</a:t>
            </a:r>
          </a:p>
          <a:p>
            <a:endParaRPr lang="en-US" sz="2000" dirty="0"/>
          </a:p>
          <a:p>
            <a:r>
              <a:rPr lang="en-US" sz="2000" dirty="0">
                <a:hlinkClick r:id="rId9"/>
              </a:rPr>
              <a:t>Slides at </a:t>
            </a:r>
            <a:r>
              <a:rPr lang="en-US" sz="2000" dirty="0" err="1">
                <a:hlinkClick r:id="rId9"/>
              </a:rPr>
              <a:t>davidboje.com</a:t>
            </a:r>
            <a:r>
              <a:rPr lang="en-US" sz="2000" dirty="0">
                <a:hlinkClick r:id="rId9"/>
              </a:rPr>
              <a:t>/</a:t>
            </a:r>
            <a:r>
              <a:rPr lang="en-US" sz="2000" dirty="0" err="1">
                <a:hlinkClick r:id="rId9"/>
              </a:rPr>
              <a:t>cabrini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5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81A44D9-52D7-9D42-9046-B2521D7433FD}"/>
              </a:ext>
            </a:extLst>
          </p:cNvPr>
          <p:cNvSpPr/>
          <p:nvPr/>
        </p:nvSpPr>
        <p:spPr>
          <a:xfrm>
            <a:off x="228600" y="741842"/>
            <a:ext cx="5980471" cy="61161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CC7AF-1318-314C-9C0B-47983262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08" y="136525"/>
            <a:ext cx="7886700" cy="605317"/>
          </a:xfrm>
        </p:spPr>
        <p:txBody>
          <a:bodyPr anchor="ctr">
            <a:normAutofit fontScale="90000"/>
          </a:bodyPr>
          <a:lstStyle/>
          <a:p>
            <a:r>
              <a:rPr lang="en-US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Agenda</a:t>
            </a:r>
            <a:r>
              <a:rPr lang="da-DK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 for </a:t>
            </a:r>
            <a:r>
              <a:rPr lang="en-US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Today</a:t>
            </a:r>
            <a:endParaRPr lang="en-CH" sz="4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CD471-8E04-8745-ABAE-1B7EFD86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</a:t>
            </a:fld>
            <a:endParaRPr lang="en-CH"/>
          </a:p>
        </p:txBody>
      </p:sp>
      <p:pic>
        <p:nvPicPr>
          <p:cNvPr id="16" name="Billede 2">
            <a:extLst>
              <a:ext uri="{FF2B5EF4-FFF2-40B4-BE49-F238E27FC236}">
                <a16:creationId xmlns:a16="http://schemas.microsoft.com/office/drawing/2014/main" id="{54F552E0-AECD-0748-B990-DD4B9EA209E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56703" y="1687485"/>
            <a:ext cx="3071608" cy="2234839"/>
          </a:xfrm>
          <a:prstGeom prst="rect">
            <a:avLst/>
          </a:prstGeom>
          <a:ln w="0"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E85722-6BBC-5E44-8804-3E29B64C61DC}"/>
              </a:ext>
            </a:extLst>
          </p:cNvPr>
          <p:cNvSpPr txBox="1">
            <a:spLocks/>
          </p:cNvSpPr>
          <p:nvPr/>
        </p:nvSpPr>
        <p:spPr>
          <a:xfrm>
            <a:off x="92647" y="870155"/>
            <a:ext cx="6252376" cy="5875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      Q: How are you living a True Story Life?</a:t>
            </a:r>
            <a:endParaRPr lang="en-US" sz="28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     Q: How does your </a:t>
            </a:r>
            <a:r>
              <a:rPr lang="en-US" sz="2800" b="1" dirty="0"/>
              <a:t>♥ </a:t>
            </a: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discern what’s true &amp; what’s not?</a:t>
            </a:r>
            <a:endParaRPr lang="en-US" sz="28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III   What Abduction are your exploring?</a:t>
            </a:r>
            <a:endParaRPr lang="en-US" sz="28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IV   How do you Sample in A-I-D?</a:t>
            </a:r>
            <a:endParaRPr lang="en-US" sz="28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V     </a:t>
            </a:r>
            <a:r>
              <a:rPr lang="en-US" sz="2800" b="1" dirty="0"/>
              <a:t>How to use A-I-D in conversational storytelling interviewing?</a:t>
            </a:r>
            <a:r>
              <a:rPr lang="en-US" sz="3200" b="1" dirty="0"/>
              <a:t> </a:t>
            </a:r>
            <a:endParaRPr lang="en-US" sz="2800" b="1" spc="-1" dirty="0">
              <a:solidFill>
                <a:schemeClr val="accent4">
                  <a:lumMod val="50000"/>
                </a:schemeClr>
              </a:solidFill>
              <a:ea typeface="DejaVu Sans"/>
            </a:endParaRP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VI    </a:t>
            </a: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4</a:t>
            </a:r>
            <a:r>
              <a:rPr lang="en-US" sz="2800" b="1" spc="-1" baseline="30000" dirty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 Wave Grounded Theory</a:t>
            </a:r>
          </a:p>
          <a:p>
            <a:pPr marL="108720" indent="0">
              <a:lnSpc>
                <a:spcPct val="100000"/>
              </a:lnSpc>
              <a:spcBef>
                <a:spcPts val="20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VII  What are the 4 Who’s</a:t>
            </a:r>
            <a:endParaRPr lang="en-US" sz="2300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spcBef>
                <a:spcPts val="2017"/>
              </a:spcBef>
              <a:buFont typeface="Arial" panose="020B0604020202020204" pitchFamily="34" charset="0"/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8231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5D281-4644-FB43-8A84-F66C29C4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81"/>
            <a:ext cx="7886700" cy="741806"/>
          </a:xfrm>
        </p:spPr>
        <p:txBody>
          <a:bodyPr anchor="ctr">
            <a:normAutofit/>
          </a:bodyPr>
          <a:lstStyle/>
          <a:p>
            <a:r>
              <a:rPr lang="en-CH" sz="4500" b="1" dirty="0">
                <a:solidFill>
                  <a:schemeClr val="accent4">
                    <a:lumMod val="50000"/>
                  </a:schemeClr>
                </a:solidFill>
              </a:rPr>
              <a:t>Groundrules</a:t>
            </a:r>
            <a:r>
              <a:rPr lang="en-CH" sz="4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3D70F-E3C5-BC49-9750-F61D91DA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56608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B0B10C-1642-FC46-B864-C0A2CDEA0834}" type="slidenum">
              <a:rPr lang="en-CH" smtClean="0"/>
              <a:pPr>
                <a:spcAft>
                  <a:spcPts val="600"/>
                </a:spcAft>
              </a:pPr>
              <a:t>3</a:t>
            </a:fld>
            <a:endParaRPr lang="en-CH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52F9EA5-67D5-2B4B-A64C-21075F24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75" y="5081452"/>
            <a:ext cx="3355474" cy="2556551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4D4DBD4-01A7-2A4A-B229-DDD331CB4515}"/>
              </a:ext>
            </a:extLst>
          </p:cNvPr>
          <p:cNvGraphicFramePr>
            <a:graphicFrameLocks/>
          </p:cNvGraphicFramePr>
          <p:nvPr/>
        </p:nvGraphicFramePr>
        <p:xfrm>
          <a:off x="114300" y="1257300"/>
          <a:ext cx="8788399" cy="520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825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I:  How are you Living a True Life?</a:t>
            </a:r>
            <a:br>
              <a:rPr lang="en-CH" sz="2800">
                <a:solidFill>
                  <a:schemeClr val="accent4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4</a:t>
            </a:fld>
            <a:endParaRPr lang="en-CH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EB04A86-134D-414F-9B56-10761BE7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0322"/>
            <a:ext cx="8801761" cy="50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II:  How does your Heart discern what’s true and what’s not?</a:t>
            </a:r>
            <a:br>
              <a:rPr lang="en-CH" sz="2800">
                <a:solidFill>
                  <a:schemeClr val="accent4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5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DE6D2-CD34-3242-99F0-412048B51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5" descr="4 faces facing the four heart directions of&#10;            spacetimemattering Boje oct 11 2021">
            <a:extLst>
              <a:ext uri="{FF2B5EF4-FFF2-40B4-BE49-F238E27FC236}">
                <a16:creationId xmlns:a16="http://schemas.microsoft.com/office/drawing/2014/main" id="{7B9726F4-14CC-5746-BB61-211A0E9A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42" y="918510"/>
            <a:ext cx="6719861" cy="59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F16D4A-0F66-8441-B332-9298BCE0D5C8}"/>
              </a:ext>
            </a:extLst>
          </p:cNvPr>
          <p:cNvSpPr txBox="1"/>
          <p:nvPr/>
        </p:nvSpPr>
        <p:spPr>
          <a:xfrm>
            <a:off x="140961" y="5710019"/>
            <a:ext cx="2078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Click Here for one page handout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2BC60-2CA4-744D-BE84-F2F2E492E8E6}"/>
              </a:ext>
            </a:extLst>
          </p:cNvPr>
          <p:cNvSpPr/>
          <p:nvPr/>
        </p:nvSpPr>
        <p:spPr>
          <a:xfrm>
            <a:off x="-272130" y="727975"/>
            <a:ext cx="29050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Please Draw Your 4 Heart’s </a:t>
            </a:r>
          </a:p>
        </p:txBody>
      </p:sp>
    </p:spTree>
    <p:extLst>
      <p:ext uri="{BB962C8B-B14F-4D97-AF65-F5344CB8AC3E}">
        <p14:creationId xmlns:p14="http://schemas.microsoft.com/office/powerpoint/2010/main" val="245476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6</a:t>
            </a:fld>
            <a:endParaRPr lang="en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C24CF1-442A-1F47-8C85-C0720AB0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" y="1519084"/>
            <a:ext cx="9080366" cy="522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7E3C2-C3C6-FD4A-8010-8B15D4F7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381" y="110104"/>
            <a:ext cx="1951342" cy="14281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09126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III: What ABDUCTION are you exploring?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7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C55E9-153E-4840-A792-90E5E772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0" descr="True Storytelling Institute&amp;#39;s &amp;#39;Organizing Developing and Changing (ODC 2.0)  Level I Module – TrueStorytelling.Blog">
            <a:extLst>
              <a:ext uri="{FF2B5EF4-FFF2-40B4-BE49-F238E27FC236}">
                <a16:creationId xmlns:a16="http://schemas.microsoft.com/office/drawing/2014/main" id="{D6BCEF9B-C05B-4F42-85C3-BDEBDAB08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985"/>
            <a:ext cx="7451235" cy="58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8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6" y="1116532"/>
            <a:ext cx="6081937" cy="54235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spc="-1" dirty="0">
                <a:solidFill>
                  <a:schemeClr val="accent4"/>
                </a:solidFill>
                <a:ea typeface="DejaVu Sans"/>
              </a:rPr>
              <a:t>Write notes on your ABDUCTIONS so far for your dissertation topic (3 min.)</a:t>
            </a:r>
          </a:p>
          <a:p>
            <a:pPr marL="0" indent="0">
              <a:buNone/>
            </a:pPr>
            <a:r>
              <a:rPr lang="en-US" sz="2400" spc="-1" dirty="0"/>
              <a:t>	</a:t>
            </a:r>
            <a:r>
              <a:rPr lang="en-US" sz="2400" spc="-1" dirty="0">
                <a:solidFill>
                  <a:schemeClr val="accent3">
                    <a:lumMod val="50000"/>
                  </a:schemeClr>
                </a:solidFill>
              </a:rPr>
              <a:t>-No theory yet, no tests yet.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spc="-1" dirty="0">
                <a:solidFill>
                  <a:schemeClr val="accent3">
                    <a:lumMod val="50000"/>
                  </a:schemeClr>
                </a:solidFill>
              </a:rPr>
              <a:t>Share your story with Breakout Partner, and hear and note their story of Abductions </a:t>
            </a:r>
          </a:p>
          <a:p>
            <a:pPr marL="0" indent="0">
              <a:buNone/>
            </a:pPr>
            <a:endParaRPr lang="en-US" sz="2400" b="1" spc="-1" dirty="0">
              <a:solidFill>
                <a:schemeClr val="accent3">
                  <a:lumMod val="50000"/>
                </a:schemeClr>
              </a:solidFill>
            </a:endParaRPr>
          </a:p>
          <a:p>
            <a:pPr lvl="1" indent="-228600"/>
            <a:r>
              <a:rPr lang="en-US" sz="3000" b="1" spc="-1" dirty="0"/>
              <a:t>TOTAL = 3 min per person</a:t>
            </a:r>
          </a:p>
          <a:p>
            <a:pPr marL="514350" indent="-228600"/>
            <a:endParaRPr lang="en-US" sz="2400" b="1" dirty="0"/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REMEMBER: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NO THEORY YET! </a:t>
            </a:r>
          </a:p>
          <a:p>
            <a:pPr marL="0" indent="0"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2400" spc="-1" dirty="0"/>
              <a:t>That will happen next week.</a:t>
            </a: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8</a:t>
            </a:fld>
            <a:endParaRPr lang="en-C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6121667" y="935113"/>
            <a:ext cx="3022333" cy="5002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5_0" descr="talking stick image.jpg">
            <a:extLst>
              <a:ext uri="{FF2B5EF4-FFF2-40B4-BE49-F238E27FC236}">
                <a16:creationId xmlns:a16="http://schemas.microsoft.com/office/drawing/2014/main" id="{D22377C0-74BC-C947-8D78-6A318F17D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204" y="69254"/>
            <a:ext cx="1156680" cy="1607851"/>
          </a:xfrm>
          <a:prstGeom prst="rect">
            <a:avLst/>
          </a:prstGeom>
          <a:ln w="0">
            <a:noFill/>
          </a:ln>
        </p:spPr>
      </p:pic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834483"/>
            <a:ext cx="2537139" cy="410333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56664" y="1780072"/>
            <a:ext cx="2398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intuitive hunch is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wild guess …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My own idea..</a:t>
            </a:r>
          </a:p>
          <a:p>
            <a:r>
              <a:rPr lang="en-US" sz="2400" b="1" spc="-1" dirty="0">
                <a:solidFill>
                  <a:schemeClr val="accent4">
                    <a:lumMod val="50000"/>
                  </a:schemeClr>
                </a:solidFill>
                <a:latin typeface="Handwriting - Dakota" panose="02000400000000000000" pitchFamily="2" charset="77"/>
              </a:rPr>
              <a:t>   </a:t>
            </a: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  <a:p>
            <a:endParaRPr lang="en-US" sz="2400" b="1" spc="-1" dirty="0">
              <a:solidFill>
                <a:schemeClr val="accent4">
                  <a:lumMod val="50000"/>
                </a:schemeClr>
              </a:solidFill>
              <a:latin typeface="Handwriting - Dakota" panose="02000400000000000000" pitchFamily="2" charset="77"/>
            </a:endParaRP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9403" y="306935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6B7F-2539-E849-8BCA-F6AE463ECF7E}"/>
              </a:ext>
            </a:extLst>
          </p:cNvPr>
          <p:cNvSpPr txBox="1"/>
          <p:nvPr/>
        </p:nvSpPr>
        <p:spPr>
          <a:xfrm>
            <a:off x="7555057" y="1200132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Stick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8BED81-6EE5-D74F-AC19-6DCC65BE60E7}"/>
              </a:ext>
            </a:extLst>
          </p:cNvPr>
          <p:cNvSpPr/>
          <p:nvPr/>
        </p:nvSpPr>
        <p:spPr>
          <a:xfrm>
            <a:off x="156116" y="63467"/>
            <a:ext cx="7398941" cy="9947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PART II : BREAKOUT</a:t>
            </a:r>
            <a:endParaRPr lang="en-CH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90A9DA-2CF2-7341-B16B-485C82FF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11"/>
            <a:ext cx="9144000" cy="6739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spc="-1" dirty="0">
                <a:solidFill>
                  <a:schemeClr val="tx1"/>
                </a:solidFill>
                <a:ea typeface="DejaVu Sans"/>
              </a:rPr>
            </a:br>
            <a:r>
              <a:rPr lang="en-US" sz="2800" spc="-1" dirty="0">
                <a:solidFill>
                  <a:schemeClr val="tx1"/>
                </a:solidFill>
                <a:ea typeface="DejaVu Sans"/>
              </a:rPr>
              <a:t>Part IV:  How do you sample in A-I-D?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7E2A-7F00-3844-817C-614776D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9</a:t>
            </a:fld>
            <a:endParaRPr lang="en-CH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32906E-4244-3F4B-AC99-C01E6D08E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21" y="2474876"/>
            <a:ext cx="13528732" cy="5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7">
            <a:extLst>
              <a:ext uri="{FF2B5EF4-FFF2-40B4-BE49-F238E27FC236}">
                <a16:creationId xmlns:a16="http://schemas.microsoft.com/office/drawing/2014/main" id="{C9076712-941F-714D-BFCE-6CBEBFB5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80" y="2292612"/>
            <a:ext cx="7597455" cy="45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DFC6B0-5C86-3A4B-884A-2479C8988A0B}"/>
              </a:ext>
            </a:extLst>
          </p:cNvPr>
          <p:cNvSpPr/>
          <p:nvPr/>
        </p:nvSpPr>
        <p:spPr>
          <a:xfrm>
            <a:off x="-1026953" y="787018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Charles Peirce Sanders</a:t>
            </a:r>
          </a:p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self-correcting method</a:t>
            </a:r>
          </a:p>
        </p:txBody>
      </p:sp>
    </p:spTree>
    <p:extLst>
      <p:ext uri="{BB962C8B-B14F-4D97-AF65-F5344CB8AC3E}">
        <p14:creationId xmlns:p14="http://schemas.microsoft.com/office/powerpoint/2010/main" val="3745053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SI_1">
      <a:dk1>
        <a:srgbClr val="000000"/>
      </a:dk1>
      <a:lt1>
        <a:srgbClr val="FFFFFF"/>
      </a:lt1>
      <a:dk2>
        <a:srgbClr val="515151"/>
      </a:dk2>
      <a:lt2>
        <a:srgbClr val="E7E6E6"/>
      </a:lt2>
      <a:accent1>
        <a:srgbClr val="595034"/>
      </a:accent1>
      <a:accent2>
        <a:srgbClr val="E2B553"/>
      </a:accent2>
      <a:accent3>
        <a:srgbClr val="909F43"/>
      </a:accent3>
      <a:accent4>
        <a:srgbClr val="495634"/>
      </a:accent4>
      <a:accent5>
        <a:srgbClr val="D8AF7F"/>
      </a:accent5>
      <a:accent6>
        <a:srgbClr val="80673B"/>
      </a:accent6>
      <a:hlink>
        <a:srgbClr val="8E7D69"/>
      </a:hlink>
      <a:folHlink>
        <a:srgbClr val="BB8A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19942</TotalTime>
  <Words>1800</Words>
  <Application>Microsoft Macintosh PowerPoint</Application>
  <PresentationFormat>On-screen Show (4:3)</PresentationFormat>
  <Paragraphs>297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Handwriting - Dakota</vt:lpstr>
      <vt:lpstr>Wingdings</vt:lpstr>
      <vt:lpstr>Office Theme</vt:lpstr>
      <vt:lpstr>Cabrini Cohort Feb 20, 2022 Journey led by David M. Boje and Grace Ann Rosile</vt:lpstr>
      <vt:lpstr>Agenda for Today</vt:lpstr>
      <vt:lpstr>Groundrules </vt:lpstr>
      <vt:lpstr> Part I:  How are you Living a True Life? </vt:lpstr>
      <vt:lpstr> Part II:  How does your Heart discern what’s true and what’s not? </vt:lpstr>
      <vt:lpstr>PowerPoint Presentation</vt:lpstr>
      <vt:lpstr> Part III: What ABDUCTION are you exploring?</vt:lpstr>
      <vt:lpstr>PowerPoint Presentation</vt:lpstr>
      <vt:lpstr> Part IV:  How do you sample in A-I-D?</vt:lpstr>
      <vt:lpstr>PowerPoint Presentation</vt:lpstr>
      <vt:lpstr> Part V:  How to use A-I-D in conversational storytelling interviewing? </vt:lpstr>
      <vt:lpstr>PowerPoint Presentation</vt:lpstr>
      <vt:lpstr> Part VI:  Fourth Wave Grounded Theory? </vt:lpstr>
      <vt:lpstr>PowerPoint Presentation</vt:lpstr>
      <vt:lpstr> Part VII:  What are the 4 Who’s? </vt:lpstr>
      <vt:lpstr>PowerPoint Presentation</vt:lpstr>
      <vt:lpstr>PowerPoint Presentation</vt:lpstr>
      <vt:lpstr>POST-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Strzeletz Ivertsen</dc:creator>
  <cp:lastModifiedBy>David Boje</cp:lastModifiedBy>
  <cp:revision>153</cp:revision>
  <cp:lastPrinted>2021-10-03T22:55:54Z</cp:lastPrinted>
  <dcterms:created xsi:type="dcterms:W3CDTF">2021-05-29T13:13:37Z</dcterms:created>
  <dcterms:modified xsi:type="dcterms:W3CDTF">2022-02-20T13:13:34Z</dcterms:modified>
</cp:coreProperties>
</file>