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60" r:id="rId4"/>
    <p:sldId id="259" r:id="rId5"/>
    <p:sldId id="257" r:id="rId6"/>
    <p:sldId id="258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7C3F878-F5E8-489B-AC8A-64F2A7E22C28}" type="datetimeFigureOut">
              <a:rPr lang="en-US" smtClean="0"/>
              <a:pPr/>
              <a:t>12/15/16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 smtClean="0"/>
              <a:t>Ernest Ramey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DaSein</a:t>
            </a:r>
            <a:r>
              <a:rPr lang="en-US" dirty="0" smtClean="0"/>
              <a:t> of Homeless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082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Define homeless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err="1"/>
              <a:t>home·less</a:t>
            </a:r>
            <a:endParaRPr lang="en-US" sz="4400" b="1" dirty="0"/>
          </a:p>
          <a:p>
            <a:r>
              <a:rPr lang="en-US" sz="4400" b="1" dirty="0" smtClean="0"/>
              <a:t>(</a:t>
            </a:r>
            <a:r>
              <a:rPr lang="en-US" sz="4400" b="1" dirty="0"/>
              <a:t>of a person) without a home, and therefore typically living on the streets</a:t>
            </a:r>
            <a:r>
              <a:rPr lang="en-US" sz="4400" b="1" dirty="0" smtClean="0"/>
              <a:t>. </a:t>
            </a:r>
            <a:endParaRPr lang="en-US" sz="4400" b="1" dirty="0"/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26947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762000"/>
            <a:ext cx="817880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48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876300"/>
            <a:ext cx="90170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00"/>
            <a:ext cx="9144000" cy="604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48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00"/>
            <a:ext cx="9144000" cy="620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01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241300"/>
            <a:ext cx="496570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019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134</TotalTime>
  <Words>25</Words>
  <Application>Microsoft Macintosh PowerPoint</Application>
  <PresentationFormat>On-screen Show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Theme</vt:lpstr>
      <vt:lpstr>Ernest Ramey</vt:lpstr>
      <vt:lpstr>Define homeless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NMSU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Boje</dc:creator>
  <cp:lastModifiedBy>David Boje</cp:lastModifiedBy>
  <cp:revision>3</cp:revision>
  <dcterms:created xsi:type="dcterms:W3CDTF">2016-12-15T19:43:21Z</dcterms:created>
  <dcterms:modified xsi:type="dcterms:W3CDTF">2016-12-15T21:57:37Z</dcterms:modified>
</cp:coreProperties>
</file>