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5" r:id="rId3"/>
    <p:sldId id="297" r:id="rId4"/>
    <p:sldId id="295" r:id="rId5"/>
    <p:sldId id="311" r:id="rId6"/>
    <p:sldId id="304" r:id="rId7"/>
    <p:sldId id="320" r:id="rId8"/>
    <p:sldId id="308" r:id="rId9"/>
    <p:sldId id="296" r:id="rId10"/>
    <p:sldId id="298" r:id="rId11"/>
    <p:sldId id="300" r:id="rId12"/>
    <p:sldId id="309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289" r:id="rId21"/>
    <p:sldId id="290" r:id="rId22"/>
    <p:sldId id="291" r:id="rId23"/>
    <p:sldId id="310" r:id="rId24"/>
    <p:sldId id="306" r:id="rId25"/>
    <p:sldId id="292" r:id="rId26"/>
    <p:sldId id="307" r:id="rId27"/>
    <p:sldId id="303" r:id="rId28"/>
    <p:sldId id="287" r:id="rId29"/>
    <p:sldId id="273" r:id="rId30"/>
    <p:sldId id="293" r:id="rId31"/>
    <p:sldId id="274" r:id="rId32"/>
    <p:sldId id="270" r:id="rId33"/>
    <p:sldId id="312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F597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1" autoAdjust="0"/>
  </p:normalViewPr>
  <p:slideViewPr>
    <p:cSldViewPr snapToGrid="0" snapToObjects="1">
      <p:cViewPr varScale="1">
        <p:scale>
          <a:sx n="72" d="100"/>
          <a:sy n="72" d="100"/>
        </p:scale>
        <p:origin x="-1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7C5B0-5227-4C8B-AA01-92D448A818AF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3E7205-C590-4C12-9D02-2D2D91E25E73}">
      <dgm:prSet phldrT="[Text]" custT="1"/>
      <dgm:spPr/>
      <dgm:t>
        <a:bodyPr/>
        <a:lstStyle/>
        <a:p>
          <a:r>
            <a:rPr lang="en-US" sz="3200" b="1" dirty="0" smtClean="0"/>
            <a:t>Knowing</a:t>
          </a:r>
          <a:endParaRPr lang="en-US" sz="1200" b="1" dirty="0"/>
        </a:p>
      </dgm:t>
    </dgm:pt>
    <dgm:pt modelId="{C72E16C8-A3A3-4D61-BA9F-136C8BBE749A}" type="parTrans" cxnId="{3417AD69-EAA2-43F0-8528-859C472288BF}">
      <dgm:prSet/>
      <dgm:spPr/>
      <dgm:t>
        <a:bodyPr/>
        <a:lstStyle/>
        <a:p>
          <a:endParaRPr lang="en-US"/>
        </a:p>
      </dgm:t>
    </dgm:pt>
    <dgm:pt modelId="{188A0AD8-3361-466A-980F-FD629CABEA5D}" type="sibTrans" cxnId="{3417AD69-EAA2-43F0-8528-859C472288BF}">
      <dgm:prSet/>
      <dgm:spPr/>
      <dgm:t>
        <a:bodyPr/>
        <a:lstStyle/>
        <a:p>
          <a:endParaRPr lang="en-US"/>
        </a:p>
      </dgm:t>
    </dgm:pt>
    <dgm:pt modelId="{053550CC-D558-47D3-BB85-AEC146FC1E73}">
      <dgm:prSet phldrT="[Text]"/>
      <dgm:spPr/>
      <dgm:t>
        <a:bodyPr/>
        <a:lstStyle/>
        <a:p>
          <a:r>
            <a:rPr lang="en-US" b="1" dirty="0" smtClean="0"/>
            <a:t>Being</a:t>
          </a:r>
          <a:endParaRPr lang="en-US" b="1" dirty="0"/>
        </a:p>
      </dgm:t>
    </dgm:pt>
    <dgm:pt modelId="{EEAEC8F7-C456-4B17-A39A-8C9F0CE7FF7F}" type="parTrans" cxnId="{671463A1-BD77-4E7B-8641-51B69E711DE6}">
      <dgm:prSet/>
      <dgm:spPr/>
      <dgm:t>
        <a:bodyPr/>
        <a:lstStyle/>
        <a:p>
          <a:endParaRPr lang="en-US"/>
        </a:p>
      </dgm:t>
    </dgm:pt>
    <dgm:pt modelId="{274A1F7C-FF7D-49DF-BC19-A31740450024}" type="sibTrans" cxnId="{671463A1-BD77-4E7B-8641-51B69E711DE6}">
      <dgm:prSet/>
      <dgm:spPr/>
      <dgm:t>
        <a:bodyPr/>
        <a:lstStyle/>
        <a:p>
          <a:endParaRPr lang="en-US"/>
        </a:p>
      </dgm:t>
    </dgm:pt>
    <dgm:pt modelId="{C86AF644-A202-465B-986C-F66F4C0A09FE}">
      <dgm:prSet phldrT="[Text]"/>
      <dgm:spPr/>
      <dgm:t>
        <a:bodyPr/>
        <a:lstStyle/>
        <a:p>
          <a:r>
            <a:rPr lang="en-US" b="1" dirty="0" smtClean="0"/>
            <a:t>Testing</a:t>
          </a:r>
          <a:endParaRPr lang="en-US" b="1" dirty="0"/>
        </a:p>
      </dgm:t>
    </dgm:pt>
    <dgm:pt modelId="{C779C0AF-D271-4A58-BB19-C35BD8C60CE1}" type="parTrans" cxnId="{A154A5B9-5EC8-471A-96F8-FE21466BD2C0}">
      <dgm:prSet/>
      <dgm:spPr/>
      <dgm:t>
        <a:bodyPr/>
        <a:lstStyle/>
        <a:p>
          <a:endParaRPr lang="en-US"/>
        </a:p>
      </dgm:t>
    </dgm:pt>
    <dgm:pt modelId="{FD225BFA-EC92-4709-8193-75F266C9714F}" type="sibTrans" cxnId="{A154A5B9-5EC8-471A-96F8-FE21466BD2C0}">
      <dgm:prSet/>
      <dgm:spPr/>
      <dgm:t>
        <a:bodyPr/>
        <a:lstStyle/>
        <a:p>
          <a:endParaRPr lang="en-US"/>
        </a:p>
      </dgm:t>
    </dgm:pt>
    <dgm:pt modelId="{ABCADF7A-7ED1-44EC-B608-BFA2456D0BF1}">
      <dgm:prSet phldrT="[Text]"/>
      <dgm:spPr/>
      <dgm:t>
        <a:bodyPr/>
        <a:lstStyle/>
        <a:p>
          <a:r>
            <a:rPr lang="en-US" b="1" dirty="0" smtClean="0"/>
            <a:t>Doing</a:t>
          </a:r>
          <a:endParaRPr lang="en-US" b="1" dirty="0"/>
        </a:p>
      </dgm:t>
    </dgm:pt>
    <dgm:pt modelId="{8A1E2C0D-A1DE-4345-9535-20746F249212}" type="parTrans" cxnId="{9426A0FF-575B-4451-AC2F-24F426AAFB4C}">
      <dgm:prSet/>
      <dgm:spPr/>
      <dgm:t>
        <a:bodyPr/>
        <a:lstStyle/>
        <a:p>
          <a:endParaRPr lang="en-US"/>
        </a:p>
      </dgm:t>
    </dgm:pt>
    <dgm:pt modelId="{550C664F-08C6-4AB0-A8BA-427258162553}" type="sibTrans" cxnId="{9426A0FF-575B-4451-AC2F-24F426AAFB4C}">
      <dgm:prSet/>
      <dgm:spPr/>
      <dgm:t>
        <a:bodyPr/>
        <a:lstStyle/>
        <a:p>
          <a:endParaRPr lang="en-US"/>
        </a:p>
      </dgm:t>
    </dgm:pt>
    <dgm:pt modelId="{0AA34E75-C871-4636-82AC-E87B52167F2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4C38F3D-FB10-4FFF-B562-EB61B4FD0556}" type="sibTrans" cxnId="{650CFF69-2CB2-4304-8E6F-0C50330F4E83}">
      <dgm:prSet/>
      <dgm:spPr/>
      <dgm:t>
        <a:bodyPr/>
        <a:lstStyle/>
        <a:p>
          <a:endParaRPr lang="en-US"/>
        </a:p>
      </dgm:t>
    </dgm:pt>
    <dgm:pt modelId="{7951B0F9-C179-4EF5-82AB-9C0960BAD989}" type="parTrans" cxnId="{650CFF69-2CB2-4304-8E6F-0C50330F4E83}">
      <dgm:prSet/>
      <dgm:spPr/>
      <dgm:t>
        <a:bodyPr/>
        <a:lstStyle/>
        <a:p>
          <a:endParaRPr lang="en-US"/>
        </a:p>
      </dgm:t>
    </dgm:pt>
    <dgm:pt modelId="{DA4DB111-7C98-44ED-BC7C-C91D7DDAE81E}" type="pres">
      <dgm:prSet presAssocID="{78A7C5B0-5227-4C8B-AA01-92D448A818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F0A74-5C53-4808-8A77-31B80B0E5BF6}" type="pres">
      <dgm:prSet presAssocID="{0AA34E75-C871-4636-82AC-E87B52167F2D}" presName="centerShape" presStyleLbl="node0" presStyleIdx="0" presStyleCnt="1" custScaleX="255351" custScaleY="212328" custLinFactNeighborX="3542" custLinFactNeighborY="-1217"/>
      <dgm:spPr/>
      <dgm:t>
        <a:bodyPr/>
        <a:lstStyle/>
        <a:p>
          <a:endParaRPr lang="en-US"/>
        </a:p>
      </dgm:t>
    </dgm:pt>
    <dgm:pt modelId="{21E2B31A-E4B2-4ECF-88AA-8FCC85E6F254}" type="pres">
      <dgm:prSet presAssocID="{AC3E7205-C590-4C12-9D02-2D2D91E25E73}" presName="node" presStyleLbl="node1" presStyleIdx="0" presStyleCnt="4" custScaleX="149556" custScaleY="78032" custRadScaleRad="123130" custRadScaleInc="-1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D28C-C6E5-4D3D-829E-B2E72DEC6932}" type="pres">
      <dgm:prSet presAssocID="{AC3E7205-C590-4C12-9D02-2D2D91E25E73}" presName="dummy" presStyleCnt="0"/>
      <dgm:spPr/>
      <dgm:t>
        <a:bodyPr/>
        <a:lstStyle/>
        <a:p>
          <a:endParaRPr lang="en-US"/>
        </a:p>
      </dgm:t>
    </dgm:pt>
    <dgm:pt modelId="{C09C0B9D-C626-4352-937F-E565C32A1F1A}" type="pres">
      <dgm:prSet presAssocID="{188A0AD8-3361-466A-980F-FD629CABEA5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949E23-5716-41EE-8482-AD899487C22A}" type="pres">
      <dgm:prSet presAssocID="{053550CC-D558-47D3-BB85-AEC146FC1E73}" presName="node" presStyleLbl="node1" presStyleIdx="1" presStyleCnt="4" custScaleX="119164" custScaleY="104823" custRadScaleRad="162916" custRadScaleInc="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44C63-152D-4BA0-B4E1-6E36758E97BB}" type="pres">
      <dgm:prSet presAssocID="{053550CC-D558-47D3-BB85-AEC146FC1E73}" presName="dummy" presStyleCnt="0"/>
      <dgm:spPr/>
      <dgm:t>
        <a:bodyPr/>
        <a:lstStyle/>
        <a:p>
          <a:endParaRPr lang="en-US"/>
        </a:p>
      </dgm:t>
    </dgm:pt>
    <dgm:pt modelId="{47906407-956C-4DBE-95F5-60B3E34737A1}" type="pres">
      <dgm:prSet presAssocID="{274A1F7C-FF7D-49DF-BC19-A3174045002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85FE9A8-D8F9-48B3-BD89-BCB8D40C3B62}" type="pres">
      <dgm:prSet presAssocID="{C86AF644-A202-465B-986C-F66F4C0A09FE}" presName="node" presStyleLbl="node1" presStyleIdx="2" presStyleCnt="4" custScaleX="142137" custScaleY="83273" custRadScaleRad="125302" custRadScaleInc="2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7214-CB21-4889-AF91-57B4116DD7F6}" type="pres">
      <dgm:prSet presAssocID="{C86AF644-A202-465B-986C-F66F4C0A09FE}" presName="dummy" presStyleCnt="0"/>
      <dgm:spPr/>
      <dgm:t>
        <a:bodyPr/>
        <a:lstStyle/>
        <a:p>
          <a:endParaRPr lang="en-US"/>
        </a:p>
      </dgm:t>
    </dgm:pt>
    <dgm:pt modelId="{607E6A0A-3655-4CA6-91D8-44B285A4941A}" type="pres">
      <dgm:prSet presAssocID="{FD225BFA-EC92-4709-8193-75F266C971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9BC320-0E3F-4F15-A919-57F70CA02FCD}" type="pres">
      <dgm:prSet presAssocID="{ABCADF7A-7ED1-44EC-B608-BFA2456D0BF1}" presName="node" presStyleLbl="node1" presStyleIdx="3" presStyleCnt="4" custScaleX="119648" custScaleY="85516" custRadScaleRad="152614" custRadScaleInc="6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56E6F-80BF-4EEB-9889-1CA1A20B7461}" type="pres">
      <dgm:prSet presAssocID="{ABCADF7A-7ED1-44EC-B608-BFA2456D0BF1}" presName="dummy" presStyleCnt="0"/>
      <dgm:spPr/>
      <dgm:t>
        <a:bodyPr/>
        <a:lstStyle/>
        <a:p>
          <a:endParaRPr lang="en-US"/>
        </a:p>
      </dgm:t>
    </dgm:pt>
    <dgm:pt modelId="{0DD71EEF-493C-4E91-89BE-3AD922D5DFEC}" type="pres">
      <dgm:prSet presAssocID="{550C664F-08C6-4AB0-A8BA-42725816255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40122B6-1588-1045-AF32-B33BBFD35D83}" type="presOf" srcId="{C86AF644-A202-465B-986C-F66F4C0A09FE}" destId="{585FE9A8-D8F9-48B3-BD89-BCB8D40C3B62}" srcOrd="0" destOrd="0" presId="urn:microsoft.com/office/officeart/2005/8/layout/radial6"/>
    <dgm:cxn modelId="{7CDB1D04-D9B7-8C43-A9FD-27FA0D298D59}" type="presOf" srcId="{0AA34E75-C871-4636-82AC-E87B52167F2D}" destId="{E6AF0A74-5C53-4808-8A77-31B80B0E5BF6}" srcOrd="0" destOrd="0" presId="urn:microsoft.com/office/officeart/2005/8/layout/radial6"/>
    <dgm:cxn modelId="{AE435893-BF95-E648-8C01-E2AA37A6B3F6}" type="presOf" srcId="{053550CC-D558-47D3-BB85-AEC146FC1E73}" destId="{18949E23-5716-41EE-8482-AD899487C22A}" srcOrd="0" destOrd="0" presId="urn:microsoft.com/office/officeart/2005/8/layout/radial6"/>
    <dgm:cxn modelId="{16AA9E26-615E-E241-9856-593BEB1CA6C6}" type="presOf" srcId="{ABCADF7A-7ED1-44EC-B608-BFA2456D0BF1}" destId="{819BC320-0E3F-4F15-A919-57F70CA02FCD}" srcOrd="0" destOrd="0" presId="urn:microsoft.com/office/officeart/2005/8/layout/radial6"/>
    <dgm:cxn modelId="{15BC8F3B-3572-D443-8E29-3FBD95009652}" type="presOf" srcId="{274A1F7C-FF7D-49DF-BC19-A31740450024}" destId="{47906407-956C-4DBE-95F5-60B3E34737A1}" srcOrd="0" destOrd="0" presId="urn:microsoft.com/office/officeart/2005/8/layout/radial6"/>
    <dgm:cxn modelId="{22EEAF9E-109D-8C4E-A479-C0F6EFE7A040}" type="presOf" srcId="{FD225BFA-EC92-4709-8193-75F266C9714F}" destId="{607E6A0A-3655-4CA6-91D8-44B285A4941A}" srcOrd="0" destOrd="0" presId="urn:microsoft.com/office/officeart/2005/8/layout/radial6"/>
    <dgm:cxn modelId="{D5DC0CDC-7ED8-7747-8839-8D2042094A00}" type="presOf" srcId="{AC3E7205-C590-4C12-9D02-2D2D91E25E73}" destId="{21E2B31A-E4B2-4ECF-88AA-8FCC85E6F254}" srcOrd="0" destOrd="0" presId="urn:microsoft.com/office/officeart/2005/8/layout/radial6"/>
    <dgm:cxn modelId="{9426A0FF-575B-4451-AC2F-24F426AAFB4C}" srcId="{0AA34E75-C871-4636-82AC-E87B52167F2D}" destId="{ABCADF7A-7ED1-44EC-B608-BFA2456D0BF1}" srcOrd="3" destOrd="0" parTransId="{8A1E2C0D-A1DE-4345-9535-20746F249212}" sibTransId="{550C664F-08C6-4AB0-A8BA-427258162553}"/>
    <dgm:cxn modelId="{A154A5B9-5EC8-471A-96F8-FE21466BD2C0}" srcId="{0AA34E75-C871-4636-82AC-E87B52167F2D}" destId="{C86AF644-A202-465B-986C-F66F4C0A09FE}" srcOrd="2" destOrd="0" parTransId="{C779C0AF-D271-4A58-BB19-C35BD8C60CE1}" sibTransId="{FD225BFA-EC92-4709-8193-75F266C9714F}"/>
    <dgm:cxn modelId="{D89450D0-9D39-EA44-9A4B-10622E4F45E4}" type="presOf" srcId="{188A0AD8-3361-466A-980F-FD629CABEA5D}" destId="{C09C0B9D-C626-4352-937F-E565C32A1F1A}" srcOrd="0" destOrd="0" presId="urn:microsoft.com/office/officeart/2005/8/layout/radial6"/>
    <dgm:cxn modelId="{5A43A528-FD3C-F746-9ACC-02D2203C749C}" type="presOf" srcId="{78A7C5B0-5227-4C8B-AA01-92D448A818AF}" destId="{DA4DB111-7C98-44ED-BC7C-C91D7DDAE81E}" srcOrd="0" destOrd="0" presId="urn:microsoft.com/office/officeart/2005/8/layout/radial6"/>
    <dgm:cxn modelId="{C87CC068-3D2A-6844-A934-CF33C51B5A66}" type="presOf" srcId="{550C664F-08C6-4AB0-A8BA-427258162553}" destId="{0DD71EEF-493C-4E91-89BE-3AD922D5DFEC}" srcOrd="0" destOrd="0" presId="urn:microsoft.com/office/officeart/2005/8/layout/radial6"/>
    <dgm:cxn modelId="{671463A1-BD77-4E7B-8641-51B69E711DE6}" srcId="{0AA34E75-C871-4636-82AC-E87B52167F2D}" destId="{053550CC-D558-47D3-BB85-AEC146FC1E73}" srcOrd="1" destOrd="0" parTransId="{EEAEC8F7-C456-4B17-A39A-8C9F0CE7FF7F}" sibTransId="{274A1F7C-FF7D-49DF-BC19-A31740450024}"/>
    <dgm:cxn modelId="{3417AD69-EAA2-43F0-8528-859C472288BF}" srcId="{0AA34E75-C871-4636-82AC-E87B52167F2D}" destId="{AC3E7205-C590-4C12-9D02-2D2D91E25E73}" srcOrd="0" destOrd="0" parTransId="{C72E16C8-A3A3-4D61-BA9F-136C8BBE749A}" sibTransId="{188A0AD8-3361-466A-980F-FD629CABEA5D}"/>
    <dgm:cxn modelId="{650CFF69-2CB2-4304-8E6F-0C50330F4E83}" srcId="{78A7C5B0-5227-4C8B-AA01-92D448A818AF}" destId="{0AA34E75-C871-4636-82AC-E87B52167F2D}" srcOrd="0" destOrd="0" parTransId="{7951B0F9-C179-4EF5-82AB-9C0960BAD989}" sibTransId="{D4C38F3D-FB10-4FFF-B562-EB61B4FD0556}"/>
    <dgm:cxn modelId="{9439A082-10D5-5C4E-A49C-9D5F00F50369}" type="presParOf" srcId="{DA4DB111-7C98-44ED-BC7C-C91D7DDAE81E}" destId="{E6AF0A74-5C53-4808-8A77-31B80B0E5BF6}" srcOrd="0" destOrd="0" presId="urn:microsoft.com/office/officeart/2005/8/layout/radial6"/>
    <dgm:cxn modelId="{5914D3E0-74AD-6448-9BEF-C5AB5FED2F20}" type="presParOf" srcId="{DA4DB111-7C98-44ED-BC7C-C91D7DDAE81E}" destId="{21E2B31A-E4B2-4ECF-88AA-8FCC85E6F254}" srcOrd="1" destOrd="0" presId="urn:microsoft.com/office/officeart/2005/8/layout/radial6"/>
    <dgm:cxn modelId="{BFB781E0-8CEE-B34E-A687-E7AF802C8CAF}" type="presParOf" srcId="{DA4DB111-7C98-44ED-BC7C-C91D7DDAE81E}" destId="{A740D28C-C6E5-4D3D-829E-B2E72DEC6932}" srcOrd="2" destOrd="0" presId="urn:microsoft.com/office/officeart/2005/8/layout/radial6"/>
    <dgm:cxn modelId="{2CF1F15D-9623-BE4A-A493-9DE16C0A67FF}" type="presParOf" srcId="{DA4DB111-7C98-44ED-BC7C-C91D7DDAE81E}" destId="{C09C0B9D-C626-4352-937F-E565C32A1F1A}" srcOrd="3" destOrd="0" presId="urn:microsoft.com/office/officeart/2005/8/layout/radial6"/>
    <dgm:cxn modelId="{B0773C04-1622-5949-B39E-449543416FC1}" type="presParOf" srcId="{DA4DB111-7C98-44ED-BC7C-C91D7DDAE81E}" destId="{18949E23-5716-41EE-8482-AD899487C22A}" srcOrd="4" destOrd="0" presId="urn:microsoft.com/office/officeart/2005/8/layout/radial6"/>
    <dgm:cxn modelId="{A99258AE-A0AE-1240-9946-8D822ECAF7AC}" type="presParOf" srcId="{DA4DB111-7C98-44ED-BC7C-C91D7DDAE81E}" destId="{22544C63-152D-4BA0-B4E1-6E36758E97BB}" srcOrd="5" destOrd="0" presId="urn:microsoft.com/office/officeart/2005/8/layout/radial6"/>
    <dgm:cxn modelId="{DE727F6A-E0E0-FF47-82F5-BF637A8A219C}" type="presParOf" srcId="{DA4DB111-7C98-44ED-BC7C-C91D7DDAE81E}" destId="{47906407-956C-4DBE-95F5-60B3E34737A1}" srcOrd="6" destOrd="0" presId="urn:microsoft.com/office/officeart/2005/8/layout/radial6"/>
    <dgm:cxn modelId="{8950D567-0560-924F-B3FA-0533E307018F}" type="presParOf" srcId="{DA4DB111-7C98-44ED-BC7C-C91D7DDAE81E}" destId="{585FE9A8-D8F9-48B3-BD89-BCB8D40C3B62}" srcOrd="7" destOrd="0" presId="urn:microsoft.com/office/officeart/2005/8/layout/radial6"/>
    <dgm:cxn modelId="{CB7FF69D-E388-9840-BBA8-BD2B2AF3EEAC}" type="presParOf" srcId="{DA4DB111-7C98-44ED-BC7C-C91D7DDAE81E}" destId="{61A87214-CB21-4889-AF91-57B4116DD7F6}" srcOrd="8" destOrd="0" presId="urn:microsoft.com/office/officeart/2005/8/layout/radial6"/>
    <dgm:cxn modelId="{EB1EEC11-963C-6849-99BB-DA1E9BBF9167}" type="presParOf" srcId="{DA4DB111-7C98-44ED-BC7C-C91D7DDAE81E}" destId="{607E6A0A-3655-4CA6-91D8-44B285A4941A}" srcOrd="9" destOrd="0" presId="urn:microsoft.com/office/officeart/2005/8/layout/radial6"/>
    <dgm:cxn modelId="{CC3747FE-B0A4-5B42-A7BD-5D6D4F3B8CB7}" type="presParOf" srcId="{DA4DB111-7C98-44ED-BC7C-C91D7DDAE81E}" destId="{819BC320-0E3F-4F15-A919-57F70CA02FCD}" srcOrd="10" destOrd="0" presId="urn:microsoft.com/office/officeart/2005/8/layout/radial6"/>
    <dgm:cxn modelId="{520796C9-F8CC-D145-B886-9A6E1FB87722}" type="presParOf" srcId="{DA4DB111-7C98-44ED-BC7C-C91D7DDAE81E}" destId="{46156E6F-80BF-4EEB-9889-1CA1A20B7461}" srcOrd="11" destOrd="0" presId="urn:microsoft.com/office/officeart/2005/8/layout/radial6"/>
    <dgm:cxn modelId="{DB52E064-E29F-6042-B5B3-BD2804AA36A0}" type="presParOf" srcId="{DA4DB111-7C98-44ED-BC7C-C91D7DDAE81E}" destId="{0DD71EEF-493C-4E91-89BE-3AD922D5DF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7C5B0-5227-4C8B-AA01-92D448A818AF}" type="doc">
      <dgm:prSet loTypeId="urn:microsoft.com/office/officeart/2005/8/layout/radial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A34E75-C871-4636-82AC-E87B52167F2D}">
      <dgm:prSet phldrT="[Text]"/>
      <dgm:spPr/>
      <dgm:t>
        <a:bodyPr/>
        <a:lstStyle/>
        <a:p>
          <a:r>
            <a:rPr lang="en-US" dirty="0" smtClean="0"/>
            <a:t>Roots of Storytelling Science</a:t>
          </a:r>
          <a:endParaRPr lang="en-US" dirty="0"/>
        </a:p>
      </dgm:t>
    </dgm:pt>
    <dgm:pt modelId="{7951B0F9-C179-4EF5-82AB-9C0960BAD989}" type="parTrans" cxnId="{650CFF69-2CB2-4304-8E6F-0C50330F4E83}">
      <dgm:prSet/>
      <dgm:spPr/>
      <dgm:t>
        <a:bodyPr/>
        <a:lstStyle/>
        <a:p>
          <a:endParaRPr lang="en-US"/>
        </a:p>
      </dgm:t>
    </dgm:pt>
    <dgm:pt modelId="{D4C38F3D-FB10-4FFF-B562-EB61B4FD0556}" type="sibTrans" cxnId="{650CFF69-2CB2-4304-8E6F-0C50330F4E83}">
      <dgm:prSet/>
      <dgm:spPr/>
      <dgm:t>
        <a:bodyPr/>
        <a:lstStyle/>
        <a:p>
          <a:endParaRPr lang="en-US"/>
        </a:p>
      </dgm:t>
    </dgm:pt>
    <dgm:pt modelId="{AC3E7205-C590-4C12-9D02-2D2D91E25E73}">
      <dgm:prSet phldrT="[Text]" custT="1"/>
      <dgm:spPr/>
      <dgm:t>
        <a:bodyPr/>
        <a:lstStyle/>
        <a:p>
          <a:r>
            <a:rPr lang="en-US" sz="2800" dirty="0" smtClean="0"/>
            <a:t>Karl Popper</a:t>
          </a:r>
          <a:endParaRPr lang="en-US" sz="2800" dirty="0"/>
        </a:p>
      </dgm:t>
    </dgm:pt>
    <dgm:pt modelId="{C72E16C8-A3A3-4D61-BA9F-136C8BBE749A}" type="parTrans" cxnId="{3417AD69-EAA2-43F0-8528-859C472288BF}">
      <dgm:prSet/>
      <dgm:spPr/>
      <dgm:t>
        <a:bodyPr/>
        <a:lstStyle/>
        <a:p>
          <a:endParaRPr lang="en-US"/>
        </a:p>
      </dgm:t>
    </dgm:pt>
    <dgm:pt modelId="{188A0AD8-3361-466A-980F-FD629CABEA5D}" type="sibTrans" cxnId="{3417AD69-EAA2-43F0-8528-859C472288BF}">
      <dgm:prSet/>
      <dgm:spPr/>
      <dgm:t>
        <a:bodyPr/>
        <a:lstStyle/>
        <a:p>
          <a:endParaRPr lang="en-US"/>
        </a:p>
      </dgm:t>
    </dgm:pt>
    <dgm:pt modelId="{053550CC-D558-47D3-BB85-AEC146FC1E73}">
      <dgm:prSet phldrT="[Text]" custT="1"/>
      <dgm:spPr/>
      <dgm:t>
        <a:bodyPr/>
        <a:lstStyle/>
        <a:p>
          <a:r>
            <a:rPr lang="en-US" sz="2400" dirty="0" smtClean="0"/>
            <a:t>Charles Sanders Peirce</a:t>
          </a:r>
        </a:p>
      </dgm:t>
    </dgm:pt>
    <dgm:pt modelId="{EEAEC8F7-C456-4B17-A39A-8C9F0CE7FF7F}" type="parTrans" cxnId="{671463A1-BD77-4E7B-8641-51B69E711DE6}">
      <dgm:prSet/>
      <dgm:spPr/>
      <dgm:t>
        <a:bodyPr/>
        <a:lstStyle/>
        <a:p>
          <a:endParaRPr lang="en-US"/>
        </a:p>
      </dgm:t>
    </dgm:pt>
    <dgm:pt modelId="{274A1F7C-FF7D-49DF-BC19-A31740450024}" type="sibTrans" cxnId="{671463A1-BD77-4E7B-8641-51B69E711DE6}">
      <dgm:prSet/>
      <dgm:spPr/>
      <dgm:t>
        <a:bodyPr/>
        <a:lstStyle/>
        <a:p>
          <a:endParaRPr lang="en-US"/>
        </a:p>
      </dgm:t>
    </dgm:pt>
    <dgm:pt modelId="{C86AF644-A202-465B-986C-F66F4C0A09FE}">
      <dgm:prSet phldrT="[Text]" custT="1"/>
      <dgm:spPr/>
      <dgm:t>
        <a:bodyPr/>
        <a:lstStyle/>
        <a:p>
          <a:r>
            <a:rPr lang="en-US" sz="2800" dirty="0" smtClean="0"/>
            <a:t>Roger Penrose</a:t>
          </a:r>
          <a:endParaRPr lang="en-US" sz="2800" dirty="0"/>
        </a:p>
      </dgm:t>
    </dgm:pt>
    <dgm:pt modelId="{C779C0AF-D271-4A58-BB19-C35BD8C60CE1}" type="parTrans" cxnId="{A154A5B9-5EC8-471A-96F8-FE21466BD2C0}">
      <dgm:prSet/>
      <dgm:spPr/>
      <dgm:t>
        <a:bodyPr/>
        <a:lstStyle/>
        <a:p>
          <a:endParaRPr lang="en-US"/>
        </a:p>
      </dgm:t>
    </dgm:pt>
    <dgm:pt modelId="{FD225BFA-EC92-4709-8193-75F266C9714F}" type="sibTrans" cxnId="{A154A5B9-5EC8-471A-96F8-FE21466BD2C0}">
      <dgm:prSet/>
      <dgm:spPr/>
      <dgm:t>
        <a:bodyPr/>
        <a:lstStyle/>
        <a:p>
          <a:endParaRPr lang="en-US"/>
        </a:p>
      </dgm:t>
    </dgm:pt>
    <dgm:pt modelId="{ABCADF7A-7ED1-44EC-B608-BFA2456D0BF1}">
      <dgm:prSet phldrT="[Text]" custT="1"/>
      <dgm:spPr/>
      <dgm:t>
        <a:bodyPr/>
        <a:lstStyle/>
        <a:p>
          <a:r>
            <a:rPr lang="en-US" sz="2400" dirty="0" smtClean="0"/>
            <a:t>Jean Paul Sartre</a:t>
          </a:r>
          <a:endParaRPr lang="en-US" sz="2400" dirty="0"/>
        </a:p>
      </dgm:t>
    </dgm:pt>
    <dgm:pt modelId="{8A1E2C0D-A1DE-4345-9535-20746F249212}" type="parTrans" cxnId="{9426A0FF-575B-4451-AC2F-24F426AAFB4C}">
      <dgm:prSet/>
      <dgm:spPr/>
      <dgm:t>
        <a:bodyPr/>
        <a:lstStyle/>
        <a:p>
          <a:endParaRPr lang="en-US"/>
        </a:p>
      </dgm:t>
    </dgm:pt>
    <dgm:pt modelId="{550C664F-08C6-4AB0-A8BA-427258162553}" type="sibTrans" cxnId="{9426A0FF-575B-4451-AC2F-24F426AAFB4C}">
      <dgm:prSet/>
      <dgm:spPr/>
      <dgm:t>
        <a:bodyPr/>
        <a:lstStyle/>
        <a:p>
          <a:endParaRPr lang="en-US"/>
        </a:p>
      </dgm:t>
    </dgm:pt>
    <dgm:pt modelId="{758E1963-2700-124A-9734-CEB3A04F2045}">
      <dgm:prSet phldrT="[Text]" custT="1"/>
      <dgm:spPr/>
      <dgm:t>
        <a:bodyPr/>
        <a:lstStyle/>
        <a:p>
          <a:r>
            <a:rPr lang="en-US" sz="2800" dirty="0" smtClean="0"/>
            <a:t>Henri Savall</a:t>
          </a:r>
          <a:endParaRPr lang="en-US" sz="2800" dirty="0"/>
        </a:p>
      </dgm:t>
    </dgm:pt>
    <dgm:pt modelId="{8A814354-5347-7347-AEF3-2C5797F17DE6}" type="parTrans" cxnId="{C3EFC8DF-A52C-D940-8FFD-761790F18FB4}">
      <dgm:prSet/>
      <dgm:spPr/>
      <dgm:t>
        <a:bodyPr/>
        <a:lstStyle/>
        <a:p>
          <a:endParaRPr lang="en-US"/>
        </a:p>
      </dgm:t>
    </dgm:pt>
    <dgm:pt modelId="{DE25CECF-EFB6-1F4F-AB33-CB45CBF2124C}" type="sibTrans" cxnId="{C3EFC8DF-A52C-D940-8FFD-761790F18FB4}">
      <dgm:prSet/>
      <dgm:spPr/>
      <dgm:t>
        <a:bodyPr/>
        <a:lstStyle/>
        <a:p>
          <a:endParaRPr lang="en-US"/>
        </a:p>
      </dgm:t>
    </dgm:pt>
    <dgm:pt modelId="{A819D884-F255-1044-B4F7-60301DCD26B2}">
      <dgm:prSet phldrT="[Text]" custT="1"/>
      <dgm:spPr/>
      <dgm:t>
        <a:bodyPr/>
        <a:lstStyle/>
        <a:p>
          <a:r>
            <a:rPr lang="en-US" sz="2400" dirty="0" smtClean="0"/>
            <a:t> Gilles Deleuze</a:t>
          </a:r>
          <a:endParaRPr lang="en-US" sz="2400" dirty="0"/>
        </a:p>
      </dgm:t>
    </dgm:pt>
    <dgm:pt modelId="{640FF86F-0D80-AF45-A70F-C3EEFB185F65}" type="parTrans" cxnId="{F9D53AAC-2D09-5040-898E-AABE0CF02BBA}">
      <dgm:prSet/>
      <dgm:spPr/>
      <dgm:t>
        <a:bodyPr/>
        <a:lstStyle/>
        <a:p>
          <a:endParaRPr lang="en-US"/>
        </a:p>
      </dgm:t>
    </dgm:pt>
    <dgm:pt modelId="{B20B07BB-E2DF-3D4E-997B-2D7DB65EF99C}" type="sibTrans" cxnId="{F9D53AAC-2D09-5040-898E-AABE0CF02BBA}">
      <dgm:prSet/>
      <dgm:spPr/>
      <dgm:t>
        <a:bodyPr/>
        <a:lstStyle/>
        <a:p>
          <a:endParaRPr lang="en-US"/>
        </a:p>
      </dgm:t>
    </dgm:pt>
    <dgm:pt modelId="{8D7A074A-173C-AE49-A300-4C0243DEE331}">
      <dgm:prSet phldrT="[Text]" custT="1"/>
      <dgm:spPr/>
      <dgm:t>
        <a:bodyPr/>
        <a:lstStyle/>
        <a:p>
          <a:r>
            <a:rPr lang="en-US" sz="2400" dirty="0" smtClean="0"/>
            <a:t>Grace Ann Rosile</a:t>
          </a:r>
          <a:endParaRPr lang="en-US" sz="2400" dirty="0"/>
        </a:p>
      </dgm:t>
    </dgm:pt>
    <dgm:pt modelId="{33EFEFDA-B158-DD4D-90FA-C0FFE8B644DA}" type="parTrans" cxnId="{14A3EFDF-35CD-A047-BD0D-27950F4AF01B}">
      <dgm:prSet/>
      <dgm:spPr/>
      <dgm:t>
        <a:bodyPr/>
        <a:lstStyle/>
        <a:p>
          <a:endParaRPr lang="en-US"/>
        </a:p>
      </dgm:t>
    </dgm:pt>
    <dgm:pt modelId="{F2FFD725-BE6A-C541-AE44-7A60394A8E47}" type="sibTrans" cxnId="{14A3EFDF-35CD-A047-BD0D-27950F4AF01B}">
      <dgm:prSet/>
      <dgm:spPr/>
      <dgm:t>
        <a:bodyPr/>
        <a:lstStyle/>
        <a:p>
          <a:endParaRPr lang="en-US"/>
        </a:p>
      </dgm:t>
    </dgm:pt>
    <dgm:pt modelId="{2E275DC1-257A-A841-BE0E-23555550E2CD}">
      <dgm:prSet phldrT="[Text]" custT="1"/>
      <dgm:spPr/>
      <dgm:t>
        <a:bodyPr/>
        <a:lstStyle/>
        <a:p>
          <a:r>
            <a:rPr lang="en-US" sz="2400" dirty="0" smtClean="0"/>
            <a:t>Karen Barad</a:t>
          </a:r>
          <a:endParaRPr lang="en-US" sz="2400" dirty="0"/>
        </a:p>
      </dgm:t>
    </dgm:pt>
    <dgm:pt modelId="{49864A06-94C4-464B-BFE9-4D8258AEBE28}" type="parTrans" cxnId="{4131FB78-BAAA-D74C-B3DF-4F6D8EF63495}">
      <dgm:prSet/>
      <dgm:spPr/>
      <dgm:t>
        <a:bodyPr/>
        <a:lstStyle/>
        <a:p>
          <a:endParaRPr lang="en-US"/>
        </a:p>
      </dgm:t>
    </dgm:pt>
    <dgm:pt modelId="{642958FE-2D46-6D4C-82C6-C8B3FFA560C1}" type="sibTrans" cxnId="{4131FB78-BAAA-D74C-B3DF-4F6D8EF63495}">
      <dgm:prSet/>
      <dgm:spPr/>
      <dgm:t>
        <a:bodyPr/>
        <a:lstStyle/>
        <a:p>
          <a:endParaRPr lang="en-US"/>
        </a:p>
      </dgm:t>
    </dgm:pt>
    <dgm:pt modelId="{32EFA006-5CA5-7445-A530-3AC957D32F37}">
      <dgm:prSet phldrT="[Text]" custT="1"/>
      <dgm:spPr/>
      <dgm:t>
        <a:bodyPr/>
        <a:lstStyle/>
        <a:p>
          <a:r>
            <a:rPr lang="en-US" sz="2400" dirty="0" smtClean="0"/>
            <a:t>Anete Strand</a:t>
          </a:r>
        </a:p>
      </dgm:t>
    </dgm:pt>
    <dgm:pt modelId="{69392ECC-1A0C-0B4F-8B28-4E4133E23201}" type="parTrans" cxnId="{6323E67B-3802-044F-910F-33F1117F5C99}">
      <dgm:prSet/>
      <dgm:spPr/>
      <dgm:t>
        <a:bodyPr/>
        <a:lstStyle/>
        <a:p>
          <a:endParaRPr lang="en-US"/>
        </a:p>
      </dgm:t>
    </dgm:pt>
    <dgm:pt modelId="{CA0164B7-A195-624D-832F-950798AF7ACC}" type="sibTrans" cxnId="{6323E67B-3802-044F-910F-33F1117F5C99}">
      <dgm:prSet/>
      <dgm:spPr/>
      <dgm:t>
        <a:bodyPr/>
        <a:lstStyle/>
        <a:p>
          <a:endParaRPr lang="en-US"/>
        </a:p>
      </dgm:t>
    </dgm:pt>
    <dgm:pt modelId="{BBD05525-6BFE-C043-A97A-644E668866BE}">
      <dgm:prSet phldrT="[Text]" custT="1"/>
      <dgm:spPr/>
      <dgm:t>
        <a:bodyPr/>
        <a:lstStyle/>
        <a:p>
          <a:r>
            <a:rPr lang="en-US" sz="2800" dirty="0" smtClean="0"/>
            <a:t>Marita Svane</a:t>
          </a:r>
          <a:endParaRPr lang="en-US" sz="2800" dirty="0"/>
        </a:p>
      </dgm:t>
    </dgm:pt>
    <dgm:pt modelId="{965164C0-8BEE-DD47-B7FB-FB9A03DAC564}" type="parTrans" cxnId="{F68D1209-D2B6-094A-AE2B-42719C5D6A4D}">
      <dgm:prSet/>
      <dgm:spPr/>
      <dgm:t>
        <a:bodyPr/>
        <a:lstStyle/>
        <a:p>
          <a:endParaRPr lang="en-US"/>
        </a:p>
      </dgm:t>
    </dgm:pt>
    <dgm:pt modelId="{07DE76A9-D1DE-D54D-AFB2-EB08ADE859D3}" type="sibTrans" cxnId="{F68D1209-D2B6-094A-AE2B-42719C5D6A4D}">
      <dgm:prSet/>
      <dgm:spPr/>
      <dgm:t>
        <a:bodyPr/>
        <a:lstStyle/>
        <a:p>
          <a:endParaRPr lang="en-US"/>
        </a:p>
      </dgm:t>
    </dgm:pt>
    <dgm:pt modelId="{6629626D-218F-6948-AAD0-119A8B24A0B5}">
      <dgm:prSet phldrT="[Text]" custT="1"/>
      <dgm:spPr/>
      <dgm:t>
        <a:bodyPr/>
        <a:lstStyle/>
        <a:p>
          <a:r>
            <a:rPr lang="en-US" sz="2400" dirty="0" smtClean="0"/>
            <a:t>Veronique Zardet</a:t>
          </a:r>
          <a:endParaRPr lang="en-US" sz="2400" dirty="0"/>
        </a:p>
      </dgm:t>
    </dgm:pt>
    <dgm:pt modelId="{E81A5754-A2FC-C84A-B36F-00D985B9B36F}" type="parTrans" cxnId="{4C6FF76F-10AD-704C-A451-4ADC8927EF29}">
      <dgm:prSet/>
      <dgm:spPr/>
      <dgm:t>
        <a:bodyPr/>
        <a:lstStyle/>
        <a:p>
          <a:endParaRPr lang="en-US"/>
        </a:p>
      </dgm:t>
    </dgm:pt>
    <dgm:pt modelId="{4C2FBF2E-3D3A-5E4A-8562-69721FAE1911}" type="sibTrans" cxnId="{4C6FF76F-10AD-704C-A451-4ADC8927EF29}">
      <dgm:prSet/>
      <dgm:spPr/>
      <dgm:t>
        <a:bodyPr/>
        <a:lstStyle/>
        <a:p>
          <a:endParaRPr lang="en-US"/>
        </a:p>
      </dgm:t>
    </dgm:pt>
    <dgm:pt modelId="{17613438-7718-7A4A-A9ED-32CDB36A1640}">
      <dgm:prSet phldrT="[Text]" custT="1"/>
      <dgm:spPr/>
      <dgm:t>
        <a:bodyPr/>
        <a:lstStyle/>
        <a:p>
          <a:r>
            <a:rPr lang="en-US" sz="2000" dirty="0" smtClean="0"/>
            <a:t>Jane Bennett</a:t>
          </a:r>
          <a:endParaRPr lang="en-US" sz="2000" dirty="0"/>
        </a:p>
      </dgm:t>
    </dgm:pt>
    <dgm:pt modelId="{4B8C4766-63B0-9F46-A021-573E7CA17546}" type="parTrans" cxnId="{26F103CE-EB0B-C548-A61D-0E9EC4D8107B}">
      <dgm:prSet/>
      <dgm:spPr/>
      <dgm:t>
        <a:bodyPr/>
        <a:lstStyle/>
        <a:p>
          <a:endParaRPr lang="en-US"/>
        </a:p>
      </dgm:t>
    </dgm:pt>
    <dgm:pt modelId="{B66694DA-0505-584C-8929-823B54A4B2B1}" type="sibTrans" cxnId="{26F103CE-EB0B-C548-A61D-0E9EC4D8107B}">
      <dgm:prSet/>
      <dgm:spPr/>
      <dgm:t>
        <a:bodyPr/>
        <a:lstStyle/>
        <a:p>
          <a:endParaRPr lang="en-US"/>
        </a:p>
      </dgm:t>
    </dgm:pt>
    <dgm:pt modelId="{FA6E1D1B-5FDE-074D-BA3A-0861BE8C4EA2}">
      <dgm:prSet phldrT="[Text]" custT="1"/>
      <dgm:spPr/>
      <dgm:t>
        <a:bodyPr/>
        <a:lstStyle/>
        <a:p>
          <a:r>
            <a:rPr lang="en-US" sz="2800" dirty="0" smtClean="0"/>
            <a:t>David Boje</a:t>
          </a:r>
          <a:endParaRPr lang="en-US" sz="2800" dirty="0"/>
        </a:p>
      </dgm:t>
    </dgm:pt>
    <dgm:pt modelId="{CF03292C-AC2D-1B4C-8F3F-2E78F6A54A4B}" type="parTrans" cxnId="{738CD385-D1BD-0841-8CE5-58F3A6F6E30F}">
      <dgm:prSet/>
      <dgm:spPr/>
      <dgm:t>
        <a:bodyPr/>
        <a:lstStyle/>
        <a:p>
          <a:endParaRPr lang="en-US"/>
        </a:p>
      </dgm:t>
    </dgm:pt>
    <dgm:pt modelId="{07CD4895-6A7E-DA41-999C-2145B9A8ABF9}" type="sibTrans" cxnId="{738CD385-D1BD-0841-8CE5-58F3A6F6E30F}">
      <dgm:prSet/>
      <dgm:spPr/>
      <dgm:t>
        <a:bodyPr/>
        <a:lstStyle/>
        <a:p>
          <a:endParaRPr lang="en-US"/>
        </a:p>
      </dgm:t>
    </dgm:pt>
    <dgm:pt modelId="{929BEE66-58D1-AC4F-9CB7-D6422F3E1006}">
      <dgm:prSet phldrT="[Text]" custT="1"/>
      <dgm:spPr/>
      <dgm:t>
        <a:bodyPr/>
        <a:lstStyle/>
        <a:p>
          <a:r>
            <a:rPr lang="en-US" sz="2800" dirty="0" smtClean="0"/>
            <a:t>Tyron Love</a:t>
          </a:r>
          <a:endParaRPr lang="en-US" sz="2800" dirty="0"/>
        </a:p>
      </dgm:t>
    </dgm:pt>
    <dgm:pt modelId="{C0ED5E9F-82AA-F747-80B5-D2BA38DC3383}" type="parTrans" cxnId="{A8932D95-7F0C-9A41-AA3C-7F42A7563E8D}">
      <dgm:prSet/>
      <dgm:spPr/>
      <dgm:t>
        <a:bodyPr/>
        <a:lstStyle/>
        <a:p>
          <a:endParaRPr lang="en-US"/>
        </a:p>
      </dgm:t>
    </dgm:pt>
    <dgm:pt modelId="{82F36A53-47B8-9A4D-A311-7D45F910B54D}" type="sibTrans" cxnId="{A8932D95-7F0C-9A41-AA3C-7F42A7563E8D}">
      <dgm:prSet/>
      <dgm:spPr/>
      <dgm:t>
        <a:bodyPr/>
        <a:lstStyle/>
        <a:p>
          <a:endParaRPr lang="en-US"/>
        </a:p>
      </dgm:t>
    </dgm:pt>
    <dgm:pt modelId="{44D02DFE-5B22-6148-A592-262315578948}">
      <dgm:prSet phldrT="[Text]" custT="1"/>
      <dgm:spPr/>
      <dgm:t>
        <a:bodyPr/>
        <a:lstStyle/>
        <a:p>
          <a:r>
            <a:rPr lang="en-US" sz="2400" dirty="0" err="1" smtClean="0"/>
            <a:t>Linde</a:t>
          </a:r>
          <a:r>
            <a:rPr lang="en-US" sz="2400" dirty="0" smtClean="0"/>
            <a:t> &amp; Graham Smith</a:t>
          </a:r>
        </a:p>
      </dgm:t>
    </dgm:pt>
    <dgm:pt modelId="{6312381D-4E98-9F4F-90BA-DE11B2AF3379}" type="parTrans" cxnId="{0BE404CA-CBDE-6E44-A14A-E44C73FC9361}">
      <dgm:prSet/>
      <dgm:spPr/>
      <dgm:t>
        <a:bodyPr/>
        <a:lstStyle/>
        <a:p>
          <a:endParaRPr lang="en-US"/>
        </a:p>
      </dgm:t>
    </dgm:pt>
    <dgm:pt modelId="{B12CE0DD-F379-8B40-AFFB-3D0DF609E5AF}" type="sibTrans" cxnId="{0BE404CA-CBDE-6E44-A14A-E44C73FC9361}">
      <dgm:prSet/>
      <dgm:spPr/>
      <dgm:t>
        <a:bodyPr/>
        <a:lstStyle/>
        <a:p>
          <a:endParaRPr lang="en-US"/>
        </a:p>
      </dgm:t>
    </dgm:pt>
    <dgm:pt modelId="{D1283042-79E9-4E47-9DB4-B3376BC276B2}">
      <dgm:prSet phldrT="[Text]" custT="1"/>
      <dgm:spPr/>
      <dgm:t>
        <a:bodyPr/>
        <a:lstStyle/>
        <a:p>
          <a:r>
            <a:rPr lang="en-US" sz="2000" dirty="0" smtClean="0"/>
            <a:t>Angus Macfarlane</a:t>
          </a:r>
          <a:endParaRPr lang="en-US" sz="2000" dirty="0"/>
        </a:p>
      </dgm:t>
    </dgm:pt>
    <dgm:pt modelId="{2B507C17-368B-C64F-81FB-20EC8644ED19}" type="parTrans" cxnId="{94F80B37-9CDB-A04C-9312-37015ADF631B}">
      <dgm:prSet/>
      <dgm:spPr/>
      <dgm:t>
        <a:bodyPr/>
        <a:lstStyle/>
        <a:p>
          <a:endParaRPr lang="en-US"/>
        </a:p>
      </dgm:t>
    </dgm:pt>
    <dgm:pt modelId="{0FF523C1-B74A-B447-A293-880D931D1F5C}" type="sibTrans" cxnId="{94F80B37-9CDB-A04C-9312-37015ADF631B}">
      <dgm:prSet/>
      <dgm:spPr/>
      <dgm:t>
        <a:bodyPr/>
        <a:lstStyle/>
        <a:p>
          <a:endParaRPr lang="en-US"/>
        </a:p>
      </dgm:t>
    </dgm:pt>
    <dgm:pt modelId="{C9387B6D-266B-C340-A7F8-F0963D08E43E}">
      <dgm:prSet phldrT="[Text]" custT="1"/>
      <dgm:spPr/>
      <dgm:t>
        <a:bodyPr/>
        <a:lstStyle/>
        <a:p>
          <a:r>
            <a:rPr lang="en-US" sz="2400" dirty="0" smtClean="0"/>
            <a:t>Gregory Cajete</a:t>
          </a:r>
          <a:endParaRPr lang="en-US" sz="2400" dirty="0"/>
        </a:p>
      </dgm:t>
    </dgm:pt>
    <dgm:pt modelId="{04FCEAAF-DF9A-A541-8279-C0EC0F124147}" type="parTrans" cxnId="{68010918-B2A0-7B43-BB14-BDDDC114E5C7}">
      <dgm:prSet/>
      <dgm:spPr/>
      <dgm:t>
        <a:bodyPr/>
        <a:lstStyle/>
        <a:p>
          <a:endParaRPr lang="en-US"/>
        </a:p>
      </dgm:t>
    </dgm:pt>
    <dgm:pt modelId="{E8D63C0A-16E4-DE4E-B461-5842274DB9AE}" type="sibTrans" cxnId="{68010918-B2A0-7B43-BB14-BDDDC114E5C7}">
      <dgm:prSet/>
      <dgm:spPr/>
      <dgm:t>
        <a:bodyPr/>
        <a:lstStyle/>
        <a:p>
          <a:endParaRPr lang="en-US"/>
        </a:p>
      </dgm:t>
    </dgm:pt>
    <dgm:pt modelId="{72C277C8-DE9E-3843-9457-DC8C2C275AFA}">
      <dgm:prSet phldrT="[Text]" custT="1"/>
      <dgm:spPr/>
      <dgm:t>
        <a:bodyPr/>
        <a:lstStyle/>
        <a:p>
          <a:r>
            <a:rPr lang="en-US" sz="2400" dirty="0" smtClean="0"/>
            <a:t>Don </a:t>
          </a:r>
          <a:r>
            <a:rPr lang="en-US" sz="2400" dirty="0" err="1" smtClean="0"/>
            <a:t>Peppion</a:t>
          </a:r>
          <a:endParaRPr lang="en-US" sz="2400" dirty="0"/>
        </a:p>
      </dgm:t>
    </dgm:pt>
    <dgm:pt modelId="{50BAB604-4CFC-A84F-AE73-012BB1ACC588}" type="parTrans" cxnId="{1B5037BB-C529-B54F-B663-36A89C1DE8A2}">
      <dgm:prSet/>
      <dgm:spPr/>
      <dgm:t>
        <a:bodyPr/>
        <a:lstStyle/>
        <a:p>
          <a:endParaRPr lang="en-US"/>
        </a:p>
      </dgm:t>
    </dgm:pt>
    <dgm:pt modelId="{ECDC0B76-5EA6-3044-912C-193EBBD580A9}" type="sibTrans" cxnId="{1B5037BB-C529-B54F-B663-36A89C1DE8A2}">
      <dgm:prSet/>
      <dgm:spPr/>
      <dgm:t>
        <a:bodyPr/>
        <a:lstStyle/>
        <a:p>
          <a:endParaRPr lang="en-US"/>
        </a:p>
      </dgm:t>
    </dgm:pt>
    <dgm:pt modelId="{DA4DB111-7C98-44ED-BC7C-C91D7DDAE81E}" type="pres">
      <dgm:prSet presAssocID="{78A7C5B0-5227-4C8B-AA01-92D448A818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F0A74-5C53-4808-8A77-31B80B0E5BF6}" type="pres">
      <dgm:prSet presAssocID="{0AA34E75-C871-4636-82AC-E87B52167F2D}" presName="centerShape" presStyleLbl="node0" presStyleIdx="0" presStyleCnt="1" custScaleX="390299" custScaleY="373951"/>
      <dgm:spPr/>
      <dgm:t>
        <a:bodyPr/>
        <a:lstStyle/>
        <a:p>
          <a:endParaRPr lang="en-US"/>
        </a:p>
      </dgm:t>
    </dgm:pt>
    <dgm:pt modelId="{21E2B31A-E4B2-4ECF-88AA-8FCC85E6F254}" type="pres">
      <dgm:prSet presAssocID="{AC3E7205-C590-4C12-9D02-2D2D91E25E73}" presName="node" presStyleLbl="node1" presStyleIdx="0" presStyleCnt="18" custScaleX="321522" custScaleY="176826" custRadScaleRad="81774" custRadScaleInc="72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D28C-C6E5-4D3D-829E-B2E72DEC6932}" type="pres">
      <dgm:prSet presAssocID="{AC3E7205-C590-4C12-9D02-2D2D91E25E73}" presName="dummy" presStyleCnt="0"/>
      <dgm:spPr/>
      <dgm:t>
        <a:bodyPr/>
        <a:lstStyle/>
        <a:p>
          <a:endParaRPr lang="en-US"/>
        </a:p>
      </dgm:t>
    </dgm:pt>
    <dgm:pt modelId="{C09C0B9D-C626-4352-937F-E565C32A1F1A}" type="pres">
      <dgm:prSet presAssocID="{188A0AD8-3361-466A-980F-FD629CABEA5D}" presName="sibTrans" presStyleLbl="sibTrans2D1" presStyleIdx="0" presStyleCnt="18"/>
      <dgm:spPr/>
      <dgm:t>
        <a:bodyPr/>
        <a:lstStyle/>
        <a:p>
          <a:endParaRPr lang="en-US"/>
        </a:p>
      </dgm:t>
    </dgm:pt>
    <dgm:pt modelId="{D9C7BDA6-EED2-0D4D-AC40-23F8878381E0}" type="pres">
      <dgm:prSet presAssocID="{929BEE66-58D1-AC4F-9CB7-D6422F3E1006}" presName="node" presStyleLbl="node1" presStyleIdx="1" presStyleCnt="18" custScaleX="419521" custRadScaleRad="118097" custRadScaleInc="21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422E-1012-7E49-A777-8CC318A5A6ED}" type="pres">
      <dgm:prSet presAssocID="{929BEE66-58D1-AC4F-9CB7-D6422F3E1006}" presName="dummy" presStyleCnt="0"/>
      <dgm:spPr/>
      <dgm:t>
        <a:bodyPr/>
        <a:lstStyle/>
        <a:p>
          <a:endParaRPr lang="en-US"/>
        </a:p>
      </dgm:t>
    </dgm:pt>
    <dgm:pt modelId="{EE8A4E5C-9B11-DC41-86C5-9A54F37D167F}" type="pres">
      <dgm:prSet presAssocID="{82F36A53-47B8-9A4D-A311-7D45F910B54D}" presName="sibTrans" presStyleLbl="sibTrans2D1" presStyleIdx="1" presStyleCnt="18"/>
      <dgm:spPr/>
      <dgm:t>
        <a:bodyPr/>
        <a:lstStyle/>
        <a:p>
          <a:endParaRPr lang="en-US"/>
        </a:p>
      </dgm:t>
    </dgm:pt>
    <dgm:pt modelId="{9FF39CCE-522C-7945-A825-E1AE8DFD7068}" type="pres">
      <dgm:prSet presAssocID="{C9387B6D-266B-C340-A7F8-F0963D08E43E}" presName="node" presStyleLbl="node1" presStyleIdx="2" presStyleCnt="18" custScaleX="435425" custRadScaleRad="113643" custRadScaleInc="124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CA264-E135-0F44-9464-5C5D78952877}" type="pres">
      <dgm:prSet presAssocID="{C9387B6D-266B-C340-A7F8-F0963D08E43E}" presName="dummy" presStyleCnt="0"/>
      <dgm:spPr/>
      <dgm:t>
        <a:bodyPr/>
        <a:lstStyle/>
        <a:p>
          <a:endParaRPr lang="en-US"/>
        </a:p>
      </dgm:t>
    </dgm:pt>
    <dgm:pt modelId="{E2C75419-CD3F-AB47-85BF-FB5CBA80EA7E}" type="pres">
      <dgm:prSet presAssocID="{E8D63C0A-16E4-DE4E-B461-5842274DB9AE}" presName="sibTrans" presStyleLbl="sibTrans2D1" presStyleIdx="2" presStyleCnt="18"/>
      <dgm:spPr/>
      <dgm:t>
        <a:bodyPr/>
        <a:lstStyle/>
        <a:p>
          <a:endParaRPr lang="en-US"/>
        </a:p>
      </dgm:t>
    </dgm:pt>
    <dgm:pt modelId="{DFB82B99-2326-9D44-8EE5-D21E4343413C}" type="pres">
      <dgm:prSet presAssocID="{72C277C8-DE9E-3843-9457-DC8C2C275AFA}" presName="node" presStyleLbl="node1" presStyleIdx="3" presStyleCnt="18" custScaleX="446123" custRadScaleRad="111023" custRadScaleInc="2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BFD2F-6B58-9F43-8314-6E6CD5623C01}" type="pres">
      <dgm:prSet presAssocID="{72C277C8-DE9E-3843-9457-DC8C2C275AFA}" presName="dummy" presStyleCnt="0"/>
      <dgm:spPr/>
      <dgm:t>
        <a:bodyPr/>
        <a:lstStyle/>
        <a:p>
          <a:endParaRPr lang="en-US"/>
        </a:p>
      </dgm:t>
    </dgm:pt>
    <dgm:pt modelId="{8C051E81-8E7F-DD4A-822A-C556FADC5C69}" type="pres">
      <dgm:prSet presAssocID="{ECDC0B76-5EA6-3044-912C-193EBBD580A9}" presName="sibTrans" presStyleLbl="sibTrans2D1" presStyleIdx="3" presStyleCnt="18"/>
      <dgm:spPr/>
      <dgm:t>
        <a:bodyPr/>
        <a:lstStyle/>
        <a:p>
          <a:endParaRPr lang="en-US"/>
        </a:p>
      </dgm:t>
    </dgm:pt>
    <dgm:pt modelId="{22179D19-E919-B547-A014-C2EDEE813188}" type="pres">
      <dgm:prSet presAssocID="{D1283042-79E9-4E47-9DB4-B3376BC276B2}" presName="node" presStyleLbl="node1" presStyleIdx="4" presStyleCnt="18" custScaleX="408869" custRadScaleRad="104266" custRadScaleInc="-51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9969D-8FD3-FB4D-AF74-DEA16CB72CE2}" type="pres">
      <dgm:prSet presAssocID="{D1283042-79E9-4E47-9DB4-B3376BC276B2}" presName="dummy" presStyleCnt="0"/>
      <dgm:spPr/>
      <dgm:t>
        <a:bodyPr/>
        <a:lstStyle/>
        <a:p>
          <a:endParaRPr lang="en-US"/>
        </a:p>
      </dgm:t>
    </dgm:pt>
    <dgm:pt modelId="{A340E99A-8298-7744-9B84-54863AC459B3}" type="pres">
      <dgm:prSet presAssocID="{0FF523C1-B74A-B447-A293-880D931D1F5C}" presName="sibTrans" presStyleLbl="sibTrans2D1" presStyleIdx="4" presStyleCnt="18"/>
      <dgm:spPr/>
      <dgm:t>
        <a:bodyPr/>
        <a:lstStyle/>
        <a:p>
          <a:endParaRPr lang="en-US"/>
        </a:p>
      </dgm:t>
    </dgm:pt>
    <dgm:pt modelId="{1F7507E7-16FF-E44B-8365-F4F7848627E9}" type="pres">
      <dgm:prSet presAssocID="{2E275DC1-257A-A841-BE0E-23555550E2CD}" presName="node" presStyleLbl="node1" presStyleIdx="5" presStyleCnt="18" custScaleX="390873" custScaleY="113553" custRadScaleRad="107838" custRadScaleInc="-120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4CF8D-31C0-4849-B2B9-38DD496C9559}" type="pres">
      <dgm:prSet presAssocID="{2E275DC1-257A-A841-BE0E-23555550E2CD}" presName="dummy" presStyleCnt="0"/>
      <dgm:spPr/>
      <dgm:t>
        <a:bodyPr/>
        <a:lstStyle/>
        <a:p>
          <a:endParaRPr lang="en-US"/>
        </a:p>
      </dgm:t>
    </dgm:pt>
    <dgm:pt modelId="{A29EF74C-2C7C-0241-A071-61D02259184E}" type="pres">
      <dgm:prSet presAssocID="{642958FE-2D46-6D4C-82C6-C8B3FFA560C1}" presName="sibTrans" presStyleLbl="sibTrans2D1" presStyleIdx="5" presStyleCnt="18"/>
      <dgm:spPr/>
      <dgm:t>
        <a:bodyPr/>
        <a:lstStyle/>
        <a:p>
          <a:endParaRPr lang="en-US"/>
        </a:p>
      </dgm:t>
    </dgm:pt>
    <dgm:pt modelId="{18949E23-5716-41EE-8482-AD899487C22A}" type="pres">
      <dgm:prSet presAssocID="{053550CC-D558-47D3-BB85-AEC146FC1E73}" presName="node" presStyleLbl="node1" presStyleIdx="6" presStyleCnt="18" custScaleX="473427" custScaleY="135826" custRadScaleRad="113036" custRadScaleInc="-157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44C63-152D-4BA0-B4E1-6E36758E97BB}" type="pres">
      <dgm:prSet presAssocID="{053550CC-D558-47D3-BB85-AEC146FC1E73}" presName="dummy" presStyleCnt="0"/>
      <dgm:spPr/>
      <dgm:t>
        <a:bodyPr/>
        <a:lstStyle/>
        <a:p>
          <a:endParaRPr lang="en-US"/>
        </a:p>
      </dgm:t>
    </dgm:pt>
    <dgm:pt modelId="{47906407-956C-4DBE-95F5-60B3E34737A1}" type="pres">
      <dgm:prSet presAssocID="{274A1F7C-FF7D-49DF-BC19-A31740450024}" presName="sibTrans" presStyleLbl="sibTrans2D1" presStyleIdx="6" presStyleCnt="18"/>
      <dgm:spPr/>
      <dgm:t>
        <a:bodyPr/>
        <a:lstStyle/>
        <a:p>
          <a:endParaRPr lang="en-US"/>
        </a:p>
      </dgm:t>
    </dgm:pt>
    <dgm:pt modelId="{6769DED0-B969-4340-BD69-AA2702B1F3F2}" type="pres">
      <dgm:prSet presAssocID="{44D02DFE-5B22-6148-A592-262315578948}" presName="node" presStyleLbl="node1" presStyleIdx="7" presStyleCnt="18" custScaleX="502592" custScaleY="135250" custRadScaleRad="112945" custRadScaleInc="-201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38378-8C7B-9B42-A718-596D88544AC4}" type="pres">
      <dgm:prSet presAssocID="{44D02DFE-5B22-6148-A592-262315578948}" presName="dummy" presStyleCnt="0"/>
      <dgm:spPr/>
      <dgm:t>
        <a:bodyPr/>
        <a:lstStyle/>
        <a:p>
          <a:endParaRPr lang="en-US"/>
        </a:p>
      </dgm:t>
    </dgm:pt>
    <dgm:pt modelId="{6F76ED9A-E66C-4F46-AB24-0974453DD866}" type="pres">
      <dgm:prSet presAssocID="{B12CE0DD-F379-8B40-AFFB-3D0DF609E5AF}" presName="sibTrans" presStyleLbl="sibTrans2D1" presStyleIdx="7" presStyleCnt="18"/>
      <dgm:spPr/>
      <dgm:t>
        <a:bodyPr/>
        <a:lstStyle/>
        <a:p>
          <a:endParaRPr lang="en-US"/>
        </a:p>
      </dgm:t>
    </dgm:pt>
    <dgm:pt modelId="{0289BAD0-863C-A34A-9582-7082780532D0}" type="pres">
      <dgm:prSet presAssocID="{32EFA006-5CA5-7445-A530-3AC957D32F37}" presName="node" presStyleLbl="node1" presStyleIdx="8" presStyleCnt="18" custScaleX="343495" custScaleY="151520" custRadScaleRad="119946" custRadScaleInc="-243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6E9D8-065A-D446-A95B-FCBEBA4A41C8}" type="pres">
      <dgm:prSet presAssocID="{32EFA006-5CA5-7445-A530-3AC957D32F37}" presName="dummy" presStyleCnt="0"/>
      <dgm:spPr/>
      <dgm:t>
        <a:bodyPr/>
        <a:lstStyle/>
        <a:p>
          <a:endParaRPr lang="en-US"/>
        </a:p>
      </dgm:t>
    </dgm:pt>
    <dgm:pt modelId="{A5A27364-FAD3-CC4A-9D68-C77D48F84255}" type="pres">
      <dgm:prSet presAssocID="{CA0164B7-A195-624D-832F-950798AF7ACC}" presName="sibTrans" presStyleLbl="sibTrans2D1" presStyleIdx="8" presStyleCnt="18"/>
      <dgm:spPr/>
      <dgm:t>
        <a:bodyPr/>
        <a:lstStyle/>
        <a:p>
          <a:endParaRPr lang="en-US"/>
        </a:p>
      </dgm:t>
    </dgm:pt>
    <dgm:pt modelId="{585FE9A8-D8F9-48B3-BD89-BCB8D40C3B62}" type="pres">
      <dgm:prSet presAssocID="{C86AF644-A202-465B-986C-F66F4C0A09FE}" presName="node" presStyleLbl="node1" presStyleIdx="9" presStyleCnt="18" custScaleX="297389" custScaleY="155484" custRadScaleRad="92949" custRadScaleInc="4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7214-CB21-4889-AF91-57B4116DD7F6}" type="pres">
      <dgm:prSet presAssocID="{C86AF644-A202-465B-986C-F66F4C0A09FE}" presName="dummy" presStyleCnt="0"/>
      <dgm:spPr/>
      <dgm:t>
        <a:bodyPr/>
        <a:lstStyle/>
        <a:p>
          <a:endParaRPr lang="en-US"/>
        </a:p>
      </dgm:t>
    </dgm:pt>
    <dgm:pt modelId="{607E6A0A-3655-4CA6-91D8-44B285A4941A}" type="pres">
      <dgm:prSet presAssocID="{FD225BFA-EC92-4709-8193-75F266C9714F}" presName="sibTrans" presStyleLbl="sibTrans2D1" presStyleIdx="9" presStyleCnt="18"/>
      <dgm:spPr/>
      <dgm:t>
        <a:bodyPr/>
        <a:lstStyle/>
        <a:p>
          <a:endParaRPr lang="en-US"/>
        </a:p>
      </dgm:t>
    </dgm:pt>
    <dgm:pt modelId="{E364F04E-E27E-B649-85E7-D7C683FB1A09}" type="pres">
      <dgm:prSet presAssocID="{BBD05525-6BFE-C043-A97A-644E668866BE}" presName="node" presStyleLbl="node1" presStyleIdx="10" presStyleCnt="18" custScaleX="461723" custScaleY="103144" custRadScaleRad="123390" custRadScaleInc="285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94811-1127-6449-AC35-984BF4B60C2C}" type="pres">
      <dgm:prSet presAssocID="{BBD05525-6BFE-C043-A97A-644E668866BE}" presName="dummy" presStyleCnt="0"/>
      <dgm:spPr/>
      <dgm:t>
        <a:bodyPr/>
        <a:lstStyle/>
        <a:p>
          <a:endParaRPr lang="en-US"/>
        </a:p>
      </dgm:t>
    </dgm:pt>
    <dgm:pt modelId="{6B46F567-7BA0-9248-A5CB-2032F686E371}" type="pres">
      <dgm:prSet presAssocID="{07DE76A9-D1DE-D54D-AFB2-EB08ADE859D3}" presName="sibTrans" presStyleLbl="sibTrans2D1" presStyleIdx="10" presStyleCnt="18"/>
      <dgm:spPr/>
      <dgm:t>
        <a:bodyPr/>
        <a:lstStyle/>
        <a:p>
          <a:endParaRPr lang="en-US"/>
        </a:p>
      </dgm:t>
    </dgm:pt>
    <dgm:pt modelId="{258243CD-DE4C-2E44-B64C-A522B68106EC}" type="pres">
      <dgm:prSet presAssocID="{758E1963-2700-124A-9734-CEB3A04F2045}" presName="node" presStyleLbl="node1" presStyleIdx="11" presStyleCnt="18" custScaleX="384952" custScaleY="113435" custRadScaleRad="115504" custRadScaleInc="160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4724E-08F1-7C45-B8C6-9831080019E2}" type="pres">
      <dgm:prSet presAssocID="{758E1963-2700-124A-9734-CEB3A04F2045}" presName="dummy" presStyleCnt="0"/>
      <dgm:spPr/>
      <dgm:t>
        <a:bodyPr/>
        <a:lstStyle/>
        <a:p>
          <a:endParaRPr lang="en-US"/>
        </a:p>
      </dgm:t>
    </dgm:pt>
    <dgm:pt modelId="{06948657-0060-C34F-B396-056A3FA755BF}" type="pres">
      <dgm:prSet presAssocID="{DE25CECF-EFB6-1F4F-AB33-CB45CBF2124C}" presName="sibTrans" presStyleLbl="sibTrans2D1" presStyleIdx="11" presStyleCnt="18"/>
      <dgm:spPr/>
      <dgm:t>
        <a:bodyPr/>
        <a:lstStyle/>
        <a:p>
          <a:endParaRPr lang="en-US"/>
        </a:p>
      </dgm:t>
    </dgm:pt>
    <dgm:pt modelId="{E230FB75-4F6B-5F4A-BD14-FFB7199487F2}" type="pres">
      <dgm:prSet presAssocID="{6629626D-218F-6948-AAD0-119A8B24A0B5}" presName="node" presStyleLbl="node1" presStyleIdx="12" presStyleCnt="18" custScaleX="396834" custScaleY="146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2C7C4-4183-CE42-9BC2-2125B517B676}" type="pres">
      <dgm:prSet presAssocID="{6629626D-218F-6948-AAD0-119A8B24A0B5}" presName="dummy" presStyleCnt="0"/>
      <dgm:spPr/>
      <dgm:t>
        <a:bodyPr/>
        <a:lstStyle/>
        <a:p>
          <a:endParaRPr lang="en-US"/>
        </a:p>
      </dgm:t>
    </dgm:pt>
    <dgm:pt modelId="{263EF95E-6152-924D-B8A8-7F1558E80897}" type="pres">
      <dgm:prSet presAssocID="{4C2FBF2E-3D3A-5E4A-8562-69721FAE1911}" presName="sibTrans" presStyleLbl="sibTrans2D1" presStyleIdx="12" presStyleCnt="18"/>
      <dgm:spPr/>
      <dgm:t>
        <a:bodyPr/>
        <a:lstStyle/>
        <a:p>
          <a:endParaRPr lang="en-US"/>
        </a:p>
      </dgm:t>
    </dgm:pt>
    <dgm:pt modelId="{819BC320-0E3F-4F15-A919-57F70CA02FCD}" type="pres">
      <dgm:prSet presAssocID="{ABCADF7A-7ED1-44EC-B608-BFA2456D0BF1}" presName="node" presStyleLbl="node1" presStyleIdx="13" presStyleCnt="18" custScaleX="367599" custScaleY="131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56E6F-80BF-4EEB-9889-1CA1A20B7461}" type="pres">
      <dgm:prSet presAssocID="{ABCADF7A-7ED1-44EC-B608-BFA2456D0BF1}" presName="dummy" presStyleCnt="0"/>
      <dgm:spPr/>
      <dgm:t>
        <a:bodyPr/>
        <a:lstStyle/>
        <a:p>
          <a:endParaRPr lang="en-US"/>
        </a:p>
      </dgm:t>
    </dgm:pt>
    <dgm:pt modelId="{0DD71EEF-493C-4E91-89BE-3AD922D5DFEC}" type="pres">
      <dgm:prSet presAssocID="{550C664F-08C6-4AB0-A8BA-427258162553}" presName="sibTrans" presStyleLbl="sibTrans2D1" presStyleIdx="13" presStyleCnt="18"/>
      <dgm:spPr/>
      <dgm:t>
        <a:bodyPr/>
        <a:lstStyle/>
        <a:p>
          <a:endParaRPr lang="en-US"/>
        </a:p>
      </dgm:t>
    </dgm:pt>
    <dgm:pt modelId="{8B6E1CC7-B503-164A-95A9-5A6032B4B856}" type="pres">
      <dgm:prSet presAssocID="{17613438-7718-7A4A-A9ED-32CDB36A1640}" presName="node" presStyleLbl="node1" presStyleIdx="14" presStyleCnt="18" custScaleX="268682" custScaleY="142707" custRadScaleRad="106934" custRadScaleInc="-57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8CCDA-BB58-3C4E-A4F7-6FFE48036C04}" type="pres">
      <dgm:prSet presAssocID="{17613438-7718-7A4A-A9ED-32CDB36A1640}" presName="dummy" presStyleCnt="0"/>
      <dgm:spPr/>
      <dgm:t>
        <a:bodyPr/>
        <a:lstStyle/>
        <a:p>
          <a:endParaRPr lang="en-US"/>
        </a:p>
      </dgm:t>
    </dgm:pt>
    <dgm:pt modelId="{06D0BDB6-38F7-B64F-8A3E-2DB6C36665B3}" type="pres">
      <dgm:prSet presAssocID="{B66694DA-0505-584C-8929-823B54A4B2B1}" presName="sibTrans" presStyleLbl="sibTrans2D1" presStyleIdx="14" presStyleCnt="18"/>
      <dgm:spPr/>
      <dgm:t>
        <a:bodyPr/>
        <a:lstStyle/>
        <a:p>
          <a:endParaRPr lang="en-US"/>
        </a:p>
      </dgm:t>
    </dgm:pt>
    <dgm:pt modelId="{C401F228-884D-2244-9B6C-89284475D5D7}" type="pres">
      <dgm:prSet presAssocID="{A819D884-F255-1044-B4F7-60301DCD26B2}" presName="node" presStyleLbl="node1" presStyleIdx="15" presStyleCnt="18" custScaleX="342257" custScaleY="146671" custRadScaleRad="107199" custRadScaleInc="-98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EF8DE-F56A-8340-ADFF-AB8B37905212}" type="pres">
      <dgm:prSet presAssocID="{A819D884-F255-1044-B4F7-60301DCD26B2}" presName="dummy" presStyleCnt="0"/>
      <dgm:spPr/>
      <dgm:t>
        <a:bodyPr/>
        <a:lstStyle/>
        <a:p>
          <a:endParaRPr lang="en-US"/>
        </a:p>
      </dgm:t>
    </dgm:pt>
    <dgm:pt modelId="{23893CC7-C84C-2B46-8ABC-EF81966D2AC4}" type="pres">
      <dgm:prSet presAssocID="{B20B07BB-E2DF-3D4E-997B-2D7DB65EF99C}" presName="sibTrans" presStyleLbl="sibTrans2D1" presStyleIdx="15" presStyleCnt="18"/>
      <dgm:spPr/>
      <dgm:t>
        <a:bodyPr/>
        <a:lstStyle/>
        <a:p>
          <a:endParaRPr lang="en-US"/>
        </a:p>
      </dgm:t>
    </dgm:pt>
    <dgm:pt modelId="{E6436D3D-F0E9-624B-80BB-633D0C0F8CFF}" type="pres">
      <dgm:prSet presAssocID="{8D7A074A-173C-AE49-A300-4C0243DEE331}" presName="node" presStyleLbl="node1" presStyleIdx="16" presStyleCnt="18" custScaleX="390267" custScaleY="148998" custRadScaleRad="120288" custRadScaleInc="-161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04091-E60C-DA4B-AFA7-EDBC7CBECB57}" type="pres">
      <dgm:prSet presAssocID="{8D7A074A-173C-AE49-A300-4C0243DEE331}" presName="dummy" presStyleCnt="0"/>
      <dgm:spPr/>
      <dgm:t>
        <a:bodyPr/>
        <a:lstStyle/>
        <a:p>
          <a:endParaRPr lang="en-US"/>
        </a:p>
      </dgm:t>
    </dgm:pt>
    <dgm:pt modelId="{5A44926C-8013-DF49-9A6D-6C2A46AB3E46}" type="pres">
      <dgm:prSet presAssocID="{F2FFD725-BE6A-C541-AE44-7A60394A8E47}" presName="sibTrans" presStyleLbl="sibTrans2D1" presStyleIdx="16" presStyleCnt="18"/>
      <dgm:spPr/>
      <dgm:t>
        <a:bodyPr/>
        <a:lstStyle/>
        <a:p>
          <a:endParaRPr lang="en-US"/>
        </a:p>
      </dgm:t>
    </dgm:pt>
    <dgm:pt modelId="{3075DF85-7B6D-AA4E-A870-EBB2C40FCB61}" type="pres">
      <dgm:prSet presAssocID="{FA6E1D1B-5FDE-074D-BA3A-0861BE8C4EA2}" presName="node" presStyleLbl="node1" presStyleIdx="17" presStyleCnt="18" custScaleX="356299" custScaleY="89387" custRadScaleRad="111857" custRadScaleInc="-143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924D9-A867-DD40-AFD6-3B638D049463}" type="pres">
      <dgm:prSet presAssocID="{FA6E1D1B-5FDE-074D-BA3A-0861BE8C4EA2}" presName="dummy" presStyleCnt="0"/>
      <dgm:spPr/>
      <dgm:t>
        <a:bodyPr/>
        <a:lstStyle/>
        <a:p>
          <a:endParaRPr lang="en-US"/>
        </a:p>
      </dgm:t>
    </dgm:pt>
    <dgm:pt modelId="{374F9DBF-5F68-0549-A827-9FA43CD7A3B7}" type="pres">
      <dgm:prSet presAssocID="{07CD4895-6A7E-DA41-999C-2145B9A8ABF9}" presName="sibTrans" presStyleLbl="sibTrans2D1" presStyleIdx="17" presStyleCnt="18"/>
      <dgm:spPr/>
      <dgm:t>
        <a:bodyPr/>
        <a:lstStyle/>
        <a:p>
          <a:endParaRPr lang="en-US"/>
        </a:p>
      </dgm:t>
    </dgm:pt>
  </dgm:ptLst>
  <dgm:cxnLst>
    <dgm:cxn modelId="{04ACC190-E3B9-FC46-85E4-800D312DC083}" type="presOf" srcId="{274A1F7C-FF7D-49DF-BC19-A31740450024}" destId="{47906407-956C-4DBE-95F5-60B3E34737A1}" srcOrd="0" destOrd="0" presId="urn:microsoft.com/office/officeart/2005/8/layout/radial6"/>
    <dgm:cxn modelId="{52C2E6DD-9CD5-0345-996B-830E491D6176}" type="presOf" srcId="{44D02DFE-5B22-6148-A592-262315578948}" destId="{6769DED0-B969-4340-BD69-AA2702B1F3F2}" srcOrd="0" destOrd="0" presId="urn:microsoft.com/office/officeart/2005/8/layout/radial6"/>
    <dgm:cxn modelId="{43EB03F6-B64C-1F47-AF3C-837304917AC3}" type="presOf" srcId="{642958FE-2D46-6D4C-82C6-C8B3FFA560C1}" destId="{A29EF74C-2C7C-0241-A071-61D02259184E}" srcOrd="0" destOrd="0" presId="urn:microsoft.com/office/officeart/2005/8/layout/radial6"/>
    <dgm:cxn modelId="{D7A506FD-DF79-C040-B412-F7E8A1B43477}" type="presOf" srcId="{F2FFD725-BE6A-C541-AE44-7A60394A8E47}" destId="{5A44926C-8013-DF49-9A6D-6C2A46AB3E46}" srcOrd="0" destOrd="0" presId="urn:microsoft.com/office/officeart/2005/8/layout/radial6"/>
    <dgm:cxn modelId="{008838C5-0157-DC4B-8891-9843B8253646}" type="presOf" srcId="{0AA34E75-C871-4636-82AC-E87B52167F2D}" destId="{E6AF0A74-5C53-4808-8A77-31B80B0E5BF6}" srcOrd="0" destOrd="0" presId="urn:microsoft.com/office/officeart/2005/8/layout/radial6"/>
    <dgm:cxn modelId="{68010918-B2A0-7B43-BB14-BDDDC114E5C7}" srcId="{0AA34E75-C871-4636-82AC-E87B52167F2D}" destId="{C9387B6D-266B-C340-A7F8-F0963D08E43E}" srcOrd="2" destOrd="0" parTransId="{04FCEAAF-DF9A-A541-8279-C0EC0F124147}" sibTransId="{E8D63C0A-16E4-DE4E-B461-5842274DB9AE}"/>
    <dgm:cxn modelId="{1B5037BB-C529-B54F-B663-36A89C1DE8A2}" srcId="{0AA34E75-C871-4636-82AC-E87B52167F2D}" destId="{72C277C8-DE9E-3843-9457-DC8C2C275AFA}" srcOrd="3" destOrd="0" parTransId="{50BAB604-4CFC-A84F-AE73-012BB1ACC588}" sibTransId="{ECDC0B76-5EA6-3044-912C-193EBBD580A9}"/>
    <dgm:cxn modelId="{94F80B37-9CDB-A04C-9312-37015ADF631B}" srcId="{0AA34E75-C871-4636-82AC-E87B52167F2D}" destId="{D1283042-79E9-4E47-9DB4-B3376BC276B2}" srcOrd="4" destOrd="0" parTransId="{2B507C17-368B-C64F-81FB-20EC8644ED19}" sibTransId="{0FF523C1-B74A-B447-A293-880D931D1F5C}"/>
    <dgm:cxn modelId="{9426A0FF-575B-4451-AC2F-24F426AAFB4C}" srcId="{0AA34E75-C871-4636-82AC-E87B52167F2D}" destId="{ABCADF7A-7ED1-44EC-B608-BFA2456D0BF1}" srcOrd="13" destOrd="0" parTransId="{8A1E2C0D-A1DE-4345-9535-20746F249212}" sibTransId="{550C664F-08C6-4AB0-A8BA-427258162553}"/>
    <dgm:cxn modelId="{A968EC74-5C24-E14F-BE85-5D3204DF6E0E}" type="presOf" srcId="{B20B07BB-E2DF-3D4E-997B-2D7DB65EF99C}" destId="{23893CC7-C84C-2B46-8ABC-EF81966D2AC4}" srcOrd="0" destOrd="0" presId="urn:microsoft.com/office/officeart/2005/8/layout/radial6"/>
    <dgm:cxn modelId="{1E069039-0E03-5F47-8816-7521A46269F6}" type="presOf" srcId="{DE25CECF-EFB6-1F4F-AB33-CB45CBF2124C}" destId="{06948657-0060-C34F-B396-056A3FA755BF}" srcOrd="0" destOrd="0" presId="urn:microsoft.com/office/officeart/2005/8/layout/radial6"/>
    <dgm:cxn modelId="{F0945D8C-3E67-E041-99A7-8FBF9028EF3E}" type="presOf" srcId="{6629626D-218F-6948-AAD0-119A8B24A0B5}" destId="{E230FB75-4F6B-5F4A-BD14-FFB7199487F2}" srcOrd="0" destOrd="0" presId="urn:microsoft.com/office/officeart/2005/8/layout/radial6"/>
    <dgm:cxn modelId="{62D25190-9C98-D44F-951F-ADECFCB21866}" type="presOf" srcId="{32EFA006-5CA5-7445-A530-3AC957D32F37}" destId="{0289BAD0-863C-A34A-9582-7082780532D0}" srcOrd="0" destOrd="0" presId="urn:microsoft.com/office/officeart/2005/8/layout/radial6"/>
    <dgm:cxn modelId="{C92413AB-2F88-DC49-BFA9-A27827EC786B}" type="presOf" srcId="{188A0AD8-3361-466A-980F-FD629CABEA5D}" destId="{C09C0B9D-C626-4352-937F-E565C32A1F1A}" srcOrd="0" destOrd="0" presId="urn:microsoft.com/office/officeart/2005/8/layout/radial6"/>
    <dgm:cxn modelId="{38671BCB-D4D6-CF4D-9477-2D736873B314}" type="presOf" srcId="{0FF523C1-B74A-B447-A293-880D931D1F5C}" destId="{A340E99A-8298-7744-9B84-54863AC459B3}" srcOrd="0" destOrd="0" presId="urn:microsoft.com/office/officeart/2005/8/layout/radial6"/>
    <dgm:cxn modelId="{4131FB78-BAAA-D74C-B3DF-4F6D8EF63495}" srcId="{0AA34E75-C871-4636-82AC-E87B52167F2D}" destId="{2E275DC1-257A-A841-BE0E-23555550E2CD}" srcOrd="5" destOrd="0" parTransId="{49864A06-94C4-464B-BFE9-4D8258AEBE28}" sibTransId="{642958FE-2D46-6D4C-82C6-C8B3FFA560C1}"/>
    <dgm:cxn modelId="{738CD385-D1BD-0841-8CE5-58F3A6F6E30F}" srcId="{0AA34E75-C871-4636-82AC-E87B52167F2D}" destId="{FA6E1D1B-5FDE-074D-BA3A-0861BE8C4EA2}" srcOrd="17" destOrd="0" parTransId="{CF03292C-AC2D-1B4C-8F3F-2E78F6A54A4B}" sibTransId="{07CD4895-6A7E-DA41-999C-2145B9A8ABF9}"/>
    <dgm:cxn modelId="{671463A1-BD77-4E7B-8641-51B69E711DE6}" srcId="{0AA34E75-C871-4636-82AC-E87B52167F2D}" destId="{053550CC-D558-47D3-BB85-AEC146FC1E73}" srcOrd="6" destOrd="0" parTransId="{EEAEC8F7-C456-4B17-A39A-8C9F0CE7FF7F}" sibTransId="{274A1F7C-FF7D-49DF-BC19-A31740450024}"/>
    <dgm:cxn modelId="{0BE404CA-CBDE-6E44-A14A-E44C73FC9361}" srcId="{0AA34E75-C871-4636-82AC-E87B52167F2D}" destId="{44D02DFE-5B22-6148-A592-262315578948}" srcOrd="7" destOrd="0" parTransId="{6312381D-4E98-9F4F-90BA-DE11B2AF3379}" sibTransId="{B12CE0DD-F379-8B40-AFFB-3D0DF609E5AF}"/>
    <dgm:cxn modelId="{C92BA00D-E89E-7645-B863-5385F8807954}" type="presOf" srcId="{07DE76A9-D1DE-D54D-AFB2-EB08ADE859D3}" destId="{6B46F567-7BA0-9248-A5CB-2032F686E371}" srcOrd="0" destOrd="0" presId="urn:microsoft.com/office/officeart/2005/8/layout/radial6"/>
    <dgm:cxn modelId="{0AD5FC4D-3F62-D64E-9C2D-D97E2B5EA251}" type="presOf" srcId="{FA6E1D1B-5FDE-074D-BA3A-0861BE8C4EA2}" destId="{3075DF85-7B6D-AA4E-A870-EBB2C40FCB61}" srcOrd="0" destOrd="0" presId="urn:microsoft.com/office/officeart/2005/8/layout/radial6"/>
    <dgm:cxn modelId="{1954B608-185A-0B44-8CCF-28409FFB9E17}" type="presOf" srcId="{A819D884-F255-1044-B4F7-60301DCD26B2}" destId="{C401F228-884D-2244-9B6C-89284475D5D7}" srcOrd="0" destOrd="0" presId="urn:microsoft.com/office/officeart/2005/8/layout/radial6"/>
    <dgm:cxn modelId="{26F103CE-EB0B-C548-A61D-0E9EC4D8107B}" srcId="{0AA34E75-C871-4636-82AC-E87B52167F2D}" destId="{17613438-7718-7A4A-A9ED-32CDB36A1640}" srcOrd="14" destOrd="0" parTransId="{4B8C4766-63B0-9F46-A021-573E7CA17546}" sibTransId="{B66694DA-0505-584C-8929-823B54A4B2B1}"/>
    <dgm:cxn modelId="{92FD7314-19DB-EA46-B18C-933094A05E51}" type="presOf" srcId="{C86AF644-A202-465B-986C-F66F4C0A09FE}" destId="{585FE9A8-D8F9-48B3-BD89-BCB8D40C3B62}" srcOrd="0" destOrd="0" presId="urn:microsoft.com/office/officeart/2005/8/layout/radial6"/>
    <dgm:cxn modelId="{B291908B-F934-0944-88A6-31A528E8B105}" type="presOf" srcId="{07CD4895-6A7E-DA41-999C-2145B9A8ABF9}" destId="{374F9DBF-5F68-0549-A827-9FA43CD7A3B7}" srcOrd="0" destOrd="0" presId="urn:microsoft.com/office/officeart/2005/8/layout/radial6"/>
    <dgm:cxn modelId="{940F4CFB-D840-BC4E-AA08-6B37C369D4FF}" type="presOf" srcId="{053550CC-D558-47D3-BB85-AEC146FC1E73}" destId="{18949E23-5716-41EE-8482-AD899487C22A}" srcOrd="0" destOrd="0" presId="urn:microsoft.com/office/officeart/2005/8/layout/radial6"/>
    <dgm:cxn modelId="{B2A77D81-8849-D14D-A289-801F1A11F0C4}" type="presOf" srcId="{758E1963-2700-124A-9734-CEB3A04F2045}" destId="{258243CD-DE4C-2E44-B64C-A522B68106EC}" srcOrd="0" destOrd="0" presId="urn:microsoft.com/office/officeart/2005/8/layout/radial6"/>
    <dgm:cxn modelId="{E692C280-C8F1-F74C-B88B-05763137D9EF}" type="presOf" srcId="{17613438-7718-7A4A-A9ED-32CDB36A1640}" destId="{8B6E1CC7-B503-164A-95A9-5A6032B4B856}" srcOrd="0" destOrd="0" presId="urn:microsoft.com/office/officeart/2005/8/layout/radial6"/>
    <dgm:cxn modelId="{CC870D03-9112-6346-860D-2DD3D87DA357}" type="presOf" srcId="{ECDC0B76-5EA6-3044-912C-193EBBD580A9}" destId="{8C051E81-8E7F-DD4A-822A-C556FADC5C69}" srcOrd="0" destOrd="0" presId="urn:microsoft.com/office/officeart/2005/8/layout/radial6"/>
    <dgm:cxn modelId="{F68D1209-D2B6-094A-AE2B-42719C5D6A4D}" srcId="{0AA34E75-C871-4636-82AC-E87B52167F2D}" destId="{BBD05525-6BFE-C043-A97A-644E668866BE}" srcOrd="10" destOrd="0" parTransId="{965164C0-8BEE-DD47-B7FB-FB9A03DAC564}" sibTransId="{07DE76A9-D1DE-D54D-AFB2-EB08ADE859D3}"/>
    <dgm:cxn modelId="{F9D53AAC-2D09-5040-898E-AABE0CF02BBA}" srcId="{0AA34E75-C871-4636-82AC-E87B52167F2D}" destId="{A819D884-F255-1044-B4F7-60301DCD26B2}" srcOrd="15" destOrd="0" parTransId="{640FF86F-0D80-AF45-A70F-C3EEFB185F65}" sibTransId="{B20B07BB-E2DF-3D4E-997B-2D7DB65EF99C}"/>
    <dgm:cxn modelId="{8292A643-0338-E24B-8CF5-0F274633D06A}" type="presOf" srcId="{D1283042-79E9-4E47-9DB4-B3376BC276B2}" destId="{22179D19-E919-B547-A014-C2EDEE813188}" srcOrd="0" destOrd="0" presId="urn:microsoft.com/office/officeart/2005/8/layout/radial6"/>
    <dgm:cxn modelId="{3417AD69-EAA2-43F0-8528-859C472288BF}" srcId="{0AA34E75-C871-4636-82AC-E87B52167F2D}" destId="{AC3E7205-C590-4C12-9D02-2D2D91E25E73}" srcOrd="0" destOrd="0" parTransId="{C72E16C8-A3A3-4D61-BA9F-136C8BBE749A}" sibTransId="{188A0AD8-3361-466A-980F-FD629CABEA5D}"/>
    <dgm:cxn modelId="{F674ADFB-25CE-3141-A9EC-4E1C61504FE8}" type="presOf" srcId="{4C2FBF2E-3D3A-5E4A-8562-69721FAE1911}" destId="{263EF95E-6152-924D-B8A8-7F1558E80897}" srcOrd="0" destOrd="0" presId="urn:microsoft.com/office/officeart/2005/8/layout/radial6"/>
    <dgm:cxn modelId="{E3AC4DA8-C404-5644-BCBC-6A2332E83031}" type="presOf" srcId="{929BEE66-58D1-AC4F-9CB7-D6422F3E1006}" destId="{D9C7BDA6-EED2-0D4D-AC40-23F8878381E0}" srcOrd="0" destOrd="0" presId="urn:microsoft.com/office/officeart/2005/8/layout/radial6"/>
    <dgm:cxn modelId="{650CFF69-2CB2-4304-8E6F-0C50330F4E83}" srcId="{78A7C5B0-5227-4C8B-AA01-92D448A818AF}" destId="{0AA34E75-C871-4636-82AC-E87B52167F2D}" srcOrd="0" destOrd="0" parTransId="{7951B0F9-C179-4EF5-82AB-9C0960BAD989}" sibTransId="{D4C38F3D-FB10-4FFF-B562-EB61B4FD0556}"/>
    <dgm:cxn modelId="{14A3EFDF-35CD-A047-BD0D-27950F4AF01B}" srcId="{0AA34E75-C871-4636-82AC-E87B52167F2D}" destId="{8D7A074A-173C-AE49-A300-4C0243DEE331}" srcOrd="16" destOrd="0" parTransId="{33EFEFDA-B158-DD4D-90FA-C0FFE8B644DA}" sibTransId="{F2FFD725-BE6A-C541-AE44-7A60394A8E47}"/>
    <dgm:cxn modelId="{3280A8F1-0981-EA40-800E-9F8F1C263944}" type="presOf" srcId="{AC3E7205-C590-4C12-9D02-2D2D91E25E73}" destId="{21E2B31A-E4B2-4ECF-88AA-8FCC85E6F254}" srcOrd="0" destOrd="0" presId="urn:microsoft.com/office/officeart/2005/8/layout/radial6"/>
    <dgm:cxn modelId="{4C6FF76F-10AD-704C-A451-4ADC8927EF29}" srcId="{0AA34E75-C871-4636-82AC-E87B52167F2D}" destId="{6629626D-218F-6948-AAD0-119A8B24A0B5}" srcOrd="12" destOrd="0" parTransId="{E81A5754-A2FC-C84A-B36F-00D985B9B36F}" sibTransId="{4C2FBF2E-3D3A-5E4A-8562-69721FAE1911}"/>
    <dgm:cxn modelId="{B94BCC4F-80E1-9446-A91E-8C2FE02CF1DC}" type="presOf" srcId="{550C664F-08C6-4AB0-A8BA-427258162553}" destId="{0DD71EEF-493C-4E91-89BE-3AD922D5DFEC}" srcOrd="0" destOrd="0" presId="urn:microsoft.com/office/officeart/2005/8/layout/radial6"/>
    <dgm:cxn modelId="{01522CF1-F712-8A40-BA49-B882D078F54F}" type="presOf" srcId="{B12CE0DD-F379-8B40-AFFB-3D0DF609E5AF}" destId="{6F76ED9A-E66C-4F46-AB24-0974453DD866}" srcOrd="0" destOrd="0" presId="urn:microsoft.com/office/officeart/2005/8/layout/radial6"/>
    <dgm:cxn modelId="{310CB846-CEF0-6349-A8D8-6C2067B82284}" type="presOf" srcId="{C9387B6D-266B-C340-A7F8-F0963D08E43E}" destId="{9FF39CCE-522C-7945-A825-E1AE8DFD7068}" srcOrd="0" destOrd="0" presId="urn:microsoft.com/office/officeart/2005/8/layout/radial6"/>
    <dgm:cxn modelId="{10FF125A-27C7-E64C-A6C5-2AE00FDAF2B2}" type="presOf" srcId="{72C277C8-DE9E-3843-9457-DC8C2C275AFA}" destId="{DFB82B99-2326-9D44-8EE5-D21E4343413C}" srcOrd="0" destOrd="0" presId="urn:microsoft.com/office/officeart/2005/8/layout/radial6"/>
    <dgm:cxn modelId="{47C78F92-E1B0-4545-A5D4-B4D7E14FC988}" type="presOf" srcId="{2E275DC1-257A-A841-BE0E-23555550E2CD}" destId="{1F7507E7-16FF-E44B-8365-F4F7848627E9}" srcOrd="0" destOrd="0" presId="urn:microsoft.com/office/officeart/2005/8/layout/radial6"/>
    <dgm:cxn modelId="{0589D624-FFBC-3B40-A6AB-226925EDB3BD}" type="presOf" srcId="{B66694DA-0505-584C-8929-823B54A4B2B1}" destId="{06D0BDB6-38F7-B64F-8A3E-2DB6C36665B3}" srcOrd="0" destOrd="0" presId="urn:microsoft.com/office/officeart/2005/8/layout/radial6"/>
    <dgm:cxn modelId="{B16F6CA5-E867-4446-B95D-82105570CA91}" type="presOf" srcId="{FD225BFA-EC92-4709-8193-75F266C9714F}" destId="{607E6A0A-3655-4CA6-91D8-44B285A4941A}" srcOrd="0" destOrd="0" presId="urn:microsoft.com/office/officeart/2005/8/layout/radial6"/>
    <dgm:cxn modelId="{5694A973-9881-8B41-90BE-0011180F1A87}" type="presOf" srcId="{8D7A074A-173C-AE49-A300-4C0243DEE331}" destId="{E6436D3D-F0E9-624B-80BB-633D0C0F8CFF}" srcOrd="0" destOrd="0" presId="urn:microsoft.com/office/officeart/2005/8/layout/radial6"/>
    <dgm:cxn modelId="{A8932D95-7F0C-9A41-AA3C-7F42A7563E8D}" srcId="{0AA34E75-C871-4636-82AC-E87B52167F2D}" destId="{929BEE66-58D1-AC4F-9CB7-D6422F3E1006}" srcOrd="1" destOrd="0" parTransId="{C0ED5E9F-82AA-F747-80B5-D2BA38DC3383}" sibTransId="{82F36A53-47B8-9A4D-A311-7D45F910B54D}"/>
    <dgm:cxn modelId="{2BAF92BA-5DC5-4A45-AA70-8C49E40B7930}" type="presOf" srcId="{78A7C5B0-5227-4C8B-AA01-92D448A818AF}" destId="{DA4DB111-7C98-44ED-BC7C-C91D7DDAE81E}" srcOrd="0" destOrd="0" presId="urn:microsoft.com/office/officeart/2005/8/layout/radial6"/>
    <dgm:cxn modelId="{9FE67A85-C839-2746-9BC1-842616CC4E1E}" type="presOf" srcId="{E8D63C0A-16E4-DE4E-B461-5842274DB9AE}" destId="{E2C75419-CD3F-AB47-85BF-FB5CBA80EA7E}" srcOrd="0" destOrd="0" presId="urn:microsoft.com/office/officeart/2005/8/layout/radial6"/>
    <dgm:cxn modelId="{6323E67B-3802-044F-910F-33F1117F5C99}" srcId="{0AA34E75-C871-4636-82AC-E87B52167F2D}" destId="{32EFA006-5CA5-7445-A530-3AC957D32F37}" srcOrd="8" destOrd="0" parTransId="{69392ECC-1A0C-0B4F-8B28-4E4133E23201}" sibTransId="{CA0164B7-A195-624D-832F-950798AF7ACC}"/>
    <dgm:cxn modelId="{3614330B-08D0-5A4F-84BD-9E2F289B720C}" type="presOf" srcId="{82F36A53-47B8-9A4D-A311-7D45F910B54D}" destId="{EE8A4E5C-9B11-DC41-86C5-9A54F37D167F}" srcOrd="0" destOrd="0" presId="urn:microsoft.com/office/officeart/2005/8/layout/radial6"/>
    <dgm:cxn modelId="{C3EFC8DF-A52C-D940-8FFD-761790F18FB4}" srcId="{0AA34E75-C871-4636-82AC-E87B52167F2D}" destId="{758E1963-2700-124A-9734-CEB3A04F2045}" srcOrd="11" destOrd="0" parTransId="{8A814354-5347-7347-AEF3-2C5797F17DE6}" sibTransId="{DE25CECF-EFB6-1F4F-AB33-CB45CBF2124C}"/>
    <dgm:cxn modelId="{0243D8A7-DBC6-2A41-951E-5622D15C7B0E}" type="presOf" srcId="{ABCADF7A-7ED1-44EC-B608-BFA2456D0BF1}" destId="{819BC320-0E3F-4F15-A919-57F70CA02FCD}" srcOrd="0" destOrd="0" presId="urn:microsoft.com/office/officeart/2005/8/layout/radial6"/>
    <dgm:cxn modelId="{A154A5B9-5EC8-471A-96F8-FE21466BD2C0}" srcId="{0AA34E75-C871-4636-82AC-E87B52167F2D}" destId="{C86AF644-A202-465B-986C-F66F4C0A09FE}" srcOrd="9" destOrd="0" parTransId="{C779C0AF-D271-4A58-BB19-C35BD8C60CE1}" sibTransId="{FD225BFA-EC92-4709-8193-75F266C9714F}"/>
    <dgm:cxn modelId="{366741C9-2B1B-3843-BEC3-8A29EC9FC1F5}" type="presOf" srcId="{BBD05525-6BFE-C043-A97A-644E668866BE}" destId="{E364F04E-E27E-B649-85E7-D7C683FB1A09}" srcOrd="0" destOrd="0" presId="urn:microsoft.com/office/officeart/2005/8/layout/radial6"/>
    <dgm:cxn modelId="{FE2A69B2-2B75-3E48-BB0F-B40CEFAC4977}" type="presOf" srcId="{CA0164B7-A195-624D-832F-950798AF7ACC}" destId="{A5A27364-FAD3-CC4A-9D68-C77D48F84255}" srcOrd="0" destOrd="0" presId="urn:microsoft.com/office/officeart/2005/8/layout/radial6"/>
    <dgm:cxn modelId="{CFD21119-D314-C349-9D64-491F61C24B14}" type="presParOf" srcId="{DA4DB111-7C98-44ED-BC7C-C91D7DDAE81E}" destId="{E6AF0A74-5C53-4808-8A77-31B80B0E5BF6}" srcOrd="0" destOrd="0" presId="urn:microsoft.com/office/officeart/2005/8/layout/radial6"/>
    <dgm:cxn modelId="{21635FE0-B636-804D-BBD3-FB379375DB7A}" type="presParOf" srcId="{DA4DB111-7C98-44ED-BC7C-C91D7DDAE81E}" destId="{21E2B31A-E4B2-4ECF-88AA-8FCC85E6F254}" srcOrd="1" destOrd="0" presId="urn:microsoft.com/office/officeart/2005/8/layout/radial6"/>
    <dgm:cxn modelId="{6162A761-363A-874E-BA71-5B6C41613796}" type="presParOf" srcId="{DA4DB111-7C98-44ED-BC7C-C91D7DDAE81E}" destId="{A740D28C-C6E5-4D3D-829E-B2E72DEC6932}" srcOrd="2" destOrd="0" presId="urn:microsoft.com/office/officeart/2005/8/layout/radial6"/>
    <dgm:cxn modelId="{95059DFC-3F29-9F44-AE05-CF49F8E740AD}" type="presParOf" srcId="{DA4DB111-7C98-44ED-BC7C-C91D7DDAE81E}" destId="{C09C0B9D-C626-4352-937F-E565C32A1F1A}" srcOrd="3" destOrd="0" presId="urn:microsoft.com/office/officeart/2005/8/layout/radial6"/>
    <dgm:cxn modelId="{0930807D-6BDF-2343-93F5-BB609FE76C5B}" type="presParOf" srcId="{DA4DB111-7C98-44ED-BC7C-C91D7DDAE81E}" destId="{D9C7BDA6-EED2-0D4D-AC40-23F8878381E0}" srcOrd="4" destOrd="0" presId="urn:microsoft.com/office/officeart/2005/8/layout/radial6"/>
    <dgm:cxn modelId="{0946BC61-19A9-9746-86B5-0CDB24D00057}" type="presParOf" srcId="{DA4DB111-7C98-44ED-BC7C-C91D7DDAE81E}" destId="{7DD6422E-1012-7E49-A777-8CC318A5A6ED}" srcOrd="5" destOrd="0" presId="urn:microsoft.com/office/officeart/2005/8/layout/radial6"/>
    <dgm:cxn modelId="{F23A160D-BD18-D246-92E5-B8FCF21564B5}" type="presParOf" srcId="{DA4DB111-7C98-44ED-BC7C-C91D7DDAE81E}" destId="{EE8A4E5C-9B11-DC41-86C5-9A54F37D167F}" srcOrd="6" destOrd="0" presId="urn:microsoft.com/office/officeart/2005/8/layout/radial6"/>
    <dgm:cxn modelId="{F1C82F94-A5EC-B547-935C-74B0555C40F6}" type="presParOf" srcId="{DA4DB111-7C98-44ED-BC7C-C91D7DDAE81E}" destId="{9FF39CCE-522C-7945-A825-E1AE8DFD7068}" srcOrd="7" destOrd="0" presId="urn:microsoft.com/office/officeart/2005/8/layout/radial6"/>
    <dgm:cxn modelId="{110D28DB-F7AE-2F4B-B47E-987F17E957B0}" type="presParOf" srcId="{DA4DB111-7C98-44ED-BC7C-C91D7DDAE81E}" destId="{3C0CA264-E135-0F44-9464-5C5D78952877}" srcOrd="8" destOrd="0" presId="urn:microsoft.com/office/officeart/2005/8/layout/radial6"/>
    <dgm:cxn modelId="{1BDF0326-0D30-FF40-8899-8ACC628920F9}" type="presParOf" srcId="{DA4DB111-7C98-44ED-BC7C-C91D7DDAE81E}" destId="{E2C75419-CD3F-AB47-85BF-FB5CBA80EA7E}" srcOrd="9" destOrd="0" presId="urn:microsoft.com/office/officeart/2005/8/layout/radial6"/>
    <dgm:cxn modelId="{EE57ED0A-50DE-BF4B-9724-1E20C1437CB9}" type="presParOf" srcId="{DA4DB111-7C98-44ED-BC7C-C91D7DDAE81E}" destId="{DFB82B99-2326-9D44-8EE5-D21E4343413C}" srcOrd="10" destOrd="0" presId="urn:microsoft.com/office/officeart/2005/8/layout/radial6"/>
    <dgm:cxn modelId="{2B4572AD-D28A-994B-8047-D3B2CD1D1635}" type="presParOf" srcId="{DA4DB111-7C98-44ED-BC7C-C91D7DDAE81E}" destId="{439BFD2F-6B58-9F43-8314-6E6CD5623C01}" srcOrd="11" destOrd="0" presId="urn:microsoft.com/office/officeart/2005/8/layout/radial6"/>
    <dgm:cxn modelId="{9FFA09B9-1A1A-0944-972D-EE6FCED6AE27}" type="presParOf" srcId="{DA4DB111-7C98-44ED-BC7C-C91D7DDAE81E}" destId="{8C051E81-8E7F-DD4A-822A-C556FADC5C69}" srcOrd="12" destOrd="0" presId="urn:microsoft.com/office/officeart/2005/8/layout/radial6"/>
    <dgm:cxn modelId="{8C0130B9-EAF1-0D41-9C04-114C86777758}" type="presParOf" srcId="{DA4DB111-7C98-44ED-BC7C-C91D7DDAE81E}" destId="{22179D19-E919-B547-A014-C2EDEE813188}" srcOrd="13" destOrd="0" presId="urn:microsoft.com/office/officeart/2005/8/layout/radial6"/>
    <dgm:cxn modelId="{75B71A0D-F6A6-9E41-96E3-B7EE6D35AF66}" type="presParOf" srcId="{DA4DB111-7C98-44ED-BC7C-C91D7DDAE81E}" destId="{1099969D-8FD3-FB4D-AF74-DEA16CB72CE2}" srcOrd="14" destOrd="0" presId="urn:microsoft.com/office/officeart/2005/8/layout/radial6"/>
    <dgm:cxn modelId="{7375E880-F9BC-9A4F-B22B-CE2222A4CA08}" type="presParOf" srcId="{DA4DB111-7C98-44ED-BC7C-C91D7DDAE81E}" destId="{A340E99A-8298-7744-9B84-54863AC459B3}" srcOrd="15" destOrd="0" presId="urn:microsoft.com/office/officeart/2005/8/layout/radial6"/>
    <dgm:cxn modelId="{91D3FF80-9C9D-AE43-B6FA-2C1EDCCC1C59}" type="presParOf" srcId="{DA4DB111-7C98-44ED-BC7C-C91D7DDAE81E}" destId="{1F7507E7-16FF-E44B-8365-F4F7848627E9}" srcOrd="16" destOrd="0" presId="urn:microsoft.com/office/officeart/2005/8/layout/radial6"/>
    <dgm:cxn modelId="{659E635C-8645-FD48-BAD2-A2A287B8E463}" type="presParOf" srcId="{DA4DB111-7C98-44ED-BC7C-C91D7DDAE81E}" destId="{8CA4CF8D-31C0-4849-B2B9-38DD496C9559}" srcOrd="17" destOrd="0" presId="urn:microsoft.com/office/officeart/2005/8/layout/radial6"/>
    <dgm:cxn modelId="{7FA1E589-2C07-3241-BE2F-FDB5AEFDCD82}" type="presParOf" srcId="{DA4DB111-7C98-44ED-BC7C-C91D7DDAE81E}" destId="{A29EF74C-2C7C-0241-A071-61D02259184E}" srcOrd="18" destOrd="0" presId="urn:microsoft.com/office/officeart/2005/8/layout/radial6"/>
    <dgm:cxn modelId="{28376E1E-B1A5-3E46-909D-4C8958FDD6DB}" type="presParOf" srcId="{DA4DB111-7C98-44ED-BC7C-C91D7DDAE81E}" destId="{18949E23-5716-41EE-8482-AD899487C22A}" srcOrd="19" destOrd="0" presId="urn:microsoft.com/office/officeart/2005/8/layout/radial6"/>
    <dgm:cxn modelId="{0F59D3FB-6033-DE4F-91BB-B5502D83EA18}" type="presParOf" srcId="{DA4DB111-7C98-44ED-BC7C-C91D7DDAE81E}" destId="{22544C63-152D-4BA0-B4E1-6E36758E97BB}" srcOrd="20" destOrd="0" presId="urn:microsoft.com/office/officeart/2005/8/layout/radial6"/>
    <dgm:cxn modelId="{05D3662B-8A1C-074C-B192-A0E25A62F46E}" type="presParOf" srcId="{DA4DB111-7C98-44ED-BC7C-C91D7DDAE81E}" destId="{47906407-956C-4DBE-95F5-60B3E34737A1}" srcOrd="21" destOrd="0" presId="urn:microsoft.com/office/officeart/2005/8/layout/radial6"/>
    <dgm:cxn modelId="{07DCBFB6-83AE-CE48-80BC-381F3CE95A83}" type="presParOf" srcId="{DA4DB111-7C98-44ED-BC7C-C91D7DDAE81E}" destId="{6769DED0-B969-4340-BD69-AA2702B1F3F2}" srcOrd="22" destOrd="0" presId="urn:microsoft.com/office/officeart/2005/8/layout/radial6"/>
    <dgm:cxn modelId="{31B20300-9B00-F84E-9416-300B14F2E5EE}" type="presParOf" srcId="{DA4DB111-7C98-44ED-BC7C-C91D7DDAE81E}" destId="{36938378-8C7B-9B42-A718-596D88544AC4}" srcOrd="23" destOrd="0" presId="urn:microsoft.com/office/officeart/2005/8/layout/radial6"/>
    <dgm:cxn modelId="{0C7DA86A-E2B7-364B-BBF2-D72D0DB726A8}" type="presParOf" srcId="{DA4DB111-7C98-44ED-BC7C-C91D7DDAE81E}" destId="{6F76ED9A-E66C-4F46-AB24-0974453DD866}" srcOrd="24" destOrd="0" presId="urn:microsoft.com/office/officeart/2005/8/layout/radial6"/>
    <dgm:cxn modelId="{B88C5EED-7997-324B-A77F-D57522CEEA35}" type="presParOf" srcId="{DA4DB111-7C98-44ED-BC7C-C91D7DDAE81E}" destId="{0289BAD0-863C-A34A-9582-7082780532D0}" srcOrd="25" destOrd="0" presId="urn:microsoft.com/office/officeart/2005/8/layout/radial6"/>
    <dgm:cxn modelId="{0DF44429-74D5-7042-9B32-A569EAFC6AE8}" type="presParOf" srcId="{DA4DB111-7C98-44ED-BC7C-C91D7DDAE81E}" destId="{F9C6E9D8-065A-D446-A95B-FCBEBA4A41C8}" srcOrd="26" destOrd="0" presId="urn:microsoft.com/office/officeart/2005/8/layout/radial6"/>
    <dgm:cxn modelId="{FD063D03-0E48-684C-A71F-E6EE28F9A892}" type="presParOf" srcId="{DA4DB111-7C98-44ED-BC7C-C91D7DDAE81E}" destId="{A5A27364-FAD3-CC4A-9D68-C77D48F84255}" srcOrd="27" destOrd="0" presId="urn:microsoft.com/office/officeart/2005/8/layout/radial6"/>
    <dgm:cxn modelId="{6D0FBD67-0990-364A-BDE8-7DBD15A8B0AC}" type="presParOf" srcId="{DA4DB111-7C98-44ED-BC7C-C91D7DDAE81E}" destId="{585FE9A8-D8F9-48B3-BD89-BCB8D40C3B62}" srcOrd="28" destOrd="0" presId="urn:microsoft.com/office/officeart/2005/8/layout/radial6"/>
    <dgm:cxn modelId="{C26DA71C-C450-AB43-AA64-2C6D6D49166A}" type="presParOf" srcId="{DA4DB111-7C98-44ED-BC7C-C91D7DDAE81E}" destId="{61A87214-CB21-4889-AF91-57B4116DD7F6}" srcOrd="29" destOrd="0" presId="urn:microsoft.com/office/officeart/2005/8/layout/radial6"/>
    <dgm:cxn modelId="{460C4E85-CFA8-0940-B7A1-F288141D9195}" type="presParOf" srcId="{DA4DB111-7C98-44ED-BC7C-C91D7DDAE81E}" destId="{607E6A0A-3655-4CA6-91D8-44B285A4941A}" srcOrd="30" destOrd="0" presId="urn:microsoft.com/office/officeart/2005/8/layout/radial6"/>
    <dgm:cxn modelId="{E9CF6BC7-3ABC-2F4C-ADCC-EBC9517D5BCB}" type="presParOf" srcId="{DA4DB111-7C98-44ED-BC7C-C91D7DDAE81E}" destId="{E364F04E-E27E-B649-85E7-D7C683FB1A09}" srcOrd="31" destOrd="0" presId="urn:microsoft.com/office/officeart/2005/8/layout/radial6"/>
    <dgm:cxn modelId="{B0218286-8CE4-2E41-A0FB-E89BD12F0CFE}" type="presParOf" srcId="{DA4DB111-7C98-44ED-BC7C-C91D7DDAE81E}" destId="{07694811-1127-6449-AC35-984BF4B60C2C}" srcOrd="32" destOrd="0" presId="urn:microsoft.com/office/officeart/2005/8/layout/radial6"/>
    <dgm:cxn modelId="{465997B1-5800-3042-AFFF-5BDA26F42C5E}" type="presParOf" srcId="{DA4DB111-7C98-44ED-BC7C-C91D7DDAE81E}" destId="{6B46F567-7BA0-9248-A5CB-2032F686E371}" srcOrd="33" destOrd="0" presId="urn:microsoft.com/office/officeart/2005/8/layout/radial6"/>
    <dgm:cxn modelId="{A19FA865-85C5-2C4B-A96B-1BD0CB935829}" type="presParOf" srcId="{DA4DB111-7C98-44ED-BC7C-C91D7DDAE81E}" destId="{258243CD-DE4C-2E44-B64C-A522B68106EC}" srcOrd="34" destOrd="0" presId="urn:microsoft.com/office/officeart/2005/8/layout/radial6"/>
    <dgm:cxn modelId="{9E054605-2459-9A49-BF29-186D228B3AA2}" type="presParOf" srcId="{DA4DB111-7C98-44ED-BC7C-C91D7DDAE81E}" destId="{6BB4724E-08F1-7C45-B8C6-9831080019E2}" srcOrd="35" destOrd="0" presId="urn:microsoft.com/office/officeart/2005/8/layout/radial6"/>
    <dgm:cxn modelId="{799A42A0-93AD-4643-A3E6-C5FFE862E4E8}" type="presParOf" srcId="{DA4DB111-7C98-44ED-BC7C-C91D7DDAE81E}" destId="{06948657-0060-C34F-B396-056A3FA755BF}" srcOrd="36" destOrd="0" presId="urn:microsoft.com/office/officeart/2005/8/layout/radial6"/>
    <dgm:cxn modelId="{5385A8E8-00C0-9B4A-A8F1-469B879A2E86}" type="presParOf" srcId="{DA4DB111-7C98-44ED-BC7C-C91D7DDAE81E}" destId="{E230FB75-4F6B-5F4A-BD14-FFB7199487F2}" srcOrd="37" destOrd="0" presId="urn:microsoft.com/office/officeart/2005/8/layout/radial6"/>
    <dgm:cxn modelId="{024FC1FF-179B-0247-9BED-AC22F4F07A53}" type="presParOf" srcId="{DA4DB111-7C98-44ED-BC7C-C91D7DDAE81E}" destId="{0802C7C4-4183-CE42-9BC2-2125B517B676}" srcOrd="38" destOrd="0" presId="urn:microsoft.com/office/officeart/2005/8/layout/radial6"/>
    <dgm:cxn modelId="{162CB09A-5D8F-2D4B-9704-12E00124D1B3}" type="presParOf" srcId="{DA4DB111-7C98-44ED-BC7C-C91D7DDAE81E}" destId="{263EF95E-6152-924D-B8A8-7F1558E80897}" srcOrd="39" destOrd="0" presId="urn:microsoft.com/office/officeart/2005/8/layout/radial6"/>
    <dgm:cxn modelId="{9BEC3B6D-CDBD-4747-A6B6-7EB18DA2F760}" type="presParOf" srcId="{DA4DB111-7C98-44ED-BC7C-C91D7DDAE81E}" destId="{819BC320-0E3F-4F15-A919-57F70CA02FCD}" srcOrd="40" destOrd="0" presId="urn:microsoft.com/office/officeart/2005/8/layout/radial6"/>
    <dgm:cxn modelId="{E059B9CF-3493-1145-BB62-B1B8799356DA}" type="presParOf" srcId="{DA4DB111-7C98-44ED-BC7C-C91D7DDAE81E}" destId="{46156E6F-80BF-4EEB-9889-1CA1A20B7461}" srcOrd="41" destOrd="0" presId="urn:microsoft.com/office/officeart/2005/8/layout/radial6"/>
    <dgm:cxn modelId="{96DF6E1A-01CF-1947-BEAB-84F1C90EA426}" type="presParOf" srcId="{DA4DB111-7C98-44ED-BC7C-C91D7DDAE81E}" destId="{0DD71EEF-493C-4E91-89BE-3AD922D5DFEC}" srcOrd="42" destOrd="0" presId="urn:microsoft.com/office/officeart/2005/8/layout/radial6"/>
    <dgm:cxn modelId="{3E6A2D14-4411-A443-A450-FB82B7642539}" type="presParOf" srcId="{DA4DB111-7C98-44ED-BC7C-C91D7DDAE81E}" destId="{8B6E1CC7-B503-164A-95A9-5A6032B4B856}" srcOrd="43" destOrd="0" presId="urn:microsoft.com/office/officeart/2005/8/layout/radial6"/>
    <dgm:cxn modelId="{2E48E481-58A1-D247-8204-5ECE52075EC5}" type="presParOf" srcId="{DA4DB111-7C98-44ED-BC7C-C91D7DDAE81E}" destId="{D268CCDA-BB58-3C4E-A4F7-6FFE48036C04}" srcOrd="44" destOrd="0" presId="urn:microsoft.com/office/officeart/2005/8/layout/radial6"/>
    <dgm:cxn modelId="{A2542495-E7B4-C444-97A8-B0537DF3BB87}" type="presParOf" srcId="{DA4DB111-7C98-44ED-BC7C-C91D7DDAE81E}" destId="{06D0BDB6-38F7-B64F-8A3E-2DB6C36665B3}" srcOrd="45" destOrd="0" presId="urn:microsoft.com/office/officeart/2005/8/layout/radial6"/>
    <dgm:cxn modelId="{6E05BF2F-6503-3948-A3A2-4C3DA0F00CA9}" type="presParOf" srcId="{DA4DB111-7C98-44ED-BC7C-C91D7DDAE81E}" destId="{C401F228-884D-2244-9B6C-89284475D5D7}" srcOrd="46" destOrd="0" presId="urn:microsoft.com/office/officeart/2005/8/layout/radial6"/>
    <dgm:cxn modelId="{186EDDD7-D2A0-FA4A-BA41-90010265D27D}" type="presParOf" srcId="{DA4DB111-7C98-44ED-BC7C-C91D7DDAE81E}" destId="{92CEF8DE-F56A-8340-ADFF-AB8B37905212}" srcOrd="47" destOrd="0" presId="urn:microsoft.com/office/officeart/2005/8/layout/radial6"/>
    <dgm:cxn modelId="{E8CC2CDA-F581-C84A-B7FD-248247C9163B}" type="presParOf" srcId="{DA4DB111-7C98-44ED-BC7C-C91D7DDAE81E}" destId="{23893CC7-C84C-2B46-8ABC-EF81966D2AC4}" srcOrd="48" destOrd="0" presId="urn:microsoft.com/office/officeart/2005/8/layout/radial6"/>
    <dgm:cxn modelId="{3C20FEF7-AC59-3348-8E3A-860DC0F8FC78}" type="presParOf" srcId="{DA4DB111-7C98-44ED-BC7C-C91D7DDAE81E}" destId="{E6436D3D-F0E9-624B-80BB-633D0C0F8CFF}" srcOrd="49" destOrd="0" presId="urn:microsoft.com/office/officeart/2005/8/layout/radial6"/>
    <dgm:cxn modelId="{71AEFA56-204C-2B4E-AB82-454874ACEF5E}" type="presParOf" srcId="{DA4DB111-7C98-44ED-BC7C-C91D7DDAE81E}" destId="{EC504091-E60C-DA4B-AFA7-EDBC7CBECB57}" srcOrd="50" destOrd="0" presId="urn:microsoft.com/office/officeart/2005/8/layout/radial6"/>
    <dgm:cxn modelId="{88E13331-5EE0-1844-8E0C-EAC87462C5E1}" type="presParOf" srcId="{DA4DB111-7C98-44ED-BC7C-C91D7DDAE81E}" destId="{5A44926C-8013-DF49-9A6D-6C2A46AB3E46}" srcOrd="51" destOrd="0" presId="urn:microsoft.com/office/officeart/2005/8/layout/radial6"/>
    <dgm:cxn modelId="{3071B7E3-D760-5C40-8786-0B6E346A6482}" type="presParOf" srcId="{DA4DB111-7C98-44ED-BC7C-C91D7DDAE81E}" destId="{3075DF85-7B6D-AA4E-A870-EBB2C40FCB61}" srcOrd="52" destOrd="0" presId="urn:microsoft.com/office/officeart/2005/8/layout/radial6"/>
    <dgm:cxn modelId="{01A9E227-E6E5-9B44-A17C-01B70E9964B3}" type="presParOf" srcId="{DA4DB111-7C98-44ED-BC7C-C91D7DDAE81E}" destId="{94B924D9-A867-DD40-AFD6-3B638D049463}" srcOrd="53" destOrd="0" presId="urn:microsoft.com/office/officeart/2005/8/layout/radial6"/>
    <dgm:cxn modelId="{BB20365E-27D0-A146-BCA8-4C0C3B3CE7E5}" type="presParOf" srcId="{DA4DB111-7C98-44ED-BC7C-C91D7DDAE81E}" destId="{374F9DBF-5F68-0549-A827-9FA43CD7A3B7}" srcOrd="5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7C5B0-5227-4C8B-AA01-92D448A818AF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A34E75-C871-4636-82AC-E87B52167F2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951B0F9-C179-4EF5-82AB-9C0960BAD989}" type="parTrans" cxnId="{650CFF69-2CB2-4304-8E6F-0C50330F4E83}">
      <dgm:prSet/>
      <dgm:spPr/>
      <dgm:t>
        <a:bodyPr/>
        <a:lstStyle/>
        <a:p>
          <a:endParaRPr lang="en-US"/>
        </a:p>
      </dgm:t>
    </dgm:pt>
    <dgm:pt modelId="{D4C38F3D-FB10-4FFF-B562-EB61B4FD0556}" type="sibTrans" cxnId="{650CFF69-2CB2-4304-8E6F-0C50330F4E83}">
      <dgm:prSet/>
      <dgm:spPr/>
      <dgm:t>
        <a:bodyPr/>
        <a:lstStyle/>
        <a:p>
          <a:endParaRPr lang="en-US"/>
        </a:p>
      </dgm:t>
    </dgm:pt>
    <dgm:pt modelId="{AC3E7205-C590-4C12-9D02-2D2D91E25E73}">
      <dgm:prSet phldrT="[Text]" custT="1"/>
      <dgm:spPr/>
      <dgm:t>
        <a:bodyPr/>
        <a:lstStyle/>
        <a:p>
          <a:r>
            <a:rPr lang="en-US" sz="1000" b="1" dirty="0" smtClean="0"/>
            <a:t>What is TRUE STORYTELLING </a:t>
          </a:r>
          <a:r>
            <a:rPr lang="en-US" sz="1800" b="1" dirty="0" smtClean="0"/>
            <a:t>now</a:t>
          </a:r>
          <a:r>
            <a:rPr lang="en-US" sz="1000" b="1" dirty="0" smtClean="0"/>
            <a:t>?</a:t>
          </a:r>
          <a:endParaRPr lang="en-US" sz="1000" b="1" dirty="0"/>
        </a:p>
      </dgm:t>
    </dgm:pt>
    <dgm:pt modelId="{C72E16C8-A3A3-4D61-BA9F-136C8BBE749A}" type="parTrans" cxnId="{3417AD69-EAA2-43F0-8528-859C472288BF}">
      <dgm:prSet/>
      <dgm:spPr/>
      <dgm:t>
        <a:bodyPr/>
        <a:lstStyle/>
        <a:p>
          <a:endParaRPr lang="en-US"/>
        </a:p>
      </dgm:t>
    </dgm:pt>
    <dgm:pt modelId="{188A0AD8-3361-466A-980F-FD629CABEA5D}" type="sibTrans" cxnId="{3417AD69-EAA2-43F0-8528-859C472288BF}">
      <dgm:prSet/>
      <dgm:spPr/>
      <dgm:t>
        <a:bodyPr/>
        <a:lstStyle/>
        <a:p>
          <a:endParaRPr lang="en-US"/>
        </a:p>
      </dgm:t>
    </dgm:pt>
    <dgm:pt modelId="{053550CC-D558-47D3-BB85-AEC146FC1E73}">
      <dgm:prSet phldrT="[Text]"/>
      <dgm:spPr/>
      <dgm:t>
        <a:bodyPr/>
        <a:lstStyle/>
        <a:p>
          <a:r>
            <a:rPr lang="en-US" b="1" dirty="0" smtClean="0"/>
            <a:t>How to plan FUTURE?</a:t>
          </a:r>
          <a:endParaRPr lang="en-US" b="1" dirty="0"/>
        </a:p>
      </dgm:t>
    </dgm:pt>
    <dgm:pt modelId="{EEAEC8F7-C456-4B17-A39A-8C9F0CE7FF7F}" type="parTrans" cxnId="{671463A1-BD77-4E7B-8641-51B69E711DE6}">
      <dgm:prSet/>
      <dgm:spPr/>
      <dgm:t>
        <a:bodyPr/>
        <a:lstStyle/>
        <a:p>
          <a:endParaRPr lang="en-US"/>
        </a:p>
      </dgm:t>
    </dgm:pt>
    <dgm:pt modelId="{274A1F7C-FF7D-49DF-BC19-A31740450024}" type="sibTrans" cxnId="{671463A1-BD77-4E7B-8641-51B69E711DE6}">
      <dgm:prSet/>
      <dgm:spPr/>
      <dgm:t>
        <a:bodyPr/>
        <a:lstStyle/>
        <a:p>
          <a:endParaRPr lang="en-US"/>
        </a:p>
      </dgm:t>
    </dgm:pt>
    <dgm:pt modelId="{C86AF644-A202-465B-986C-F66F4C0A09FE}">
      <dgm:prSet phldrT="[Text]"/>
      <dgm:spPr/>
      <dgm:t>
        <a:bodyPr/>
        <a:lstStyle/>
        <a:p>
          <a:r>
            <a:rPr lang="en-US" b="1" dirty="0" smtClean="0"/>
            <a:t>When &amp; Where to do PROJECT</a:t>
          </a:r>
          <a:r>
            <a:rPr lang="en-US" b="1" baseline="30000" dirty="0" smtClean="0"/>
            <a:t>?</a:t>
          </a:r>
          <a:endParaRPr lang="en-US" b="1" dirty="0"/>
        </a:p>
      </dgm:t>
    </dgm:pt>
    <dgm:pt modelId="{C779C0AF-D271-4A58-BB19-C35BD8C60CE1}" type="parTrans" cxnId="{A154A5B9-5EC8-471A-96F8-FE21466BD2C0}">
      <dgm:prSet/>
      <dgm:spPr/>
      <dgm:t>
        <a:bodyPr/>
        <a:lstStyle/>
        <a:p>
          <a:endParaRPr lang="en-US"/>
        </a:p>
      </dgm:t>
    </dgm:pt>
    <dgm:pt modelId="{FD225BFA-EC92-4709-8193-75F266C9714F}" type="sibTrans" cxnId="{A154A5B9-5EC8-471A-96F8-FE21466BD2C0}">
      <dgm:prSet/>
      <dgm:spPr/>
      <dgm:t>
        <a:bodyPr/>
        <a:lstStyle/>
        <a:p>
          <a:endParaRPr lang="en-US"/>
        </a:p>
      </dgm:t>
    </dgm:pt>
    <dgm:pt modelId="{ABCADF7A-7ED1-44EC-B608-BFA2456D0BF1}">
      <dgm:prSet phldrT="[Text]"/>
      <dgm:spPr/>
      <dgm:t>
        <a:bodyPr/>
        <a:lstStyle/>
        <a:p>
          <a:r>
            <a:rPr lang="en-US" b="1" dirty="0" smtClean="0"/>
            <a:t>Reflect on OUTCOMES?</a:t>
          </a:r>
          <a:endParaRPr lang="en-US" b="1" dirty="0"/>
        </a:p>
      </dgm:t>
    </dgm:pt>
    <dgm:pt modelId="{8A1E2C0D-A1DE-4345-9535-20746F249212}" type="parTrans" cxnId="{9426A0FF-575B-4451-AC2F-24F426AAFB4C}">
      <dgm:prSet/>
      <dgm:spPr/>
      <dgm:t>
        <a:bodyPr/>
        <a:lstStyle/>
        <a:p>
          <a:endParaRPr lang="en-US"/>
        </a:p>
      </dgm:t>
    </dgm:pt>
    <dgm:pt modelId="{550C664F-08C6-4AB0-A8BA-427258162553}" type="sibTrans" cxnId="{9426A0FF-575B-4451-AC2F-24F426AAFB4C}">
      <dgm:prSet/>
      <dgm:spPr/>
      <dgm:t>
        <a:bodyPr/>
        <a:lstStyle/>
        <a:p>
          <a:endParaRPr lang="en-US"/>
        </a:p>
      </dgm:t>
    </dgm:pt>
    <dgm:pt modelId="{DA4DB111-7C98-44ED-BC7C-C91D7DDAE81E}" type="pres">
      <dgm:prSet presAssocID="{78A7C5B0-5227-4C8B-AA01-92D448A818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F0A74-5C53-4808-8A77-31B80B0E5BF6}" type="pres">
      <dgm:prSet presAssocID="{0AA34E75-C871-4636-82AC-E87B52167F2D}" presName="centerShape" presStyleLbl="node0" presStyleIdx="0" presStyleCnt="1" custScaleX="191991" custScaleY="176335"/>
      <dgm:spPr/>
      <dgm:t>
        <a:bodyPr/>
        <a:lstStyle/>
        <a:p>
          <a:endParaRPr lang="en-US"/>
        </a:p>
      </dgm:t>
    </dgm:pt>
    <dgm:pt modelId="{21E2B31A-E4B2-4ECF-88AA-8FCC85E6F254}" type="pres">
      <dgm:prSet presAssocID="{AC3E7205-C590-4C12-9D02-2D2D91E25E73}" presName="node" presStyleLbl="node1" presStyleIdx="0" presStyleCnt="4" custScaleX="149556" custScaleY="78032" custRadScaleRad="123130" custRadScaleInc="-1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D28C-C6E5-4D3D-829E-B2E72DEC6932}" type="pres">
      <dgm:prSet presAssocID="{AC3E7205-C590-4C12-9D02-2D2D91E25E73}" presName="dummy" presStyleCnt="0"/>
      <dgm:spPr/>
      <dgm:t>
        <a:bodyPr/>
        <a:lstStyle/>
        <a:p>
          <a:endParaRPr lang="en-US"/>
        </a:p>
      </dgm:t>
    </dgm:pt>
    <dgm:pt modelId="{C09C0B9D-C626-4352-937F-E565C32A1F1A}" type="pres">
      <dgm:prSet presAssocID="{188A0AD8-3361-466A-980F-FD629CABEA5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949E23-5716-41EE-8482-AD899487C22A}" type="pres">
      <dgm:prSet presAssocID="{053550CC-D558-47D3-BB85-AEC146FC1E73}" presName="node" presStyleLbl="node1" presStyleIdx="1" presStyleCnt="4" custScaleX="119164" custScaleY="104823" custRadScaleRad="162916" custRadScaleInc="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44C63-152D-4BA0-B4E1-6E36758E97BB}" type="pres">
      <dgm:prSet presAssocID="{053550CC-D558-47D3-BB85-AEC146FC1E73}" presName="dummy" presStyleCnt="0"/>
      <dgm:spPr/>
      <dgm:t>
        <a:bodyPr/>
        <a:lstStyle/>
        <a:p>
          <a:endParaRPr lang="en-US"/>
        </a:p>
      </dgm:t>
    </dgm:pt>
    <dgm:pt modelId="{47906407-956C-4DBE-95F5-60B3E34737A1}" type="pres">
      <dgm:prSet presAssocID="{274A1F7C-FF7D-49DF-BC19-A3174045002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85FE9A8-D8F9-48B3-BD89-BCB8D40C3B62}" type="pres">
      <dgm:prSet presAssocID="{C86AF644-A202-465B-986C-F66F4C0A09FE}" presName="node" presStyleLbl="node1" presStyleIdx="2" presStyleCnt="4" custScaleX="142137" custScaleY="83273" custRadScaleRad="125302" custRadScaleInc="2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7214-CB21-4889-AF91-57B4116DD7F6}" type="pres">
      <dgm:prSet presAssocID="{C86AF644-A202-465B-986C-F66F4C0A09FE}" presName="dummy" presStyleCnt="0"/>
      <dgm:spPr/>
      <dgm:t>
        <a:bodyPr/>
        <a:lstStyle/>
        <a:p>
          <a:endParaRPr lang="en-US"/>
        </a:p>
      </dgm:t>
    </dgm:pt>
    <dgm:pt modelId="{607E6A0A-3655-4CA6-91D8-44B285A4941A}" type="pres">
      <dgm:prSet presAssocID="{FD225BFA-EC92-4709-8193-75F266C971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9BC320-0E3F-4F15-A919-57F70CA02FCD}" type="pres">
      <dgm:prSet presAssocID="{ABCADF7A-7ED1-44EC-B608-BFA2456D0BF1}" presName="node" presStyleLbl="node1" presStyleIdx="3" presStyleCnt="4" custScaleX="119648" custScaleY="85516" custRadScaleRad="152614" custRadScaleInc="6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56E6F-80BF-4EEB-9889-1CA1A20B7461}" type="pres">
      <dgm:prSet presAssocID="{ABCADF7A-7ED1-44EC-B608-BFA2456D0BF1}" presName="dummy" presStyleCnt="0"/>
      <dgm:spPr/>
      <dgm:t>
        <a:bodyPr/>
        <a:lstStyle/>
        <a:p>
          <a:endParaRPr lang="en-US"/>
        </a:p>
      </dgm:t>
    </dgm:pt>
    <dgm:pt modelId="{0DD71EEF-493C-4E91-89BE-3AD922D5DFEC}" type="pres">
      <dgm:prSet presAssocID="{550C664F-08C6-4AB0-A8BA-42725816255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90BDF7B-9293-6146-A18B-93E1B36C436E}" type="presOf" srcId="{053550CC-D558-47D3-BB85-AEC146FC1E73}" destId="{18949E23-5716-41EE-8482-AD899487C22A}" srcOrd="0" destOrd="0" presId="urn:microsoft.com/office/officeart/2005/8/layout/radial6"/>
    <dgm:cxn modelId="{C2B29316-7988-D14F-90A2-F2E90AD0A95D}" type="presOf" srcId="{274A1F7C-FF7D-49DF-BC19-A31740450024}" destId="{47906407-956C-4DBE-95F5-60B3E34737A1}" srcOrd="0" destOrd="0" presId="urn:microsoft.com/office/officeart/2005/8/layout/radial6"/>
    <dgm:cxn modelId="{678ED786-5EAC-FB44-B76D-4D77A70BCB9D}" type="presOf" srcId="{C86AF644-A202-465B-986C-F66F4C0A09FE}" destId="{585FE9A8-D8F9-48B3-BD89-BCB8D40C3B62}" srcOrd="0" destOrd="0" presId="urn:microsoft.com/office/officeart/2005/8/layout/radial6"/>
    <dgm:cxn modelId="{0220C425-602E-E640-9B73-B96CDBC0C504}" type="presOf" srcId="{550C664F-08C6-4AB0-A8BA-427258162553}" destId="{0DD71EEF-493C-4E91-89BE-3AD922D5DFEC}" srcOrd="0" destOrd="0" presId="urn:microsoft.com/office/officeart/2005/8/layout/radial6"/>
    <dgm:cxn modelId="{ADF13EAE-BA1E-9740-A5AD-E43015CD3799}" type="presOf" srcId="{ABCADF7A-7ED1-44EC-B608-BFA2456D0BF1}" destId="{819BC320-0E3F-4F15-A919-57F70CA02FCD}" srcOrd="0" destOrd="0" presId="urn:microsoft.com/office/officeart/2005/8/layout/radial6"/>
    <dgm:cxn modelId="{9426A0FF-575B-4451-AC2F-24F426AAFB4C}" srcId="{0AA34E75-C871-4636-82AC-E87B52167F2D}" destId="{ABCADF7A-7ED1-44EC-B608-BFA2456D0BF1}" srcOrd="3" destOrd="0" parTransId="{8A1E2C0D-A1DE-4345-9535-20746F249212}" sibTransId="{550C664F-08C6-4AB0-A8BA-427258162553}"/>
    <dgm:cxn modelId="{A154A5B9-5EC8-471A-96F8-FE21466BD2C0}" srcId="{0AA34E75-C871-4636-82AC-E87B52167F2D}" destId="{C86AF644-A202-465B-986C-F66F4C0A09FE}" srcOrd="2" destOrd="0" parTransId="{C779C0AF-D271-4A58-BB19-C35BD8C60CE1}" sibTransId="{FD225BFA-EC92-4709-8193-75F266C9714F}"/>
    <dgm:cxn modelId="{B096C6C4-F014-6A43-B3D1-DBB107C3DCDD}" type="presOf" srcId="{78A7C5B0-5227-4C8B-AA01-92D448A818AF}" destId="{DA4DB111-7C98-44ED-BC7C-C91D7DDAE81E}" srcOrd="0" destOrd="0" presId="urn:microsoft.com/office/officeart/2005/8/layout/radial6"/>
    <dgm:cxn modelId="{F5618CF7-DA41-804D-9B9B-FD002CA20B29}" type="presOf" srcId="{188A0AD8-3361-466A-980F-FD629CABEA5D}" destId="{C09C0B9D-C626-4352-937F-E565C32A1F1A}" srcOrd="0" destOrd="0" presId="urn:microsoft.com/office/officeart/2005/8/layout/radial6"/>
    <dgm:cxn modelId="{D5D9ED8A-45C6-D847-9058-E00F26D97356}" type="presOf" srcId="{FD225BFA-EC92-4709-8193-75F266C9714F}" destId="{607E6A0A-3655-4CA6-91D8-44B285A4941A}" srcOrd="0" destOrd="0" presId="urn:microsoft.com/office/officeart/2005/8/layout/radial6"/>
    <dgm:cxn modelId="{15C702B8-691C-714E-8B5F-B979F09DCB98}" type="presOf" srcId="{AC3E7205-C590-4C12-9D02-2D2D91E25E73}" destId="{21E2B31A-E4B2-4ECF-88AA-8FCC85E6F254}" srcOrd="0" destOrd="0" presId="urn:microsoft.com/office/officeart/2005/8/layout/radial6"/>
    <dgm:cxn modelId="{CDE1A1C1-506B-494B-9454-B726AB4DEC4D}" type="presOf" srcId="{0AA34E75-C871-4636-82AC-E87B52167F2D}" destId="{E6AF0A74-5C53-4808-8A77-31B80B0E5BF6}" srcOrd="0" destOrd="0" presId="urn:microsoft.com/office/officeart/2005/8/layout/radial6"/>
    <dgm:cxn modelId="{671463A1-BD77-4E7B-8641-51B69E711DE6}" srcId="{0AA34E75-C871-4636-82AC-E87B52167F2D}" destId="{053550CC-D558-47D3-BB85-AEC146FC1E73}" srcOrd="1" destOrd="0" parTransId="{EEAEC8F7-C456-4B17-A39A-8C9F0CE7FF7F}" sibTransId="{274A1F7C-FF7D-49DF-BC19-A31740450024}"/>
    <dgm:cxn modelId="{3417AD69-EAA2-43F0-8528-859C472288BF}" srcId="{0AA34E75-C871-4636-82AC-E87B52167F2D}" destId="{AC3E7205-C590-4C12-9D02-2D2D91E25E73}" srcOrd="0" destOrd="0" parTransId="{C72E16C8-A3A3-4D61-BA9F-136C8BBE749A}" sibTransId="{188A0AD8-3361-466A-980F-FD629CABEA5D}"/>
    <dgm:cxn modelId="{650CFF69-2CB2-4304-8E6F-0C50330F4E83}" srcId="{78A7C5B0-5227-4C8B-AA01-92D448A818AF}" destId="{0AA34E75-C871-4636-82AC-E87B52167F2D}" srcOrd="0" destOrd="0" parTransId="{7951B0F9-C179-4EF5-82AB-9C0960BAD989}" sibTransId="{D4C38F3D-FB10-4FFF-B562-EB61B4FD0556}"/>
    <dgm:cxn modelId="{70F62AED-4511-FE4C-898D-BD904108FA6C}" type="presParOf" srcId="{DA4DB111-7C98-44ED-BC7C-C91D7DDAE81E}" destId="{E6AF0A74-5C53-4808-8A77-31B80B0E5BF6}" srcOrd="0" destOrd="0" presId="urn:microsoft.com/office/officeart/2005/8/layout/radial6"/>
    <dgm:cxn modelId="{1123F6F8-0138-AB46-9101-AEEE88268354}" type="presParOf" srcId="{DA4DB111-7C98-44ED-BC7C-C91D7DDAE81E}" destId="{21E2B31A-E4B2-4ECF-88AA-8FCC85E6F254}" srcOrd="1" destOrd="0" presId="urn:microsoft.com/office/officeart/2005/8/layout/radial6"/>
    <dgm:cxn modelId="{1B2DB8D2-8B30-B34B-AB28-8546961C43E5}" type="presParOf" srcId="{DA4DB111-7C98-44ED-BC7C-C91D7DDAE81E}" destId="{A740D28C-C6E5-4D3D-829E-B2E72DEC6932}" srcOrd="2" destOrd="0" presId="urn:microsoft.com/office/officeart/2005/8/layout/radial6"/>
    <dgm:cxn modelId="{7FDDF06E-E028-C546-8E41-F1420ABC9ACB}" type="presParOf" srcId="{DA4DB111-7C98-44ED-BC7C-C91D7DDAE81E}" destId="{C09C0B9D-C626-4352-937F-E565C32A1F1A}" srcOrd="3" destOrd="0" presId="urn:microsoft.com/office/officeart/2005/8/layout/radial6"/>
    <dgm:cxn modelId="{94411415-C571-E54D-9A49-258BE2140BF5}" type="presParOf" srcId="{DA4DB111-7C98-44ED-BC7C-C91D7DDAE81E}" destId="{18949E23-5716-41EE-8482-AD899487C22A}" srcOrd="4" destOrd="0" presId="urn:microsoft.com/office/officeart/2005/8/layout/radial6"/>
    <dgm:cxn modelId="{243B9831-1ECC-A04F-B149-6AEFF52B05A3}" type="presParOf" srcId="{DA4DB111-7C98-44ED-BC7C-C91D7DDAE81E}" destId="{22544C63-152D-4BA0-B4E1-6E36758E97BB}" srcOrd="5" destOrd="0" presId="urn:microsoft.com/office/officeart/2005/8/layout/radial6"/>
    <dgm:cxn modelId="{74D5776B-4839-1548-A863-6ABD2152669E}" type="presParOf" srcId="{DA4DB111-7C98-44ED-BC7C-C91D7DDAE81E}" destId="{47906407-956C-4DBE-95F5-60B3E34737A1}" srcOrd="6" destOrd="0" presId="urn:microsoft.com/office/officeart/2005/8/layout/radial6"/>
    <dgm:cxn modelId="{8F2A2CA9-B493-0342-AEC3-94726D2F0926}" type="presParOf" srcId="{DA4DB111-7C98-44ED-BC7C-C91D7DDAE81E}" destId="{585FE9A8-D8F9-48B3-BD89-BCB8D40C3B62}" srcOrd="7" destOrd="0" presId="urn:microsoft.com/office/officeart/2005/8/layout/radial6"/>
    <dgm:cxn modelId="{CA6AD2F5-BA7A-C643-97F3-97029F929F42}" type="presParOf" srcId="{DA4DB111-7C98-44ED-BC7C-C91D7DDAE81E}" destId="{61A87214-CB21-4889-AF91-57B4116DD7F6}" srcOrd="8" destOrd="0" presId="urn:microsoft.com/office/officeart/2005/8/layout/radial6"/>
    <dgm:cxn modelId="{B20148E1-6DB7-1B45-B0F8-FB149E1806F3}" type="presParOf" srcId="{DA4DB111-7C98-44ED-BC7C-C91D7DDAE81E}" destId="{607E6A0A-3655-4CA6-91D8-44B285A4941A}" srcOrd="9" destOrd="0" presId="urn:microsoft.com/office/officeart/2005/8/layout/radial6"/>
    <dgm:cxn modelId="{63A848A3-2F5C-E64F-A4E7-B0EE49FAAB4D}" type="presParOf" srcId="{DA4DB111-7C98-44ED-BC7C-C91D7DDAE81E}" destId="{819BC320-0E3F-4F15-A919-57F70CA02FCD}" srcOrd="10" destOrd="0" presId="urn:microsoft.com/office/officeart/2005/8/layout/radial6"/>
    <dgm:cxn modelId="{908BE3B4-D9AB-2440-9A95-AE3F4E2F003C}" type="presParOf" srcId="{DA4DB111-7C98-44ED-BC7C-C91D7DDAE81E}" destId="{46156E6F-80BF-4EEB-9889-1CA1A20B7461}" srcOrd="11" destOrd="0" presId="urn:microsoft.com/office/officeart/2005/8/layout/radial6"/>
    <dgm:cxn modelId="{50B3B194-BBDE-6F4D-8C57-68C893531694}" type="presParOf" srcId="{DA4DB111-7C98-44ED-BC7C-C91D7DDAE81E}" destId="{0DD71EEF-493C-4E91-89BE-3AD922D5DF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A7C5B0-5227-4C8B-AA01-92D448A818AF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3E7205-C590-4C12-9D02-2D2D91E25E73}">
      <dgm:prSet phldrT="[Text]" custT="1"/>
      <dgm:spPr/>
      <dgm:t>
        <a:bodyPr/>
        <a:lstStyle/>
        <a:p>
          <a:r>
            <a:rPr lang="en-US" sz="3200" b="1" dirty="0" smtClean="0"/>
            <a:t>Knowing</a:t>
          </a:r>
          <a:endParaRPr lang="en-US" sz="1200" b="1" dirty="0"/>
        </a:p>
      </dgm:t>
    </dgm:pt>
    <dgm:pt modelId="{C72E16C8-A3A3-4D61-BA9F-136C8BBE749A}" type="parTrans" cxnId="{3417AD69-EAA2-43F0-8528-859C472288BF}">
      <dgm:prSet/>
      <dgm:spPr/>
      <dgm:t>
        <a:bodyPr/>
        <a:lstStyle/>
        <a:p>
          <a:endParaRPr lang="en-US"/>
        </a:p>
      </dgm:t>
    </dgm:pt>
    <dgm:pt modelId="{188A0AD8-3361-466A-980F-FD629CABEA5D}" type="sibTrans" cxnId="{3417AD69-EAA2-43F0-8528-859C472288BF}">
      <dgm:prSet/>
      <dgm:spPr/>
      <dgm:t>
        <a:bodyPr/>
        <a:lstStyle/>
        <a:p>
          <a:endParaRPr lang="en-US"/>
        </a:p>
      </dgm:t>
    </dgm:pt>
    <dgm:pt modelId="{053550CC-D558-47D3-BB85-AEC146FC1E73}">
      <dgm:prSet phldrT="[Text]"/>
      <dgm:spPr/>
      <dgm:t>
        <a:bodyPr/>
        <a:lstStyle/>
        <a:p>
          <a:r>
            <a:rPr lang="en-US" b="1" dirty="0" smtClean="0"/>
            <a:t>Being</a:t>
          </a:r>
          <a:endParaRPr lang="en-US" b="1" dirty="0"/>
        </a:p>
      </dgm:t>
    </dgm:pt>
    <dgm:pt modelId="{EEAEC8F7-C456-4B17-A39A-8C9F0CE7FF7F}" type="parTrans" cxnId="{671463A1-BD77-4E7B-8641-51B69E711DE6}">
      <dgm:prSet/>
      <dgm:spPr/>
      <dgm:t>
        <a:bodyPr/>
        <a:lstStyle/>
        <a:p>
          <a:endParaRPr lang="en-US"/>
        </a:p>
      </dgm:t>
    </dgm:pt>
    <dgm:pt modelId="{274A1F7C-FF7D-49DF-BC19-A31740450024}" type="sibTrans" cxnId="{671463A1-BD77-4E7B-8641-51B69E711DE6}">
      <dgm:prSet/>
      <dgm:spPr/>
      <dgm:t>
        <a:bodyPr/>
        <a:lstStyle/>
        <a:p>
          <a:endParaRPr lang="en-US"/>
        </a:p>
      </dgm:t>
    </dgm:pt>
    <dgm:pt modelId="{C86AF644-A202-465B-986C-F66F4C0A09FE}">
      <dgm:prSet phldrT="[Text]"/>
      <dgm:spPr/>
      <dgm:t>
        <a:bodyPr/>
        <a:lstStyle/>
        <a:p>
          <a:r>
            <a:rPr lang="en-US" b="1" dirty="0" smtClean="0"/>
            <a:t>Testing</a:t>
          </a:r>
          <a:endParaRPr lang="en-US" b="1" dirty="0"/>
        </a:p>
      </dgm:t>
    </dgm:pt>
    <dgm:pt modelId="{C779C0AF-D271-4A58-BB19-C35BD8C60CE1}" type="parTrans" cxnId="{A154A5B9-5EC8-471A-96F8-FE21466BD2C0}">
      <dgm:prSet/>
      <dgm:spPr/>
      <dgm:t>
        <a:bodyPr/>
        <a:lstStyle/>
        <a:p>
          <a:endParaRPr lang="en-US"/>
        </a:p>
      </dgm:t>
    </dgm:pt>
    <dgm:pt modelId="{FD225BFA-EC92-4709-8193-75F266C9714F}" type="sibTrans" cxnId="{A154A5B9-5EC8-471A-96F8-FE21466BD2C0}">
      <dgm:prSet/>
      <dgm:spPr/>
      <dgm:t>
        <a:bodyPr/>
        <a:lstStyle/>
        <a:p>
          <a:endParaRPr lang="en-US"/>
        </a:p>
      </dgm:t>
    </dgm:pt>
    <dgm:pt modelId="{ABCADF7A-7ED1-44EC-B608-BFA2456D0BF1}">
      <dgm:prSet phldrT="[Text]"/>
      <dgm:spPr/>
      <dgm:t>
        <a:bodyPr/>
        <a:lstStyle/>
        <a:p>
          <a:r>
            <a:rPr lang="en-US" b="1" dirty="0" smtClean="0"/>
            <a:t>Doing</a:t>
          </a:r>
          <a:endParaRPr lang="en-US" b="1" dirty="0"/>
        </a:p>
      </dgm:t>
    </dgm:pt>
    <dgm:pt modelId="{8A1E2C0D-A1DE-4345-9535-20746F249212}" type="parTrans" cxnId="{9426A0FF-575B-4451-AC2F-24F426AAFB4C}">
      <dgm:prSet/>
      <dgm:spPr/>
      <dgm:t>
        <a:bodyPr/>
        <a:lstStyle/>
        <a:p>
          <a:endParaRPr lang="en-US"/>
        </a:p>
      </dgm:t>
    </dgm:pt>
    <dgm:pt modelId="{550C664F-08C6-4AB0-A8BA-427258162553}" type="sibTrans" cxnId="{9426A0FF-575B-4451-AC2F-24F426AAFB4C}">
      <dgm:prSet/>
      <dgm:spPr/>
      <dgm:t>
        <a:bodyPr/>
        <a:lstStyle/>
        <a:p>
          <a:endParaRPr lang="en-US"/>
        </a:p>
      </dgm:t>
    </dgm:pt>
    <dgm:pt modelId="{0AA34E75-C871-4636-82AC-E87B52167F2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4C38F3D-FB10-4FFF-B562-EB61B4FD0556}" type="sibTrans" cxnId="{650CFF69-2CB2-4304-8E6F-0C50330F4E83}">
      <dgm:prSet/>
      <dgm:spPr/>
      <dgm:t>
        <a:bodyPr/>
        <a:lstStyle/>
        <a:p>
          <a:endParaRPr lang="en-US"/>
        </a:p>
      </dgm:t>
    </dgm:pt>
    <dgm:pt modelId="{7951B0F9-C179-4EF5-82AB-9C0960BAD989}" type="parTrans" cxnId="{650CFF69-2CB2-4304-8E6F-0C50330F4E83}">
      <dgm:prSet/>
      <dgm:spPr/>
      <dgm:t>
        <a:bodyPr/>
        <a:lstStyle/>
        <a:p>
          <a:endParaRPr lang="en-US"/>
        </a:p>
      </dgm:t>
    </dgm:pt>
    <dgm:pt modelId="{DA4DB111-7C98-44ED-BC7C-C91D7DDAE81E}" type="pres">
      <dgm:prSet presAssocID="{78A7C5B0-5227-4C8B-AA01-92D448A818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F0A74-5C53-4808-8A77-31B80B0E5BF6}" type="pres">
      <dgm:prSet presAssocID="{0AA34E75-C871-4636-82AC-E87B52167F2D}" presName="centerShape" presStyleLbl="node0" presStyleIdx="0" presStyleCnt="1" custScaleX="191991" custScaleY="176335" custLinFactNeighborX="3846" custLinFactNeighborY="-1217"/>
      <dgm:spPr/>
      <dgm:t>
        <a:bodyPr/>
        <a:lstStyle/>
        <a:p>
          <a:endParaRPr lang="en-US"/>
        </a:p>
      </dgm:t>
    </dgm:pt>
    <dgm:pt modelId="{21E2B31A-E4B2-4ECF-88AA-8FCC85E6F254}" type="pres">
      <dgm:prSet presAssocID="{AC3E7205-C590-4C12-9D02-2D2D91E25E73}" presName="node" presStyleLbl="node1" presStyleIdx="0" presStyleCnt="4" custScaleX="149556" custScaleY="78032" custRadScaleRad="123130" custRadScaleInc="-1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D28C-C6E5-4D3D-829E-B2E72DEC6932}" type="pres">
      <dgm:prSet presAssocID="{AC3E7205-C590-4C12-9D02-2D2D91E25E73}" presName="dummy" presStyleCnt="0"/>
      <dgm:spPr/>
      <dgm:t>
        <a:bodyPr/>
        <a:lstStyle/>
        <a:p>
          <a:endParaRPr lang="en-US"/>
        </a:p>
      </dgm:t>
    </dgm:pt>
    <dgm:pt modelId="{C09C0B9D-C626-4352-937F-E565C32A1F1A}" type="pres">
      <dgm:prSet presAssocID="{188A0AD8-3361-466A-980F-FD629CABEA5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949E23-5716-41EE-8482-AD899487C22A}" type="pres">
      <dgm:prSet presAssocID="{053550CC-D558-47D3-BB85-AEC146FC1E73}" presName="node" presStyleLbl="node1" presStyleIdx="1" presStyleCnt="4" custScaleX="119164" custScaleY="104823" custRadScaleRad="162916" custRadScaleInc="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44C63-152D-4BA0-B4E1-6E36758E97BB}" type="pres">
      <dgm:prSet presAssocID="{053550CC-D558-47D3-BB85-AEC146FC1E73}" presName="dummy" presStyleCnt="0"/>
      <dgm:spPr/>
      <dgm:t>
        <a:bodyPr/>
        <a:lstStyle/>
        <a:p>
          <a:endParaRPr lang="en-US"/>
        </a:p>
      </dgm:t>
    </dgm:pt>
    <dgm:pt modelId="{47906407-956C-4DBE-95F5-60B3E34737A1}" type="pres">
      <dgm:prSet presAssocID="{274A1F7C-FF7D-49DF-BC19-A3174045002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85FE9A8-D8F9-48B3-BD89-BCB8D40C3B62}" type="pres">
      <dgm:prSet presAssocID="{C86AF644-A202-465B-986C-F66F4C0A09FE}" presName="node" presStyleLbl="node1" presStyleIdx="2" presStyleCnt="4" custScaleX="142137" custScaleY="83273" custRadScaleRad="125302" custRadScaleInc="2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7214-CB21-4889-AF91-57B4116DD7F6}" type="pres">
      <dgm:prSet presAssocID="{C86AF644-A202-465B-986C-F66F4C0A09FE}" presName="dummy" presStyleCnt="0"/>
      <dgm:spPr/>
      <dgm:t>
        <a:bodyPr/>
        <a:lstStyle/>
        <a:p>
          <a:endParaRPr lang="en-US"/>
        </a:p>
      </dgm:t>
    </dgm:pt>
    <dgm:pt modelId="{607E6A0A-3655-4CA6-91D8-44B285A4941A}" type="pres">
      <dgm:prSet presAssocID="{FD225BFA-EC92-4709-8193-75F266C971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9BC320-0E3F-4F15-A919-57F70CA02FCD}" type="pres">
      <dgm:prSet presAssocID="{ABCADF7A-7ED1-44EC-B608-BFA2456D0BF1}" presName="node" presStyleLbl="node1" presStyleIdx="3" presStyleCnt="4" custScaleX="119648" custScaleY="85516" custRadScaleRad="152614" custRadScaleInc="6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56E6F-80BF-4EEB-9889-1CA1A20B7461}" type="pres">
      <dgm:prSet presAssocID="{ABCADF7A-7ED1-44EC-B608-BFA2456D0BF1}" presName="dummy" presStyleCnt="0"/>
      <dgm:spPr/>
      <dgm:t>
        <a:bodyPr/>
        <a:lstStyle/>
        <a:p>
          <a:endParaRPr lang="en-US"/>
        </a:p>
      </dgm:t>
    </dgm:pt>
    <dgm:pt modelId="{0DD71EEF-493C-4E91-89BE-3AD922D5DFEC}" type="pres">
      <dgm:prSet presAssocID="{550C664F-08C6-4AB0-A8BA-42725816255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6C2F7BD-EC04-D344-B20C-FF9185417E64}" type="presOf" srcId="{274A1F7C-FF7D-49DF-BC19-A31740450024}" destId="{47906407-956C-4DBE-95F5-60B3E34737A1}" srcOrd="0" destOrd="0" presId="urn:microsoft.com/office/officeart/2005/8/layout/radial6"/>
    <dgm:cxn modelId="{4D68AEF8-2A37-1047-9C75-7D75EC1BF72F}" type="presOf" srcId="{ABCADF7A-7ED1-44EC-B608-BFA2456D0BF1}" destId="{819BC320-0E3F-4F15-A919-57F70CA02FCD}" srcOrd="0" destOrd="0" presId="urn:microsoft.com/office/officeart/2005/8/layout/radial6"/>
    <dgm:cxn modelId="{97CE766B-5F9C-B74E-BE43-D7A02663E158}" type="presOf" srcId="{053550CC-D558-47D3-BB85-AEC146FC1E73}" destId="{18949E23-5716-41EE-8482-AD899487C22A}" srcOrd="0" destOrd="0" presId="urn:microsoft.com/office/officeart/2005/8/layout/radial6"/>
    <dgm:cxn modelId="{37F47D19-6D6D-F84C-B120-91D0CC03CE3A}" type="presOf" srcId="{550C664F-08C6-4AB0-A8BA-427258162553}" destId="{0DD71EEF-493C-4E91-89BE-3AD922D5DFEC}" srcOrd="0" destOrd="0" presId="urn:microsoft.com/office/officeart/2005/8/layout/radial6"/>
    <dgm:cxn modelId="{B1D5DB49-73F9-B54B-AF2B-98CF0C26688C}" type="presOf" srcId="{188A0AD8-3361-466A-980F-FD629CABEA5D}" destId="{C09C0B9D-C626-4352-937F-E565C32A1F1A}" srcOrd="0" destOrd="0" presId="urn:microsoft.com/office/officeart/2005/8/layout/radial6"/>
    <dgm:cxn modelId="{9426A0FF-575B-4451-AC2F-24F426AAFB4C}" srcId="{0AA34E75-C871-4636-82AC-E87B52167F2D}" destId="{ABCADF7A-7ED1-44EC-B608-BFA2456D0BF1}" srcOrd="3" destOrd="0" parTransId="{8A1E2C0D-A1DE-4345-9535-20746F249212}" sibTransId="{550C664F-08C6-4AB0-A8BA-427258162553}"/>
    <dgm:cxn modelId="{A154A5B9-5EC8-471A-96F8-FE21466BD2C0}" srcId="{0AA34E75-C871-4636-82AC-E87B52167F2D}" destId="{C86AF644-A202-465B-986C-F66F4C0A09FE}" srcOrd="2" destOrd="0" parTransId="{C779C0AF-D271-4A58-BB19-C35BD8C60CE1}" sibTransId="{FD225BFA-EC92-4709-8193-75F266C9714F}"/>
    <dgm:cxn modelId="{A4C1AE87-9BBA-1E4A-B659-5EFAAABBDE5C}" type="presOf" srcId="{78A7C5B0-5227-4C8B-AA01-92D448A818AF}" destId="{DA4DB111-7C98-44ED-BC7C-C91D7DDAE81E}" srcOrd="0" destOrd="0" presId="urn:microsoft.com/office/officeart/2005/8/layout/radial6"/>
    <dgm:cxn modelId="{582D3D45-7A87-4944-AF87-2C7BCF1645C9}" type="presOf" srcId="{FD225BFA-EC92-4709-8193-75F266C9714F}" destId="{607E6A0A-3655-4CA6-91D8-44B285A4941A}" srcOrd="0" destOrd="0" presId="urn:microsoft.com/office/officeart/2005/8/layout/radial6"/>
    <dgm:cxn modelId="{5AD96686-9C75-254F-944B-7D15237B8920}" type="presOf" srcId="{0AA34E75-C871-4636-82AC-E87B52167F2D}" destId="{E6AF0A74-5C53-4808-8A77-31B80B0E5BF6}" srcOrd="0" destOrd="0" presId="urn:microsoft.com/office/officeart/2005/8/layout/radial6"/>
    <dgm:cxn modelId="{671463A1-BD77-4E7B-8641-51B69E711DE6}" srcId="{0AA34E75-C871-4636-82AC-E87B52167F2D}" destId="{053550CC-D558-47D3-BB85-AEC146FC1E73}" srcOrd="1" destOrd="0" parTransId="{EEAEC8F7-C456-4B17-A39A-8C9F0CE7FF7F}" sibTransId="{274A1F7C-FF7D-49DF-BC19-A31740450024}"/>
    <dgm:cxn modelId="{3417AD69-EAA2-43F0-8528-859C472288BF}" srcId="{0AA34E75-C871-4636-82AC-E87B52167F2D}" destId="{AC3E7205-C590-4C12-9D02-2D2D91E25E73}" srcOrd="0" destOrd="0" parTransId="{C72E16C8-A3A3-4D61-BA9F-136C8BBE749A}" sibTransId="{188A0AD8-3361-466A-980F-FD629CABEA5D}"/>
    <dgm:cxn modelId="{56063F60-B4A2-414F-8A1F-3828784A96A2}" type="presOf" srcId="{AC3E7205-C590-4C12-9D02-2D2D91E25E73}" destId="{21E2B31A-E4B2-4ECF-88AA-8FCC85E6F254}" srcOrd="0" destOrd="0" presId="urn:microsoft.com/office/officeart/2005/8/layout/radial6"/>
    <dgm:cxn modelId="{650CFF69-2CB2-4304-8E6F-0C50330F4E83}" srcId="{78A7C5B0-5227-4C8B-AA01-92D448A818AF}" destId="{0AA34E75-C871-4636-82AC-E87B52167F2D}" srcOrd="0" destOrd="0" parTransId="{7951B0F9-C179-4EF5-82AB-9C0960BAD989}" sibTransId="{D4C38F3D-FB10-4FFF-B562-EB61B4FD0556}"/>
    <dgm:cxn modelId="{1BBAA38D-4787-1648-994B-17539B4A99BD}" type="presOf" srcId="{C86AF644-A202-465B-986C-F66F4C0A09FE}" destId="{585FE9A8-D8F9-48B3-BD89-BCB8D40C3B62}" srcOrd="0" destOrd="0" presId="urn:microsoft.com/office/officeart/2005/8/layout/radial6"/>
    <dgm:cxn modelId="{06D08985-E9C4-E249-A28F-A6E5D7043496}" type="presParOf" srcId="{DA4DB111-7C98-44ED-BC7C-C91D7DDAE81E}" destId="{E6AF0A74-5C53-4808-8A77-31B80B0E5BF6}" srcOrd="0" destOrd="0" presId="urn:microsoft.com/office/officeart/2005/8/layout/radial6"/>
    <dgm:cxn modelId="{E94B5590-9F78-3B47-BAA9-E5AC8E1ACBFC}" type="presParOf" srcId="{DA4DB111-7C98-44ED-BC7C-C91D7DDAE81E}" destId="{21E2B31A-E4B2-4ECF-88AA-8FCC85E6F254}" srcOrd="1" destOrd="0" presId="urn:microsoft.com/office/officeart/2005/8/layout/radial6"/>
    <dgm:cxn modelId="{BFC439BF-2C7E-3848-B244-9C5C507934EB}" type="presParOf" srcId="{DA4DB111-7C98-44ED-BC7C-C91D7DDAE81E}" destId="{A740D28C-C6E5-4D3D-829E-B2E72DEC6932}" srcOrd="2" destOrd="0" presId="urn:microsoft.com/office/officeart/2005/8/layout/radial6"/>
    <dgm:cxn modelId="{CB3A89CD-B5E6-CD46-A130-B1E620A59212}" type="presParOf" srcId="{DA4DB111-7C98-44ED-BC7C-C91D7DDAE81E}" destId="{C09C0B9D-C626-4352-937F-E565C32A1F1A}" srcOrd="3" destOrd="0" presId="urn:microsoft.com/office/officeart/2005/8/layout/radial6"/>
    <dgm:cxn modelId="{F47EC8A2-1773-1E4A-B0C2-C008742BA6D2}" type="presParOf" srcId="{DA4DB111-7C98-44ED-BC7C-C91D7DDAE81E}" destId="{18949E23-5716-41EE-8482-AD899487C22A}" srcOrd="4" destOrd="0" presId="urn:microsoft.com/office/officeart/2005/8/layout/radial6"/>
    <dgm:cxn modelId="{373CFEA9-BCA1-1747-B8D1-99E2CB075718}" type="presParOf" srcId="{DA4DB111-7C98-44ED-BC7C-C91D7DDAE81E}" destId="{22544C63-152D-4BA0-B4E1-6E36758E97BB}" srcOrd="5" destOrd="0" presId="urn:microsoft.com/office/officeart/2005/8/layout/radial6"/>
    <dgm:cxn modelId="{20F8C776-A0AB-324B-91D1-EBE9EDD6C817}" type="presParOf" srcId="{DA4DB111-7C98-44ED-BC7C-C91D7DDAE81E}" destId="{47906407-956C-4DBE-95F5-60B3E34737A1}" srcOrd="6" destOrd="0" presId="urn:microsoft.com/office/officeart/2005/8/layout/radial6"/>
    <dgm:cxn modelId="{94ED71CD-BBC4-5C4A-BE66-D3E17955BECB}" type="presParOf" srcId="{DA4DB111-7C98-44ED-BC7C-C91D7DDAE81E}" destId="{585FE9A8-D8F9-48B3-BD89-BCB8D40C3B62}" srcOrd="7" destOrd="0" presId="urn:microsoft.com/office/officeart/2005/8/layout/radial6"/>
    <dgm:cxn modelId="{FE4116F3-9CF3-F34E-B1EA-CB4BCCC1E9DE}" type="presParOf" srcId="{DA4DB111-7C98-44ED-BC7C-C91D7DDAE81E}" destId="{61A87214-CB21-4889-AF91-57B4116DD7F6}" srcOrd="8" destOrd="0" presId="urn:microsoft.com/office/officeart/2005/8/layout/radial6"/>
    <dgm:cxn modelId="{ECFD8320-760F-414B-9914-E3E6B2E84521}" type="presParOf" srcId="{DA4DB111-7C98-44ED-BC7C-C91D7DDAE81E}" destId="{607E6A0A-3655-4CA6-91D8-44B285A4941A}" srcOrd="9" destOrd="0" presId="urn:microsoft.com/office/officeart/2005/8/layout/radial6"/>
    <dgm:cxn modelId="{A077FD10-BE08-714D-9071-06EB3C499912}" type="presParOf" srcId="{DA4DB111-7C98-44ED-BC7C-C91D7DDAE81E}" destId="{819BC320-0E3F-4F15-A919-57F70CA02FCD}" srcOrd="10" destOrd="0" presId="urn:microsoft.com/office/officeart/2005/8/layout/radial6"/>
    <dgm:cxn modelId="{67B7B4A7-589D-C04C-B05A-E367CF50C1EB}" type="presParOf" srcId="{DA4DB111-7C98-44ED-BC7C-C91D7DDAE81E}" destId="{46156E6F-80BF-4EEB-9889-1CA1A20B7461}" srcOrd="11" destOrd="0" presId="urn:microsoft.com/office/officeart/2005/8/layout/radial6"/>
    <dgm:cxn modelId="{BFE634A8-B6A5-2044-8431-CD1093413031}" type="presParOf" srcId="{DA4DB111-7C98-44ED-BC7C-C91D7DDAE81E}" destId="{0DD71EEF-493C-4E91-89BE-3AD922D5DF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1EEF-493C-4E91-89BE-3AD922D5DFEC}">
      <dsp:nvSpPr>
        <dsp:cNvPr id="0" name=""/>
        <dsp:cNvSpPr/>
      </dsp:nvSpPr>
      <dsp:spPr>
        <a:xfrm>
          <a:off x="893014" y="370354"/>
          <a:ext cx="4998489" cy="4998489"/>
        </a:xfrm>
        <a:prstGeom prst="blockArc">
          <a:avLst>
            <a:gd name="adj1" fmla="val 10463195"/>
            <a:gd name="adj2" fmla="val 17599564"/>
            <a:gd name="adj3" fmla="val 463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6A0A-3655-4CA6-91D8-44B285A4941A}">
      <dsp:nvSpPr>
        <dsp:cNvPr id="0" name=""/>
        <dsp:cNvSpPr/>
      </dsp:nvSpPr>
      <dsp:spPr>
        <a:xfrm>
          <a:off x="856583" y="1091570"/>
          <a:ext cx="4998489" cy="4998489"/>
        </a:xfrm>
        <a:prstGeom prst="blockArc">
          <a:avLst>
            <a:gd name="adj1" fmla="val 3972673"/>
            <a:gd name="adj2" fmla="val 11483817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06407-956C-4DBE-95F5-60B3E34737A1}">
      <dsp:nvSpPr>
        <dsp:cNvPr id="0" name=""/>
        <dsp:cNvSpPr/>
      </dsp:nvSpPr>
      <dsp:spPr>
        <a:xfrm>
          <a:off x="2879921" y="1116092"/>
          <a:ext cx="4998489" cy="4998489"/>
        </a:xfrm>
        <a:prstGeom prst="blockArc">
          <a:avLst>
            <a:gd name="adj1" fmla="val 21073861"/>
            <a:gd name="adj2" fmla="val 691065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C0B9D-C626-4352-937F-E565C32A1F1A}">
      <dsp:nvSpPr>
        <dsp:cNvPr id="0" name=""/>
        <dsp:cNvSpPr/>
      </dsp:nvSpPr>
      <dsp:spPr>
        <a:xfrm>
          <a:off x="2884283" y="344478"/>
          <a:ext cx="4998489" cy="4998489"/>
        </a:xfrm>
        <a:prstGeom prst="blockArc">
          <a:avLst>
            <a:gd name="adj1" fmla="val 14711096"/>
            <a:gd name="adj2" fmla="val 565003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F0A74-5C53-4808-8A77-31B80B0E5BF6}">
      <dsp:nvSpPr>
        <dsp:cNvPr id="0" name=""/>
        <dsp:cNvSpPr/>
      </dsp:nvSpPr>
      <dsp:spPr>
        <a:xfrm>
          <a:off x="1615276" y="726381"/>
          <a:ext cx="5869928" cy="48809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474907" y="1441176"/>
        <a:ext cx="4150666" cy="3451338"/>
      </dsp:txXfrm>
    </dsp:sp>
    <dsp:sp modelId="{21E2B31A-E4B2-4ECF-88AA-8FCC85E6F254}">
      <dsp:nvSpPr>
        <dsp:cNvPr id="0" name=""/>
        <dsp:cNvSpPr/>
      </dsp:nvSpPr>
      <dsp:spPr>
        <a:xfrm>
          <a:off x="3155649" y="0"/>
          <a:ext cx="2406562" cy="12556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Knowing</a:t>
          </a:r>
          <a:endParaRPr lang="en-US" sz="1200" b="1" kern="1200" dirty="0"/>
        </a:p>
      </dsp:txBody>
      <dsp:txXfrm>
        <a:off x="3508082" y="183885"/>
        <a:ext cx="1701696" cy="887872"/>
      </dsp:txXfrm>
    </dsp:sp>
    <dsp:sp modelId="{18949E23-5716-41EE-8482-AD899487C22A}">
      <dsp:nvSpPr>
        <dsp:cNvPr id="0" name=""/>
        <dsp:cNvSpPr/>
      </dsp:nvSpPr>
      <dsp:spPr>
        <a:xfrm>
          <a:off x="6833188" y="2399783"/>
          <a:ext cx="1917513" cy="16867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Being</a:t>
          </a:r>
          <a:endParaRPr lang="en-US" sz="3900" b="1" kern="1200" dirty="0"/>
        </a:p>
      </dsp:txBody>
      <dsp:txXfrm>
        <a:off x="7114001" y="2646801"/>
        <a:ext cx="1355887" cy="1192710"/>
      </dsp:txXfrm>
    </dsp:sp>
    <dsp:sp modelId="{585FE9A8-D8F9-48B3-BD89-BCB8D40C3B62}">
      <dsp:nvSpPr>
        <dsp:cNvPr id="0" name=""/>
        <dsp:cNvSpPr/>
      </dsp:nvSpPr>
      <dsp:spPr>
        <a:xfrm>
          <a:off x="3196981" y="5154724"/>
          <a:ext cx="2287180" cy="13399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Testing</a:t>
          </a:r>
          <a:endParaRPr lang="en-US" sz="3900" b="1" kern="1200" dirty="0"/>
        </a:p>
      </dsp:txBody>
      <dsp:txXfrm>
        <a:off x="3531931" y="5350959"/>
        <a:ext cx="1617280" cy="947507"/>
      </dsp:txXfrm>
    </dsp:sp>
    <dsp:sp modelId="{819BC320-0E3F-4F15-A919-57F70CA02FCD}">
      <dsp:nvSpPr>
        <dsp:cNvPr id="0" name=""/>
        <dsp:cNvSpPr/>
      </dsp:nvSpPr>
      <dsp:spPr>
        <a:xfrm>
          <a:off x="0" y="2420363"/>
          <a:ext cx="1925301" cy="13760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Doing</a:t>
          </a:r>
          <a:endParaRPr lang="en-US" sz="3900" b="1" kern="1200" dirty="0"/>
        </a:p>
      </dsp:txBody>
      <dsp:txXfrm>
        <a:off x="281954" y="2621884"/>
        <a:ext cx="1361393" cy="973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F9DBF-5F68-0549-A827-9FA43CD7A3B7}">
      <dsp:nvSpPr>
        <dsp:cNvPr id="0" name=""/>
        <dsp:cNvSpPr/>
      </dsp:nvSpPr>
      <dsp:spPr>
        <a:xfrm>
          <a:off x="-80810" y="425252"/>
          <a:ext cx="6229547" cy="6229547"/>
        </a:xfrm>
        <a:prstGeom prst="blockArc">
          <a:avLst>
            <a:gd name="adj1" fmla="val 15934679"/>
            <a:gd name="adj2" fmla="val 18176465"/>
            <a:gd name="adj3" fmla="val 1548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44926C-8013-DF49-9A6D-6C2A46AB3E46}">
      <dsp:nvSpPr>
        <dsp:cNvPr id="0" name=""/>
        <dsp:cNvSpPr/>
      </dsp:nvSpPr>
      <dsp:spPr>
        <a:xfrm>
          <a:off x="565241" y="305229"/>
          <a:ext cx="6229547" cy="6229547"/>
        </a:xfrm>
        <a:prstGeom prst="blockArc">
          <a:avLst>
            <a:gd name="adj1" fmla="val 13698235"/>
            <a:gd name="adj2" fmla="val 15202397"/>
            <a:gd name="adj3" fmla="val 1548"/>
          </a:avLst>
        </a:prstGeom>
        <a:gradFill rotWithShape="0">
          <a:gsLst>
            <a:gs pos="0">
              <a:schemeClr val="accent2">
                <a:hueOff val="4406136"/>
                <a:satOff val="-5496"/>
                <a:lumOff val="1292"/>
                <a:alphaOff val="0"/>
                <a:tint val="50000"/>
                <a:satMod val="300000"/>
              </a:schemeClr>
            </a:gs>
            <a:gs pos="35000">
              <a:schemeClr val="accent2">
                <a:hueOff val="4406136"/>
                <a:satOff val="-5496"/>
                <a:lumOff val="1292"/>
                <a:alphaOff val="0"/>
                <a:tint val="37000"/>
                <a:satMod val="300000"/>
              </a:schemeClr>
            </a:gs>
            <a:gs pos="100000">
              <a:schemeClr val="accent2">
                <a:hueOff val="4406136"/>
                <a:satOff val="-5496"/>
                <a:lumOff val="12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893CC7-C84C-2B46-8ABC-EF81966D2AC4}">
      <dsp:nvSpPr>
        <dsp:cNvPr id="0" name=""/>
        <dsp:cNvSpPr/>
      </dsp:nvSpPr>
      <dsp:spPr>
        <a:xfrm>
          <a:off x="1438935" y="-1017631"/>
          <a:ext cx="6229547" cy="6229547"/>
        </a:xfrm>
        <a:prstGeom prst="blockArc">
          <a:avLst>
            <a:gd name="adj1" fmla="val 10745473"/>
            <a:gd name="adj2" fmla="val 11914935"/>
            <a:gd name="adj3" fmla="val 1548"/>
          </a:avLst>
        </a:prstGeom>
        <a:gradFill rotWithShape="0">
          <a:gsLst>
            <a:gs pos="0">
              <a:schemeClr val="accent2">
                <a:hueOff val="4130753"/>
                <a:satOff val="-5152"/>
                <a:lumOff val="1211"/>
                <a:alphaOff val="0"/>
                <a:tint val="50000"/>
                <a:satMod val="300000"/>
              </a:schemeClr>
            </a:gs>
            <a:gs pos="35000">
              <a:schemeClr val="accent2">
                <a:hueOff val="4130753"/>
                <a:satOff val="-5152"/>
                <a:lumOff val="1211"/>
                <a:alphaOff val="0"/>
                <a:tint val="37000"/>
                <a:satMod val="300000"/>
              </a:schemeClr>
            </a:gs>
            <a:gs pos="100000">
              <a:schemeClr val="accent2">
                <a:hueOff val="4130753"/>
                <a:satOff val="-5152"/>
                <a:lumOff val="12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D0BDB6-38F7-B64F-8A3E-2DB6C36665B3}">
      <dsp:nvSpPr>
        <dsp:cNvPr id="0" name=""/>
        <dsp:cNvSpPr/>
      </dsp:nvSpPr>
      <dsp:spPr>
        <a:xfrm>
          <a:off x="1180802" y="268796"/>
          <a:ext cx="6229547" cy="6229547"/>
        </a:xfrm>
        <a:prstGeom prst="blockArc">
          <a:avLst>
            <a:gd name="adj1" fmla="val 11105299"/>
            <a:gd name="adj2" fmla="val 12216076"/>
            <a:gd name="adj3" fmla="val 1548"/>
          </a:avLst>
        </a:prstGeom>
        <a:gradFill rotWithShape="0">
          <a:gsLst>
            <a:gs pos="0">
              <a:schemeClr val="accent2">
                <a:hueOff val="3855369"/>
                <a:satOff val="-4809"/>
                <a:lumOff val="1131"/>
                <a:alphaOff val="0"/>
                <a:tint val="50000"/>
                <a:satMod val="300000"/>
              </a:schemeClr>
            </a:gs>
            <a:gs pos="35000">
              <a:schemeClr val="accent2">
                <a:hueOff val="3855369"/>
                <a:satOff val="-4809"/>
                <a:lumOff val="1131"/>
                <a:alphaOff val="0"/>
                <a:tint val="37000"/>
                <a:satMod val="300000"/>
              </a:schemeClr>
            </a:gs>
            <a:gs pos="100000">
              <a:schemeClr val="accent2">
                <a:hueOff val="3855369"/>
                <a:satOff val="-4809"/>
                <a:lumOff val="11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D71EEF-493C-4E91-89BE-3AD922D5DFEC}">
      <dsp:nvSpPr>
        <dsp:cNvPr id="0" name=""/>
        <dsp:cNvSpPr/>
      </dsp:nvSpPr>
      <dsp:spPr>
        <a:xfrm>
          <a:off x="1172579" y="-359860"/>
          <a:ext cx="6229547" cy="6229547"/>
        </a:xfrm>
        <a:prstGeom prst="blockArc">
          <a:avLst>
            <a:gd name="adj1" fmla="val 9372878"/>
            <a:gd name="adj2" fmla="val 10404774"/>
            <a:gd name="adj3" fmla="val 1548"/>
          </a:avLst>
        </a:prstGeom>
        <a:gradFill rotWithShape="0">
          <a:gsLst>
            <a:gs pos="0">
              <a:schemeClr val="accent2">
                <a:hueOff val="3579986"/>
                <a:satOff val="-4465"/>
                <a:lumOff val="1050"/>
                <a:alphaOff val="0"/>
                <a:tint val="50000"/>
                <a:satMod val="300000"/>
              </a:schemeClr>
            </a:gs>
            <a:gs pos="35000">
              <a:schemeClr val="accent2">
                <a:hueOff val="3579986"/>
                <a:satOff val="-4465"/>
                <a:lumOff val="1050"/>
                <a:alphaOff val="0"/>
                <a:tint val="37000"/>
                <a:satMod val="300000"/>
              </a:schemeClr>
            </a:gs>
            <a:gs pos="100000">
              <a:schemeClr val="accent2">
                <a:hueOff val="3579986"/>
                <a:satOff val="-4465"/>
                <a:lumOff val="10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3EF95E-6152-924D-B8A8-7F1558E80897}">
      <dsp:nvSpPr>
        <dsp:cNvPr id="0" name=""/>
        <dsp:cNvSpPr/>
      </dsp:nvSpPr>
      <dsp:spPr>
        <a:xfrm>
          <a:off x="1388138" y="349953"/>
          <a:ext cx="6229547" cy="6229547"/>
        </a:xfrm>
        <a:prstGeom prst="blockArc">
          <a:avLst>
            <a:gd name="adj1" fmla="val 9000000"/>
            <a:gd name="adj2" fmla="val 10200000"/>
            <a:gd name="adj3" fmla="val 1548"/>
          </a:avLst>
        </a:prstGeom>
        <a:gradFill rotWithShape="0">
          <a:gsLst>
            <a:gs pos="0">
              <a:schemeClr val="accent2">
                <a:hueOff val="3304602"/>
                <a:satOff val="-4122"/>
                <a:lumOff val="969"/>
                <a:alphaOff val="0"/>
                <a:tint val="50000"/>
                <a:satMod val="300000"/>
              </a:schemeClr>
            </a:gs>
            <a:gs pos="35000">
              <a:schemeClr val="accent2">
                <a:hueOff val="3304602"/>
                <a:satOff val="-4122"/>
                <a:lumOff val="969"/>
                <a:alphaOff val="0"/>
                <a:tint val="37000"/>
                <a:satMod val="300000"/>
              </a:schemeClr>
            </a:gs>
            <a:gs pos="100000">
              <a:schemeClr val="accent2">
                <a:hueOff val="3304602"/>
                <a:satOff val="-4122"/>
                <a:lumOff val="9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948657-0060-C34F-B396-056A3FA755BF}">
      <dsp:nvSpPr>
        <dsp:cNvPr id="0" name=""/>
        <dsp:cNvSpPr/>
      </dsp:nvSpPr>
      <dsp:spPr>
        <a:xfrm>
          <a:off x="1716878" y="2616519"/>
          <a:ext cx="6229547" cy="6229547"/>
        </a:xfrm>
        <a:prstGeom prst="blockArc">
          <a:avLst>
            <a:gd name="adj1" fmla="val 10805344"/>
            <a:gd name="adj2" fmla="val 11609692"/>
            <a:gd name="adj3" fmla="val 1548"/>
          </a:avLst>
        </a:prstGeom>
        <a:gradFill rotWithShape="0">
          <a:gsLst>
            <a:gs pos="0">
              <a:schemeClr val="accent2">
                <a:hueOff val="3029219"/>
                <a:satOff val="-3778"/>
                <a:lumOff val="888"/>
                <a:alphaOff val="0"/>
                <a:tint val="50000"/>
                <a:satMod val="300000"/>
              </a:schemeClr>
            </a:gs>
            <a:gs pos="35000">
              <a:schemeClr val="accent2">
                <a:hueOff val="3029219"/>
                <a:satOff val="-3778"/>
                <a:lumOff val="888"/>
                <a:alphaOff val="0"/>
                <a:tint val="37000"/>
                <a:satMod val="300000"/>
              </a:schemeClr>
            </a:gs>
            <a:gs pos="100000">
              <a:schemeClr val="accent2">
                <a:hueOff val="3029219"/>
                <a:satOff val="-3778"/>
                <a:lumOff val="8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46F567-7BA0-9248-A5CB-2032F686E371}">
      <dsp:nvSpPr>
        <dsp:cNvPr id="0" name=""/>
        <dsp:cNvSpPr/>
      </dsp:nvSpPr>
      <dsp:spPr>
        <a:xfrm>
          <a:off x="1533018" y="1561611"/>
          <a:ext cx="6229547" cy="6229547"/>
        </a:xfrm>
        <a:prstGeom prst="blockArc">
          <a:avLst>
            <a:gd name="adj1" fmla="val 8731093"/>
            <a:gd name="adj2" fmla="val 9608242"/>
            <a:gd name="adj3" fmla="val 1548"/>
          </a:avLst>
        </a:prstGeom>
        <a:gradFill rotWithShape="0">
          <a:gsLst>
            <a:gs pos="0">
              <a:schemeClr val="accent2">
                <a:hueOff val="2753835"/>
                <a:satOff val="-3435"/>
                <a:lumOff val="808"/>
                <a:alphaOff val="0"/>
                <a:tint val="50000"/>
                <a:satMod val="300000"/>
              </a:schemeClr>
            </a:gs>
            <a:gs pos="35000">
              <a:schemeClr val="accent2">
                <a:hueOff val="2753835"/>
                <a:satOff val="-3435"/>
                <a:lumOff val="808"/>
                <a:alphaOff val="0"/>
                <a:tint val="37000"/>
                <a:satMod val="300000"/>
              </a:schemeClr>
            </a:gs>
            <a:gs pos="100000">
              <a:schemeClr val="accent2">
                <a:hueOff val="2753835"/>
                <a:satOff val="-3435"/>
                <a:lumOff val="8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7E6A0A-3655-4CA6-91D8-44B285A4941A}">
      <dsp:nvSpPr>
        <dsp:cNvPr id="0" name=""/>
        <dsp:cNvSpPr/>
      </dsp:nvSpPr>
      <dsp:spPr>
        <a:xfrm>
          <a:off x="73352" y="418538"/>
          <a:ext cx="6229547" cy="6229547"/>
        </a:xfrm>
        <a:prstGeom prst="blockArc">
          <a:avLst>
            <a:gd name="adj1" fmla="val 3907979"/>
            <a:gd name="adj2" fmla="val 6636671"/>
            <a:gd name="adj3" fmla="val 1548"/>
          </a:avLst>
        </a:prstGeom>
        <a:gradFill rotWithShape="0">
          <a:gsLst>
            <a:gs pos="0">
              <a:schemeClr val="accent2">
                <a:hueOff val="2478452"/>
                <a:satOff val="-3091"/>
                <a:lumOff val="727"/>
                <a:alphaOff val="0"/>
                <a:tint val="50000"/>
                <a:satMod val="300000"/>
              </a:schemeClr>
            </a:gs>
            <a:gs pos="35000">
              <a:schemeClr val="accent2">
                <a:hueOff val="2478452"/>
                <a:satOff val="-3091"/>
                <a:lumOff val="727"/>
                <a:alphaOff val="0"/>
                <a:tint val="37000"/>
                <a:satMod val="300000"/>
              </a:schemeClr>
            </a:gs>
            <a:gs pos="100000">
              <a:schemeClr val="accent2">
                <a:hueOff val="2478452"/>
                <a:satOff val="-3091"/>
                <a:lumOff val="7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A27364-FAD3-CC4A-9D68-C77D48F84255}">
      <dsp:nvSpPr>
        <dsp:cNvPr id="0" name=""/>
        <dsp:cNvSpPr/>
      </dsp:nvSpPr>
      <dsp:spPr>
        <a:xfrm>
          <a:off x="2517434" y="351675"/>
          <a:ext cx="6229547" cy="6229547"/>
        </a:xfrm>
        <a:prstGeom prst="blockArc">
          <a:avLst>
            <a:gd name="adj1" fmla="val 4194412"/>
            <a:gd name="adj2" fmla="val 6703975"/>
            <a:gd name="adj3" fmla="val 1548"/>
          </a:avLst>
        </a:prstGeom>
        <a:gradFill rotWithShape="0">
          <a:gsLst>
            <a:gs pos="0">
              <a:schemeClr val="accent2">
                <a:hueOff val="2203068"/>
                <a:satOff val="-2748"/>
                <a:lumOff val="646"/>
                <a:alphaOff val="0"/>
                <a:tint val="50000"/>
                <a:satMod val="300000"/>
              </a:schemeClr>
            </a:gs>
            <a:gs pos="35000">
              <a:schemeClr val="accent2">
                <a:hueOff val="2203068"/>
                <a:satOff val="-2748"/>
                <a:lumOff val="646"/>
                <a:alphaOff val="0"/>
                <a:tint val="37000"/>
                <a:satMod val="300000"/>
              </a:schemeClr>
            </a:gs>
            <a:gs pos="100000">
              <a:schemeClr val="accent2">
                <a:hueOff val="2203068"/>
                <a:satOff val="-2748"/>
                <a:lumOff val="6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76ED9A-E66C-4F46-AB24-0974453DD866}">
      <dsp:nvSpPr>
        <dsp:cNvPr id="0" name=""/>
        <dsp:cNvSpPr/>
      </dsp:nvSpPr>
      <dsp:spPr>
        <a:xfrm>
          <a:off x="1438646" y="1024847"/>
          <a:ext cx="6229547" cy="6229547"/>
        </a:xfrm>
        <a:prstGeom prst="blockArc">
          <a:avLst>
            <a:gd name="adj1" fmla="val 1622886"/>
            <a:gd name="adj2" fmla="val 2769852"/>
            <a:gd name="adj3" fmla="val 1548"/>
          </a:avLst>
        </a:prstGeom>
        <a:gradFill rotWithShape="0">
          <a:gsLst>
            <a:gs pos="0">
              <a:schemeClr val="accent2">
                <a:hueOff val="1927685"/>
                <a:satOff val="-2404"/>
                <a:lumOff val="565"/>
                <a:alphaOff val="0"/>
                <a:tint val="50000"/>
                <a:satMod val="300000"/>
              </a:schemeClr>
            </a:gs>
            <a:gs pos="35000">
              <a:schemeClr val="accent2">
                <a:hueOff val="1927685"/>
                <a:satOff val="-2404"/>
                <a:lumOff val="565"/>
                <a:alphaOff val="0"/>
                <a:tint val="37000"/>
                <a:satMod val="300000"/>
              </a:schemeClr>
            </a:gs>
            <a:gs pos="100000">
              <a:schemeClr val="accent2">
                <a:hueOff val="1927685"/>
                <a:satOff val="-2404"/>
                <a:lumOff val="5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06407-956C-4DBE-95F5-60B3E34737A1}">
      <dsp:nvSpPr>
        <dsp:cNvPr id="0" name=""/>
        <dsp:cNvSpPr/>
      </dsp:nvSpPr>
      <dsp:spPr>
        <a:xfrm>
          <a:off x="1374387" y="1158526"/>
          <a:ext cx="6229547" cy="6229547"/>
        </a:xfrm>
        <a:prstGeom prst="blockArc">
          <a:avLst>
            <a:gd name="adj1" fmla="val 400002"/>
            <a:gd name="adj2" fmla="val 1457892"/>
            <a:gd name="adj3" fmla="val 1548"/>
          </a:avLst>
        </a:prstGeom>
        <a:gradFill rotWithShape="0">
          <a:gsLst>
            <a:gs pos="0">
              <a:schemeClr val="accent2">
                <a:hueOff val="1652301"/>
                <a:satOff val="-2061"/>
                <a:lumOff val="485"/>
                <a:alphaOff val="0"/>
                <a:tint val="50000"/>
                <a:satMod val="300000"/>
              </a:schemeClr>
            </a:gs>
            <a:gs pos="35000">
              <a:schemeClr val="accent2">
                <a:hueOff val="1652301"/>
                <a:satOff val="-2061"/>
                <a:lumOff val="485"/>
                <a:alphaOff val="0"/>
                <a:tint val="37000"/>
                <a:satMod val="300000"/>
              </a:schemeClr>
            </a:gs>
            <a:gs pos="100000">
              <a:schemeClr val="accent2">
                <a:hueOff val="1652301"/>
                <a:satOff val="-2061"/>
                <a:lumOff val="4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9EF74C-2C7C-0241-A071-61D02259184E}">
      <dsp:nvSpPr>
        <dsp:cNvPr id="0" name=""/>
        <dsp:cNvSpPr/>
      </dsp:nvSpPr>
      <dsp:spPr>
        <a:xfrm>
          <a:off x="1637864" y="222363"/>
          <a:ext cx="6229547" cy="6229547"/>
        </a:xfrm>
        <a:prstGeom prst="blockArc">
          <a:avLst>
            <a:gd name="adj1" fmla="val 268302"/>
            <a:gd name="adj2" fmla="val 1486264"/>
            <a:gd name="adj3" fmla="val 1548"/>
          </a:avLst>
        </a:prstGeom>
        <a:gradFill rotWithShape="0">
          <a:gsLst>
            <a:gs pos="0">
              <a:schemeClr val="accent2">
                <a:hueOff val="1376918"/>
                <a:satOff val="-1717"/>
                <a:lumOff val="404"/>
                <a:alphaOff val="0"/>
                <a:tint val="50000"/>
                <a:satMod val="300000"/>
              </a:schemeClr>
            </a:gs>
            <a:gs pos="35000">
              <a:schemeClr val="accent2">
                <a:hueOff val="1376918"/>
                <a:satOff val="-1717"/>
                <a:lumOff val="404"/>
                <a:alphaOff val="0"/>
                <a:tint val="37000"/>
                <a:satMod val="300000"/>
              </a:schemeClr>
            </a:gs>
            <a:gs pos="100000">
              <a:schemeClr val="accent2">
                <a:hueOff val="1376918"/>
                <a:satOff val="-1717"/>
                <a:lumOff val="4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40E99A-8298-7744-9B84-54863AC459B3}">
      <dsp:nvSpPr>
        <dsp:cNvPr id="0" name=""/>
        <dsp:cNvSpPr/>
      </dsp:nvSpPr>
      <dsp:spPr>
        <a:xfrm>
          <a:off x="1638537" y="712758"/>
          <a:ext cx="6229547" cy="6229547"/>
        </a:xfrm>
        <a:prstGeom prst="blockArc">
          <a:avLst>
            <a:gd name="adj1" fmla="val 20335772"/>
            <a:gd name="adj2" fmla="val 21322262"/>
            <a:gd name="adj3" fmla="val 1548"/>
          </a:avLst>
        </a:prstGeom>
        <a:gradFill rotWithShape="0">
          <a:gsLst>
            <a:gs pos="0">
              <a:schemeClr val="accent2">
                <a:hueOff val="1101534"/>
                <a:satOff val="-1374"/>
                <a:lumOff val="323"/>
                <a:alphaOff val="0"/>
                <a:tint val="50000"/>
                <a:satMod val="300000"/>
              </a:schemeClr>
            </a:gs>
            <a:gs pos="35000">
              <a:schemeClr val="accent2">
                <a:hueOff val="1101534"/>
                <a:satOff val="-1374"/>
                <a:lumOff val="323"/>
                <a:alphaOff val="0"/>
                <a:tint val="37000"/>
                <a:satMod val="300000"/>
              </a:schemeClr>
            </a:gs>
            <a:gs pos="100000">
              <a:schemeClr val="accent2">
                <a:hueOff val="1101534"/>
                <a:satOff val="-1374"/>
                <a:lumOff val="3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051E81-8E7F-DD4A-822A-C556FADC5C69}">
      <dsp:nvSpPr>
        <dsp:cNvPr id="0" name=""/>
        <dsp:cNvSpPr/>
      </dsp:nvSpPr>
      <dsp:spPr>
        <a:xfrm>
          <a:off x="1432354" y="-451860"/>
          <a:ext cx="6229547" cy="6229547"/>
        </a:xfrm>
        <a:prstGeom prst="blockArc">
          <a:avLst>
            <a:gd name="adj1" fmla="val 20677886"/>
            <a:gd name="adj2" fmla="val 59483"/>
            <a:gd name="adj3" fmla="val 1548"/>
          </a:avLst>
        </a:prstGeom>
        <a:gradFill rotWithShape="0">
          <a:gsLst>
            <a:gs pos="0">
              <a:schemeClr val="accent2">
                <a:hueOff val="826151"/>
                <a:satOff val="-1030"/>
                <a:lumOff val="242"/>
                <a:alphaOff val="0"/>
                <a:tint val="50000"/>
                <a:satMod val="300000"/>
              </a:schemeClr>
            </a:gs>
            <a:gs pos="35000">
              <a:schemeClr val="accent2">
                <a:hueOff val="826151"/>
                <a:satOff val="-1030"/>
                <a:lumOff val="242"/>
                <a:alphaOff val="0"/>
                <a:tint val="37000"/>
                <a:satMod val="300000"/>
              </a:schemeClr>
            </a:gs>
            <a:gs pos="100000">
              <a:schemeClr val="accent2">
                <a:hueOff val="826151"/>
                <a:satOff val="-1030"/>
                <a:lumOff val="2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C75419-CD3F-AB47-85BF-FB5CBA80EA7E}">
      <dsp:nvSpPr>
        <dsp:cNvPr id="0" name=""/>
        <dsp:cNvSpPr/>
      </dsp:nvSpPr>
      <dsp:spPr>
        <a:xfrm>
          <a:off x="1540831" y="-128284"/>
          <a:ext cx="6229547" cy="6229547"/>
        </a:xfrm>
        <a:prstGeom prst="blockArc">
          <a:avLst>
            <a:gd name="adj1" fmla="val 19381257"/>
            <a:gd name="adj2" fmla="val 20298093"/>
            <a:gd name="adj3" fmla="val 1548"/>
          </a:avLst>
        </a:prstGeom>
        <a:gradFill rotWithShape="0">
          <a:gsLst>
            <a:gs pos="0">
              <a:schemeClr val="accent2">
                <a:hueOff val="550767"/>
                <a:satOff val="-687"/>
                <a:lumOff val="162"/>
                <a:alphaOff val="0"/>
                <a:tint val="50000"/>
                <a:satMod val="300000"/>
              </a:schemeClr>
            </a:gs>
            <a:gs pos="35000">
              <a:schemeClr val="accent2">
                <a:hueOff val="550767"/>
                <a:satOff val="-687"/>
                <a:lumOff val="162"/>
                <a:alphaOff val="0"/>
                <a:tint val="37000"/>
                <a:satMod val="300000"/>
              </a:schemeClr>
            </a:gs>
            <a:gs pos="100000">
              <a:schemeClr val="accent2">
                <a:hueOff val="550767"/>
                <a:satOff val="-687"/>
                <a:lumOff val="1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8A4E5C-9B11-DC41-86C5-9A54F37D167F}">
      <dsp:nvSpPr>
        <dsp:cNvPr id="0" name=""/>
        <dsp:cNvSpPr/>
      </dsp:nvSpPr>
      <dsp:spPr>
        <a:xfrm>
          <a:off x="1373196" y="-374817"/>
          <a:ext cx="6229547" cy="6229547"/>
        </a:xfrm>
        <a:prstGeom prst="blockArc">
          <a:avLst>
            <a:gd name="adj1" fmla="val 18745540"/>
            <a:gd name="adj2" fmla="val 19712992"/>
            <a:gd name="adj3" fmla="val 1548"/>
          </a:avLst>
        </a:prstGeom>
        <a:gradFill rotWithShape="0">
          <a:gsLst>
            <a:gs pos="0">
              <a:schemeClr val="accent2">
                <a:hueOff val="275384"/>
                <a:satOff val="-343"/>
                <a:lumOff val="81"/>
                <a:alphaOff val="0"/>
                <a:tint val="50000"/>
                <a:satMod val="300000"/>
              </a:schemeClr>
            </a:gs>
            <a:gs pos="35000">
              <a:schemeClr val="accent2">
                <a:hueOff val="275384"/>
                <a:satOff val="-343"/>
                <a:lumOff val="81"/>
                <a:alphaOff val="0"/>
                <a:tint val="37000"/>
                <a:satMod val="300000"/>
              </a:schemeClr>
            </a:gs>
            <a:gs pos="100000">
              <a:schemeClr val="accent2">
                <a:hueOff val="275384"/>
                <a:satOff val="-343"/>
                <a:lumOff val="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9C0B9D-C626-4352-937F-E565C32A1F1A}">
      <dsp:nvSpPr>
        <dsp:cNvPr id="0" name=""/>
        <dsp:cNvSpPr/>
      </dsp:nvSpPr>
      <dsp:spPr>
        <a:xfrm>
          <a:off x="3274649" y="429005"/>
          <a:ext cx="6229547" cy="6229547"/>
        </a:xfrm>
        <a:prstGeom prst="blockArc">
          <a:avLst>
            <a:gd name="adj1" fmla="val 14231223"/>
            <a:gd name="adj2" fmla="val 16404355"/>
            <a:gd name="adj3" fmla="val 154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AF0A74-5C53-4808-8A77-31B80B0E5BF6}">
      <dsp:nvSpPr>
        <dsp:cNvPr id="0" name=""/>
        <dsp:cNvSpPr/>
      </dsp:nvSpPr>
      <dsp:spPr>
        <a:xfrm>
          <a:off x="2636126" y="1676133"/>
          <a:ext cx="3733572" cy="35771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Roots of Storytelling Science</a:t>
          </a:r>
          <a:endParaRPr lang="en-US" sz="4300" kern="1200" dirty="0"/>
        </a:p>
      </dsp:txBody>
      <dsp:txXfrm>
        <a:off x="3182895" y="2200000"/>
        <a:ext cx="2640034" cy="2529454"/>
      </dsp:txXfrm>
    </dsp:sp>
    <dsp:sp modelId="{21E2B31A-E4B2-4ECF-88AA-8FCC85E6F254}">
      <dsp:nvSpPr>
        <dsp:cNvPr id="0" name=""/>
        <dsp:cNvSpPr/>
      </dsp:nvSpPr>
      <dsp:spPr>
        <a:xfrm>
          <a:off x="3638116" y="354218"/>
          <a:ext cx="2152959" cy="11840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Karl Popper</a:t>
          </a:r>
          <a:endParaRPr lang="en-US" sz="2800" kern="1200" dirty="0"/>
        </a:p>
      </dsp:txBody>
      <dsp:txXfrm>
        <a:off x="3953410" y="527619"/>
        <a:ext cx="1522371" cy="837251"/>
      </dsp:txXfrm>
    </dsp:sp>
    <dsp:sp modelId="{D9C7BDA6-EED2-0D4D-AC40-23F8878381E0}">
      <dsp:nvSpPr>
        <dsp:cNvPr id="0" name=""/>
        <dsp:cNvSpPr/>
      </dsp:nvSpPr>
      <dsp:spPr>
        <a:xfrm>
          <a:off x="5168449" y="123762"/>
          <a:ext cx="2809175" cy="669614"/>
        </a:xfrm>
        <a:prstGeom prst="ellipse">
          <a:avLst/>
        </a:prstGeom>
        <a:gradFill rotWithShape="0">
          <a:gsLst>
            <a:gs pos="0">
              <a:schemeClr val="accent2">
                <a:hueOff val="275384"/>
                <a:satOff val="-343"/>
                <a:lumOff val="81"/>
                <a:alphaOff val="0"/>
                <a:tint val="50000"/>
                <a:satMod val="300000"/>
              </a:schemeClr>
            </a:gs>
            <a:gs pos="35000">
              <a:schemeClr val="accent2">
                <a:hueOff val="275384"/>
                <a:satOff val="-343"/>
                <a:lumOff val="81"/>
                <a:alphaOff val="0"/>
                <a:tint val="37000"/>
                <a:satMod val="300000"/>
              </a:schemeClr>
            </a:gs>
            <a:gs pos="100000">
              <a:schemeClr val="accent2">
                <a:hueOff val="275384"/>
                <a:satOff val="-343"/>
                <a:lumOff val="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Tyron Love</a:t>
          </a:r>
          <a:endParaRPr lang="en-US" sz="2800" kern="1200" dirty="0"/>
        </a:p>
      </dsp:txBody>
      <dsp:txXfrm>
        <a:off x="5579843" y="221825"/>
        <a:ext cx="1986387" cy="473488"/>
      </dsp:txXfrm>
    </dsp:sp>
    <dsp:sp modelId="{9FF39CCE-522C-7945-A825-E1AE8DFD7068}">
      <dsp:nvSpPr>
        <dsp:cNvPr id="0" name=""/>
        <dsp:cNvSpPr/>
      </dsp:nvSpPr>
      <dsp:spPr>
        <a:xfrm>
          <a:off x="5666767" y="792573"/>
          <a:ext cx="2915670" cy="669614"/>
        </a:xfrm>
        <a:prstGeom prst="ellipse">
          <a:avLst/>
        </a:prstGeom>
        <a:gradFill rotWithShape="0">
          <a:gsLst>
            <a:gs pos="0">
              <a:schemeClr val="accent2">
                <a:hueOff val="550767"/>
                <a:satOff val="-687"/>
                <a:lumOff val="162"/>
                <a:alphaOff val="0"/>
                <a:tint val="50000"/>
                <a:satMod val="300000"/>
              </a:schemeClr>
            </a:gs>
            <a:gs pos="35000">
              <a:schemeClr val="accent2">
                <a:hueOff val="550767"/>
                <a:satOff val="-687"/>
                <a:lumOff val="162"/>
                <a:alphaOff val="0"/>
                <a:tint val="37000"/>
                <a:satMod val="300000"/>
              </a:schemeClr>
            </a:gs>
            <a:gs pos="100000">
              <a:schemeClr val="accent2">
                <a:hueOff val="550767"/>
                <a:satOff val="-687"/>
                <a:lumOff val="1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Gregory Cajete</a:t>
          </a:r>
          <a:endParaRPr lang="en-US" sz="2400" kern="1200" dirty="0"/>
        </a:p>
      </dsp:txBody>
      <dsp:txXfrm>
        <a:off x="6093757" y="890636"/>
        <a:ext cx="2061690" cy="473488"/>
      </dsp:txXfrm>
    </dsp:sp>
    <dsp:sp modelId="{DFB82B99-2326-9D44-8EE5-D21E4343413C}">
      <dsp:nvSpPr>
        <dsp:cNvPr id="0" name=""/>
        <dsp:cNvSpPr/>
      </dsp:nvSpPr>
      <dsp:spPr>
        <a:xfrm>
          <a:off x="6033623" y="1508994"/>
          <a:ext cx="2987306" cy="669614"/>
        </a:xfrm>
        <a:prstGeom prst="ellipse">
          <a:avLst/>
        </a:prstGeom>
        <a:gradFill rotWithShape="0">
          <a:gsLst>
            <a:gs pos="0">
              <a:schemeClr val="accent2">
                <a:hueOff val="826151"/>
                <a:satOff val="-1030"/>
                <a:lumOff val="242"/>
                <a:alphaOff val="0"/>
                <a:tint val="50000"/>
                <a:satMod val="300000"/>
              </a:schemeClr>
            </a:gs>
            <a:gs pos="35000">
              <a:schemeClr val="accent2">
                <a:hueOff val="826151"/>
                <a:satOff val="-1030"/>
                <a:lumOff val="242"/>
                <a:alphaOff val="0"/>
                <a:tint val="37000"/>
                <a:satMod val="300000"/>
              </a:schemeClr>
            </a:gs>
            <a:gs pos="100000">
              <a:schemeClr val="accent2">
                <a:hueOff val="826151"/>
                <a:satOff val="-1030"/>
                <a:lumOff val="2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Don </a:t>
          </a:r>
          <a:r>
            <a:rPr lang="en-US" sz="2400" kern="1200" dirty="0" err="1" smtClean="0"/>
            <a:t>Peppion</a:t>
          </a:r>
          <a:endParaRPr lang="en-US" sz="2400" kern="1200" dirty="0"/>
        </a:p>
      </dsp:txBody>
      <dsp:txXfrm>
        <a:off x="6471104" y="1607057"/>
        <a:ext cx="2112344" cy="473488"/>
      </dsp:txXfrm>
    </dsp:sp>
    <dsp:sp modelId="{22179D19-E919-B547-A014-C2EDEE813188}">
      <dsp:nvSpPr>
        <dsp:cNvPr id="0" name=""/>
        <dsp:cNvSpPr/>
      </dsp:nvSpPr>
      <dsp:spPr>
        <a:xfrm>
          <a:off x="6268409" y="2381580"/>
          <a:ext cx="2737847" cy="669614"/>
        </a:xfrm>
        <a:prstGeom prst="ellipse">
          <a:avLst/>
        </a:prstGeom>
        <a:gradFill rotWithShape="0">
          <a:gsLst>
            <a:gs pos="0">
              <a:schemeClr val="accent2">
                <a:hueOff val="1101534"/>
                <a:satOff val="-1374"/>
                <a:lumOff val="323"/>
                <a:alphaOff val="0"/>
                <a:tint val="50000"/>
                <a:satMod val="300000"/>
              </a:schemeClr>
            </a:gs>
            <a:gs pos="35000">
              <a:schemeClr val="accent2">
                <a:hueOff val="1101534"/>
                <a:satOff val="-1374"/>
                <a:lumOff val="323"/>
                <a:alphaOff val="0"/>
                <a:tint val="37000"/>
                <a:satMod val="300000"/>
              </a:schemeClr>
            </a:gs>
            <a:gs pos="100000">
              <a:schemeClr val="accent2">
                <a:hueOff val="1101534"/>
                <a:satOff val="-1374"/>
                <a:lumOff val="3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Angus Macfarlane</a:t>
          </a:r>
          <a:endParaRPr lang="en-US" sz="2000" kern="1200" dirty="0"/>
        </a:p>
      </dsp:txBody>
      <dsp:txXfrm>
        <a:off x="6669357" y="2479643"/>
        <a:ext cx="1935951" cy="473488"/>
      </dsp:txXfrm>
    </dsp:sp>
    <dsp:sp modelId="{1F7507E7-16FF-E44B-8365-F4F7848627E9}">
      <dsp:nvSpPr>
        <dsp:cNvPr id="0" name=""/>
        <dsp:cNvSpPr/>
      </dsp:nvSpPr>
      <dsp:spPr>
        <a:xfrm>
          <a:off x="6525225" y="3197922"/>
          <a:ext cx="2617344" cy="760367"/>
        </a:xfrm>
        <a:prstGeom prst="ellipse">
          <a:avLst/>
        </a:prstGeom>
        <a:gradFill rotWithShape="0">
          <a:gsLst>
            <a:gs pos="0">
              <a:schemeClr val="accent2">
                <a:hueOff val="1376918"/>
                <a:satOff val="-1717"/>
                <a:lumOff val="404"/>
                <a:alphaOff val="0"/>
                <a:tint val="50000"/>
                <a:satMod val="300000"/>
              </a:schemeClr>
            </a:gs>
            <a:gs pos="35000">
              <a:schemeClr val="accent2">
                <a:hueOff val="1376918"/>
                <a:satOff val="-1717"/>
                <a:lumOff val="404"/>
                <a:alphaOff val="0"/>
                <a:tint val="37000"/>
                <a:satMod val="300000"/>
              </a:schemeClr>
            </a:gs>
            <a:gs pos="100000">
              <a:schemeClr val="accent2">
                <a:hueOff val="1376918"/>
                <a:satOff val="-1717"/>
                <a:lumOff val="4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Karen Barad</a:t>
          </a:r>
          <a:endParaRPr lang="en-US" sz="2400" kern="1200" dirty="0"/>
        </a:p>
      </dsp:txBody>
      <dsp:txXfrm>
        <a:off x="6908526" y="3309275"/>
        <a:ext cx="1850742" cy="537661"/>
      </dsp:txXfrm>
    </dsp:sp>
    <dsp:sp modelId="{18949E23-5716-41EE-8482-AD899487C22A}">
      <dsp:nvSpPr>
        <dsp:cNvPr id="0" name=""/>
        <dsp:cNvSpPr/>
      </dsp:nvSpPr>
      <dsp:spPr>
        <a:xfrm>
          <a:off x="5973862" y="4177351"/>
          <a:ext cx="3170137" cy="909511"/>
        </a:xfrm>
        <a:prstGeom prst="ellipse">
          <a:avLst/>
        </a:prstGeom>
        <a:gradFill rotWithShape="0">
          <a:gsLst>
            <a:gs pos="0">
              <a:schemeClr val="accent2">
                <a:hueOff val="1652301"/>
                <a:satOff val="-2061"/>
                <a:lumOff val="485"/>
                <a:alphaOff val="0"/>
                <a:tint val="50000"/>
                <a:satMod val="300000"/>
              </a:schemeClr>
            </a:gs>
            <a:gs pos="35000">
              <a:schemeClr val="accent2">
                <a:hueOff val="1652301"/>
                <a:satOff val="-2061"/>
                <a:lumOff val="485"/>
                <a:alphaOff val="0"/>
                <a:tint val="37000"/>
                <a:satMod val="300000"/>
              </a:schemeClr>
            </a:gs>
            <a:gs pos="100000">
              <a:schemeClr val="accent2">
                <a:hueOff val="1652301"/>
                <a:satOff val="-2061"/>
                <a:lumOff val="4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Charles Sanders Peirce</a:t>
          </a:r>
        </a:p>
      </dsp:txBody>
      <dsp:txXfrm>
        <a:off x="6438118" y="4310546"/>
        <a:ext cx="2241625" cy="643121"/>
      </dsp:txXfrm>
    </dsp:sp>
    <dsp:sp modelId="{6769DED0-B969-4340-BD69-AA2702B1F3F2}">
      <dsp:nvSpPr>
        <dsp:cNvPr id="0" name=""/>
        <dsp:cNvSpPr/>
      </dsp:nvSpPr>
      <dsp:spPr>
        <a:xfrm>
          <a:off x="5623330" y="5092239"/>
          <a:ext cx="3365431" cy="905654"/>
        </a:xfrm>
        <a:prstGeom prst="ellipse">
          <a:avLst/>
        </a:prstGeom>
        <a:gradFill rotWithShape="0">
          <a:gsLst>
            <a:gs pos="0">
              <a:schemeClr val="accent2">
                <a:hueOff val="1927685"/>
                <a:satOff val="-2404"/>
                <a:lumOff val="565"/>
                <a:alphaOff val="0"/>
                <a:tint val="50000"/>
                <a:satMod val="300000"/>
              </a:schemeClr>
            </a:gs>
            <a:gs pos="35000">
              <a:schemeClr val="accent2">
                <a:hueOff val="1927685"/>
                <a:satOff val="-2404"/>
                <a:lumOff val="565"/>
                <a:alphaOff val="0"/>
                <a:tint val="37000"/>
                <a:satMod val="300000"/>
              </a:schemeClr>
            </a:gs>
            <a:gs pos="100000">
              <a:schemeClr val="accent2">
                <a:hueOff val="1927685"/>
                <a:satOff val="-2404"/>
                <a:lumOff val="5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Linde</a:t>
          </a:r>
          <a:r>
            <a:rPr lang="en-US" sz="2400" kern="1200" dirty="0" smtClean="0"/>
            <a:t> &amp; Graham Smith</a:t>
          </a:r>
        </a:p>
      </dsp:txBody>
      <dsp:txXfrm>
        <a:off x="6116186" y="5224869"/>
        <a:ext cx="2379719" cy="640394"/>
      </dsp:txXfrm>
    </dsp:sp>
    <dsp:sp modelId="{0289BAD0-863C-A34A-9582-7082780532D0}">
      <dsp:nvSpPr>
        <dsp:cNvPr id="0" name=""/>
        <dsp:cNvSpPr/>
      </dsp:nvSpPr>
      <dsp:spPr>
        <a:xfrm>
          <a:off x="5543951" y="5861704"/>
          <a:ext cx="2300093" cy="1014600"/>
        </a:xfrm>
        <a:prstGeom prst="ellipse">
          <a:avLst/>
        </a:prstGeom>
        <a:gradFill rotWithShape="0">
          <a:gsLst>
            <a:gs pos="0">
              <a:schemeClr val="accent2">
                <a:hueOff val="2203068"/>
                <a:satOff val="-2748"/>
                <a:lumOff val="646"/>
                <a:alphaOff val="0"/>
                <a:tint val="50000"/>
                <a:satMod val="300000"/>
              </a:schemeClr>
            </a:gs>
            <a:gs pos="35000">
              <a:schemeClr val="accent2">
                <a:hueOff val="2203068"/>
                <a:satOff val="-2748"/>
                <a:lumOff val="646"/>
                <a:alphaOff val="0"/>
                <a:tint val="37000"/>
                <a:satMod val="300000"/>
              </a:schemeClr>
            </a:gs>
            <a:gs pos="100000">
              <a:schemeClr val="accent2">
                <a:hueOff val="2203068"/>
                <a:satOff val="-2748"/>
                <a:lumOff val="6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Anete Strand</a:t>
          </a:r>
        </a:p>
      </dsp:txBody>
      <dsp:txXfrm>
        <a:off x="5880792" y="6010289"/>
        <a:ext cx="1626411" cy="717430"/>
      </dsp:txXfrm>
    </dsp:sp>
    <dsp:sp modelId="{585FE9A8-D8F9-48B3-BD89-BCB8D40C3B62}">
      <dsp:nvSpPr>
        <dsp:cNvPr id="0" name=""/>
        <dsp:cNvSpPr/>
      </dsp:nvSpPr>
      <dsp:spPr>
        <a:xfrm>
          <a:off x="3492113" y="5816860"/>
          <a:ext cx="1991361" cy="1041144"/>
        </a:xfrm>
        <a:prstGeom prst="ellipse">
          <a:avLst/>
        </a:prstGeom>
        <a:gradFill rotWithShape="0">
          <a:gsLst>
            <a:gs pos="0">
              <a:schemeClr val="accent2">
                <a:hueOff val="2478452"/>
                <a:satOff val="-3091"/>
                <a:lumOff val="727"/>
                <a:alphaOff val="0"/>
                <a:tint val="50000"/>
                <a:satMod val="300000"/>
              </a:schemeClr>
            </a:gs>
            <a:gs pos="35000">
              <a:schemeClr val="accent2">
                <a:hueOff val="2478452"/>
                <a:satOff val="-3091"/>
                <a:lumOff val="727"/>
                <a:alphaOff val="0"/>
                <a:tint val="37000"/>
                <a:satMod val="300000"/>
              </a:schemeClr>
            </a:gs>
            <a:gs pos="100000">
              <a:schemeClr val="accent2">
                <a:hueOff val="2478452"/>
                <a:satOff val="-3091"/>
                <a:lumOff val="7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Roger Penrose</a:t>
          </a:r>
          <a:endParaRPr lang="en-US" sz="2800" kern="1200" dirty="0"/>
        </a:p>
      </dsp:txBody>
      <dsp:txXfrm>
        <a:off x="3783741" y="5969332"/>
        <a:ext cx="1408105" cy="736200"/>
      </dsp:txXfrm>
    </dsp:sp>
    <dsp:sp modelId="{E364F04E-E27E-B649-85E7-D7C683FB1A09}">
      <dsp:nvSpPr>
        <dsp:cNvPr id="0" name=""/>
        <dsp:cNvSpPr/>
      </dsp:nvSpPr>
      <dsp:spPr>
        <a:xfrm>
          <a:off x="554252" y="6080815"/>
          <a:ext cx="3091766" cy="690667"/>
        </a:xfrm>
        <a:prstGeom prst="ellipse">
          <a:avLst/>
        </a:prstGeom>
        <a:gradFill rotWithShape="0">
          <a:gsLst>
            <a:gs pos="0">
              <a:schemeClr val="accent2">
                <a:hueOff val="2753835"/>
                <a:satOff val="-3435"/>
                <a:lumOff val="808"/>
                <a:alphaOff val="0"/>
                <a:tint val="50000"/>
                <a:satMod val="300000"/>
              </a:schemeClr>
            </a:gs>
            <a:gs pos="35000">
              <a:schemeClr val="accent2">
                <a:hueOff val="2753835"/>
                <a:satOff val="-3435"/>
                <a:lumOff val="808"/>
                <a:alphaOff val="0"/>
                <a:tint val="37000"/>
                <a:satMod val="300000"/>
              </a:schemeClr>
            </a:gs>
            <a:gs pos="100000">
              <a:schemeClr val="accent2">
                <a:hueOff val="2753835"/>
                <a:satOff val="-3435"/>
                <a:lumOff val="8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Marita Svane</a:t>
          </a:r>
          <a:endParaRPr lang="en-US" sz="2800" kern="1200" dirty="0"/>
        </a:p>
      </dsp:txBody>
      <dsp:txXfrm>
        <a:off x="1007031" y="6181961"/>
        <a:ext cx="2186208" cy="488375"/>
      </dsp:txXfrm>
    </dsp:sp>
    <dsp:sp modelId="{258243CD-DE4C-2E44-B64C-A522B68106EC}">
      <dsp:nvSpPr>
        <dsp:cNvPr id="0" name=""/>
        <dsp:cNvSpPr/>
      </dsp:nvSpPr>
      <dsp:spPr>
        <a:xfrm>
          <a:off x="452140" y="5346700"/>
          <a:ext cx="2577696" cy="759577"/>
        </a:xfrm>
        <a:prstGeom prst="ellipse">
          <a:avLst/>
        </a:prstGeom>
        <a:gradFill rotWithShape="0">
          <a:gsLst>
            <a:gs pos="0">
              <a:schemeClr val="accent2">
                <a:hueOff val="3029219"/>
                <a:satOff val="-3778"/>
                <a:lumOff val="888"/>
                <a:alphaOff val="0"/>
                <a:tint val="50000"/>
                <a:satMod val="300000"/>
              </a:schemeClr>
            </a:gs>
            <a:gs pos="35000">
              <a:schemeClr val="accent2">
                <a:hueOff val="3029219"/>
                <a:satOff val="-3778"/>
                <a:lumOff val="888"/>
                <a:alphaOff val="0"/>
                <a:tint val="37000"/>
                <a:satMod val="300000"/>
              </a:schemeClr>
            </a:gs>
            <a:gs pos="100000">
              <a:schemeClr val="accent2">
                <a:hueOff val="3029219"/>
                <a:satOff val="-3778"/>
                <a:lumOff val="8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Henri Savall</a:t>
          </a:r>
          <a:endParaRPr lang="en-US" sz="2800" kern="1200" dirty="0"/>
        </a:p>
      </dsp:txBody>
      <dsp:txXfrm>
        <a:off x="829635" y="5457937"/>
        <a:ext cx="1822706" cy="537103"/>
      </dsp:txXfrm>
    </dsp:sp>
    <dsp:sp modelId="{E230FB75-4F6B-5F4A-BD14-FFB7199487F2}">
      <dsp:nvSpPr>
        <dsp:cNvPr id="0" name=""/>
        <dsp:cNvSpPr/>
      </dsp:nvSpPr>
      <dsp:spPr>
        <a:xfrm>
          <a:off x="497685" y="4521202"/>
          <a:ext cx="2657259" cy="977718"/>
        </a:xfrm>
        <a:prstGeom prst="ellipse">
          <a:avLst/>
        </a:prstGeom>
        <a:gradFill rotWithShape="0">
          <a:gsLst>
            <a:gs pos="0">
              <a:schemeClr val="accent2">
                <a:hueOff val="3304602"/>
                <a:satOff val="-4122"/>
                <a:lumOff val="969"/>
                <a:alphaOff val="0"/>
                <a:tint val="50000"/>
                <a:satMod val="300000"/>
              </a:schemeClr>
            </a:gs>
            <a:gs pos="35000">
              <a:schemeClr val="accent2">
                <a:hueOff val="3304602"/>
                <a:satOff val="-4122"/>
                <a:lumOff val="969"/>
                <a:alphaOff val="0"/>
                <a:tint val="37000"/>
                <a:satMod val="300000"/>
              </a:schemeClr>
            </a:gs>
            <a:gs pos="100000">
              <a:schemeClr val="accent2">
                <a:hueOff val="3304602"/>
                <a:satOff val="-4122"/>
                <a:lumOff val="9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Veronique Zardet</a:t>
          </a:r>
          <a:endParaRPr lang="en-US" sz="2400" kern="1200" dirty="0"/>
        </a:p>
      </dsp:txBody>
      <dsp:txXfrm>
        <a:off x="886832" y="4664385"/>
        <a:ext cx="1878965" cy="691352"/>
      </dsp:txXfrm>
    </dsp:sp>
    <dsp:sp modelId="{819BC320-0E3F-4F15-A919-57F70CA02FCD}">
      <dsp:nvSpPr>
        <dsp:cNvPr id="0" name=""/>
        <dsp:cNvSpPr/>
      </dsp:nvSpPr>
      <dsp:spPr>
        <a:xfrm>
          <a:off x="228449" y="3561626"/>
          <a:ext cx="2461497" cy="879579"/>
        </a:xfrm>
        <a:prstGeom prst="ellipse">
          <a:avLst/>
        </a:prstGeom>
        <a:gradFill rotWithShape="0">
          <a:gsLst>
            <a:gs pos="0">
              <a:schemeClr val="accent2">
                <a:hueOff val="3579986"/>
                <a:satOff val="-4465"/>
                <a:lumOff val="1050"/>
                <a:alphaOff val="0"/>
                <a:tint val="50000"/>
                <a:satMod val="300000"/>
              </a:schemeClr>
            </a:gs>
            <a:gs pos="35000">
              <a:schemeClr val="accent2">
                <a:hueOff val="3579986"/>
                <a:satOff val="-4465"/>
                <a:lumOff val="1050"/>
                <a:alphaOff val="0"/>
                <a:tint val="37000"/>
                <a:satMod val="300000"/>
              </a:schemeClr>
            </a:gs>
            <a:gs pos="100000">
              <a:schemeClr val="accent2">
                <a:hueOff val="3579986"/>
                <a:satOff val="-4465"/>
                <a:lumOff val="10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Jean Paul Sartre</a:t>
          </a:r>
          <a:endParaRPr lang="en-US" sz="2400" kern="1200" dirty="0"/>
        </a:p>
      </dsp:txBody>
      <dsp:txXfrm>
        <a:off x="588927" y="3690437"/>
        <a:ext cx="1740541" cy="621957"/>
      </dsp:txXfrm>
    </dsp:sp>
    <dsp:sp modelId="{8B6E1CC7-B503-164A-95A9-5A6032B4B856}">
      <dsp:nvSpPr>
        <dsp:cNvPr id="0" name=""/>
        <dsp:cNvSpPr/>
      </dsp:nvSpPr>
      <dsp:spPr>
        <a:xfrm>
          <a:off x="317521" y="2631661"/>
          <a:ext cx="1799134" cy="955587"/>
        </a:xfrm>
        <a:prstGeom prst="ellipse">
          <a:avLst/>
        </a:prstGeom>
        <a:gradFill rotWithShape="0">
          <a:gsLst>
            <a:gs pos="0">
              <a:schemeClr val="accent2">
                <a:hueOff val="3855369"/>
                <a:satOff val="-4809"/>
                <a:lumOff val="1131"/>
                <a:alphaOff val="0"/>
                <a:tint val="50000"/>
                <a:satMod val="300000"/>
              </a:schemeClr>
            </a:gs>
            <a:gs pos="35000">
              <a:schemeClr val="accent2">
                <a:hueOff val="3855369"/>
                <a:satOff val="-4809"/>
                <a:lumOff val="1131"/>
                <a:alphaOff val="0"/>
                <a:tint val="37000"/>
                <a:satMod val="300000"/>
              </a:schemeClr>
            </a:gs>
            <a:gs pos="100000">
              <a:schemeClr val="accent2">
                <a:hueOff val="3855369"/>
                <a:satOff val="-4809"/>
                <a:lumOff val="11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Jane Bennett</a:t>
          </a:r>
          <a:endParaRPr lang="en-US" sz="2000" kern="1200" dirty="0"/>
        </a:p>
      </dsp:txBody>
      <dsp:txXfrm>
        <a:off x="580998" y="2771603"/>
        <a:ext cx="1272180" cy="675703"/>
      </dsp:txXfrm>
    </dsp:sp>
    <dsp:sp modelId="{C401F228-884D-2244-9B6C-89284475D5D7}">
      <dsp:nvSpPr>
        <dsp:cNvPr id="0" name=""/>
        <dsp:cNvSpPr/>
      </dsp:nvSpPr>
      <dsp:spPr>
        <a:xfrm>
          <a:off x="317528" y="1655096"/>
          <a:ext cx="2291804" cy="982130"/>
        </a:xfrm>
        <a:prstGeom prst="ellipse">
          <a:avLst/>
        </a:prstGeom>
        <a:gradFill rotWithShape="0">
          <a:gsLst>
            <a:gs pos="0">
              <a:schemeClr val="accent2">
                <a:hueOff val="4130753"/>
                <a:satOff val="-5152"/>
                <a:lumOff val="1211"/>
                <a:alphaOff val="0"/>
                <a:tint val="50000"/>
                <a:satMod val="300000"/>
              </a:schemeClr>
            </a:gs>
            <a:gs pos="35000">
              <a:schemeClr val="accent2">
                <a:hueOff val="4130753"/>
                <a:satOff val="-5152"/>
                <a:lumOff val="1211"/>
                <a:alphaOff val="0"/>
                <a:tint val="37000"/>
                <a:satMod val="300000"/>
              </a:schemeClr>
            </a:gs>
            <a:gs pos="100000">
              <a:schemeClr val="accent2">
                <a:hueOff val="4130753"/>
                <a:satOff val="-5152"/>
                <a:lumOff val="12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Gilles Deleuze</a:t>
          </a:r>
          <a:endParaRPr lang="en-US" sz="2400" kern="1200" dirty="0"/>
        </a:p>
      </dsp:txBody>
      <dsp:txXfrm>
        <a:off x="653155" y="1798926"/>
        <a:ext cx="1620550" cy="694470"/>
      </dsp:txXfrm>
    </dsp:sp>
    <dsp:sp modelId="{E6436D3D-F0E9-624B-80BB-633D0C0F8CFF}">
      <dsp:nvSpPr>
        <dsp:cNvPr id="0" name=""/>
        <dsp:cNvSpPr/>
      </dsp:nvSpPr>
      <dsp:spPr>
        <a:xfrm>
          <a:off x="317524" y="613396"/>
          <a:ext cx="2613286" cy="997712"/>
        </a:xfrm>
        <a:prstGeom prst="ellipse">
          <a:avLst/>
        </a:prstGeom>
        <a:gradFill rotWithShape="0">
          <a:gsLst>
            <a:gs pos="0">
              <a:schemeClr val="accent2">
                <a:hueOff val="4406136"/>
                <a:satOff val="-5496"/>
                <a:lumOff val="1292"/>
                <a:alphaOff val="0"/>
                <a:tint val="50000"/>
                <a:satMod val="300000"/>
              </a:schemeClr>
            </a:gs>
            <a:gs pos="35000">
              <a:schemeClr val="accent2">
                <a:hueOff val="4406136"/>
                <a:satOff val="-5496"/>
                <a:lumOff val="1292"/>
                <a:alphaOff val="0"/>
                <a:tint val="37000"/>
                <a:satMod val="300000"/>
              </a:schemeClr>
            </a:gs>
            <a:gs pos="100000">
              <a:schemeClr val="accent2">
                <a:hueOff val="4406136"/>
                <a:satOff val="-5496"/>
                <a:lumOff val="12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Grace Ann Rosile</a:t>
          </a:r>
          <a:endParaRPr lang="en-US" sz="2400" kern="1200" dirty="0"/>
        </a:p>
      </dsp:txBody>
      <dsp:txXfrm>
        <a:off x="700231" y="759508"/>
        <a:ext cx="1847872" cy="705488"/>
      </dsp:txXfrm>
    </dsp:sp>
    <dsp:sp modelId="{3075DF85-7B6D-AA4E-A870-EBB2C40FCB61}">
      <dsp:nvSpPr>
        <dsp:cNvPr id="0" name=""/>
        <dsp:cNvSpPr/>
      </dsp:nvSpPr>
      <dsp:spPr>
        <a:xfrm>
          <a:off x="1602750" y="159284"/>
          <a:ext cx="2385831" cy="598548"/>
        </a:xfrm>
        <a:prstGeom prst="ellips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David Boje</a:t>
          </a:r>
          <a:endParaRPr lang="en-US" sz="2800" kern="1200" dirty="0"/>
        </a:p>
      </dsp:txBody>
      <dsp:txXfrm>
        <a:off x="1952147" y="246939"/>
        <a:ext cx="1687037" cy="423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1EEF-493C-4E91-89BE-3AD922D5DFEC}">
      <dsp:nvSpPr>
        <dsp:cNvPr id="0" name=""/>
        <dsp:cNvSpPr/>
      </dsp:nvSpPr>
      <dsp:spPr>
        <a:xfrm>
          <a:off x="615844" y="126418"/>
          <a:ext cx="3230252" cy="3230252"/>
        </a:xfrm>
        <a:prstGeom prst="blockArc">
          <a:avLst>
            <a:gd name="adj1" fmla="val 10214300"/>
            <a:gd name="adj2" fmla="val 18129785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6A0A-3655-4CA6-91D8-44B285A4941A}">
      <dsp:nvSpPr>
        <dsp:cNvPr id="0" name=""/>
        <dsp:cNvSpPr/>
      </dsp:nvSpPr>
      <dsp:spPr>
        <a:xfrm>
          <a:off x="576880" y="831176"/>
          <a:ext cx="3230252" cy="3230252"/>
        </a:xfrm>
        <a:prstGeom prst="blockArc">
          <a:avLst>
            <a:gd name="adj1" fmla="val 3400001"/>
            <a:gd name="adj2" fmla="val 11765446"/>
            <a:gd name="adj3" fmla="val 46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06407-956C-4DBE-95F5-60B3E34737A1}">
      <dsp:nvSpPr>
        <dsp:cNvPr id="0" name=""/>
        <dsp:cNvSpPr/>
      </dsp:nvSpPr>
      <dsp:spPr>
        <a:xfrm>
          <a:off x="2406552" y="899427"/>
          <a:ext cx="3230252" cy="3230252"/>
        </a:xfrm>
        <a:prstGeom prst="blockArc">
          <a:avLst>
            <a:gd name="adj1" fmla="val 20677193"/>
            <a:gd name="adj2" fmla="val 7656349"/>
            <a:gd name="adj3" fmla="val 46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C0B9D-C626-4352-937F-E565C32A1F1A}">
      <dsp:nvSpPr>
        <dsp:cNvPr id="0" name=""/>
        <dsp:cNvSpPr/>
      </dsp:nvSpPr>
      <dsp:spPr>
        <a:xfrm>
          <a:off x="2411112" y="46329"/>
          <a:ext cx="3230252" cy="3230252"/>
        </a:xfrm>
        <a:prstGeom prst="blockArc">
          <a:avLst>
            <a:gd name="adj1" fmla="val 13963696"/>
            <a:gd name="adj2" fmla="val 959555"/>
            <a:gd name="adj3" fmla="val 46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F0A74-5C53-4808-8A77-31B80B0E5BF6}">
      <dsp:nvSpPr>
        <dsp:cNvPr id="0" name=""/>
        <dsp:cNvSpPr/>
      </dsp:nvSpPr>
      <dsp:spPr>
        <a:xfrm>
          <a:off x="1655664" y="774558"/>
          <a:ext cx="2854032" cy="2621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073627" y="1158438"/>
        <a:ext cx="2018106" cy="1853539"/>
      </dsp:txXfrm>
    </dsp:sp>
    <dsp:sp modelId="{21E2B31A-E4B2-4ECF-88AA-8FCC85E6F254}">
      <dsp:nvSpPr>
        <dsp:cNvPr id="0" name=""/>
        <dsp:cNvSpPr/>
      </dsp:nvSpPr>
      <dsp:spPr>
        <a:xfrm>
          <a:off x="2292684" y="0"/>
          <a:ext cx="1556252" cy="8119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What is TRUE STORYTELLING </a:t>
          </a:r>
          <a:r>
            <a:rPr lang="en-US" sz="1800" b="1" kern="1200" dirty="0" smtClean="0"/>
            <a:t>now</a:t>
          </a:r>
          <a:r>
            <a:rPr lang="en-US" sz="1000" b="1" kern="1200" dirty="0" smtClean="0"/>
            <a:t>?</a:t>
          </a:r>
          <a:endParaRPr lang="en-US" sz="1000" b="1" kern="1200" dirty="0"/>
        </a:p>
      </dsp:txBody>
      <dsp:txXfrm>
        <a:off x="2520592" y="118913"/>
        <a:ext cx="1100436" cy="574160"/>
      </dsp:txXfrm>
    </dsp:sp>
    <dsp:sp modelId="{18949E23-5716-41EE-8482-AD899487C22A}">
      <dsp:nvSpPr>
        <dsp:cNvPr id="0" name=""/>
        <dsp:cNvSpPr/>
      </dsp:nvSpPr>
      <dsp:spPr>
        <a:xfrm>
          <a:off x="4922844" y="1550738"/>
          <a:ext cx="1239998" cy="10907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How to plan FUTURE?</a:t>
          </a:r>
          <a:endParaRPr lang="en-US" sz="1200" b="1" kern="1200" dirty="0"/>
        </a:p>
      </dsp:txBody>
      <dsp:txXfrm>
        <a:off x="5104438" y="1710477"/>
        <a:ext cx="876810" cy="771290"/>
      </dsp:txXfrm>
    </dsp:sp>
    <dsp:sp modelId="{585FE9A8-D8F9-48B3-BD89-BCB8D40C3B62}">
      <dsp:nvSpPr>
        <dsp:cNvPr id="0" name=""/>
        <dsp:cNvSpPr/>
      </dsp:nvSpPr>
      <dsp:spPr>
        <a:xfrm>
          <a:off x="2319421" y="3331161"/>
          <a:ext cx="1479051" cy="8665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When &amp; Where to do PROJECT</a:t>
          </a:r>
          <a:r>
            <a:rPr lang="en-US" sz="1200" b="1" kern="1200" baseline="30000" dirty="0" smtClean="0"/>
            <a:t>?</a:t>
          </a:r>
          <a:endParaRPr lang="en-US" sz="1200" b="1" kern="1200" dirty="0"/>
        </a:p>
      </dsp:txBody>
      <dsp:txXfrm>
        <a:off x="2536023" y="3458060"/>
        <a:ext cx="1045847" cy="612725"/>
      </dsp:txXfrm>
    </dsp:sp>
    <dsp:sp modelId="{819BC320-0E3F-4F15-A919-57F70CA02FCD}">
      <dsp:nvSpPr>
        <dsp:cNvPr id="0" name=""/>
        <dsp:cNvSpPr/>
      </dsp:nvSpPr>
      <dsp:spPr>
        <a:xfrm>
          <a:off x="53630" y="1564105"/>
          <a:ext cx="1245035" cy="8898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Reflect on OUTCOMES?</a:t>
          </a:r>
          <a:endParaRPr lang="en-US" sz="1200" b="1" kern="1200" dirty="0"/>
        </a:p>
      </dsp:txBody>
      <dsp:txXfrm>
        <a:off x="235961" y="1694422"/>
        <a:ext cx="880373" cy="629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1EEF-493C-4E91-89BE-3AD922D5DFEC}">
      <dsp:nvSpPr>
        <dsp:cNvPr id="0" name=""/>
        <dsp:cNvSpPr/>
      </dsp:nvSpPr>
      <dsp:spPr>
        <a:xfrm>
          <a:off x="906363" y="473362"/>
          <a:ext cx="5032780" cy="5032780"/>
        </a:xfrm>
        <a:prstGeom prst="blockArc">
          <a:avLst>
            <a:gd name="adj1" fmla="val 10605403"/>
            <a:gd name="adj2" fmla="val 17184165"/>
            <a:gd name="adj3" fmla="val 463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6A0A-3655-4CA6-91D8-44B285A4941A}">
      <dsp:nvSpPr>
        <dsp:cNvPr id="0" name=""/>
        <dsp:cNvSpPr/>
      </dsp:nvSpPr>
      <dsp:spPr>
        <a:xfrm>
          <a:off x="880990" y="990896"/>
          <a:ext cx="5032780" cy="5032780"/>
        </a:xfrm>
        <a:prstGeom prst="blockArc">
          <a:avLst>
            <a:gd name="adj1" fmla="val 4405788"/>
            <a:gd name="adj2" fmla="val 11331411"/>
            <a:gd name="adj3" fmla="val 463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06407-956C-4DBE-95F5-60B3E34737A1}">
      <dsp:nvSpPr>
        <dsp:cNvPr id="0" name=""/>
        <dsp:cNvSpPr/>
      </dsp:nvSpPr>
      <dsp:spPr>
        <a:xfrm>
          <a:off x="2341585" y="1009113"/>
          <a:ext cx="5032780" cy="5032780"/>
        </a:xfrm>
        <a:prstGeom prst="blockArc">
          <a:avLst>
            <a:gd name="adj1" fmla="val 21234295"/>
            <a:gd name="adj2" fmla="val 6479960"/>
            <a:gd name="adj3" fmla="val 463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C0B9D-C626-4352-937F-E565C32A1F1A}">
      <dsp:nvSpPr>
        <dsp:cNvPr id="0" name=""/>
        <dsp:cNvSpPr/>
      </dsp:nvSpPr>
      <dsp:spPr>
        <a:xfrm>
          <a:off x="2344871" y="457990"/>
          <a:ext cx="5032780" cy="5032780"/>
        </a:xfrm>
        <a:prstGeom prst="blockArc">
          <a:avLst>
            <a:gd name="adj1" fmla="val 15142366"/>
            <a:gd name="adj2" fmla="val 406698"/>
            <a:gd name="adj3" fmla="val 463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F0A74-5C53-4808-8A77-31B80B0E5BF6}">
      <dsp:nvSpPr>
        <dsp:cNvPr id="0" name=""/>
        <dsp:cNvSpPr/>
      </dsp:nvSpPr>
      <dsp:spPr>
        <a:xfrm>
          <a:off x="2104141" y="1148406"/>
          <a:ext cx="4440641" cy="4078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754458" y="1745692"/>
        <a:ext cx="3140007" cy="2883955"/>
      </dsp:txXfrm>
    </dsp:sp>
    <dsp:sp modelId="{21E2B31A-E4B2-4ECF-88AA-8FCC85E6F254}">
      <dsp:nvSpPr>
        <dsp:cNvPr id="0" name=""/>
        <dsp:cNvSpPr/>
      </dsp:nvSpPr>
      <dsp:spPr>
        <a:xfrm>
          <a:off x="2906190" y="0"/>
          <a:ext cx="2421401" cy="12633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Knowing</a:t>
          </a:r>
          <a:endParaRPr lang="en-US" sz="1200" b="1" kern="1200" dirty="0"/>
        </a:p>
      </dsp:txBody>
      <dsp:txXfrm>
        <a:off x="3260796" y="185018"/>
        <a:ext cx="1712189" cy="893348"/>
      </dsp:txXfrm>
    </dsp:sp>
    <dsp:sp modelId="{18949E23-5716-41EE-8482-AD899487C22A}">
      <dsp:nvSpPr>
        <dsp:cNvPr id="0" name=""/>
        <dsp:cNvSpPr/>
      </dsp:nvSpPr>
      <dsp:spPr>
        <a:xfrm>
          <a:off x="6337516" y="2415932"/>
          <a:ext cx="1929336" cy="16971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Being</a:t>
          </a:r>
          <a:endParaRPr lang="en-US" sz="4000" b="1" kern="1200" dirty="0"/>
        </a:p>
      </dsp:txBody>
      <dsp:txXfrm>
        <a:off x="6620061" y="2664473"/>
        <a:ext cx="1364246" cy="1200065"/>
      </dsp:txXfrm>
    </dsp:sp>
    <dsp:sp modelId="{585FE9A8-D8F9-48B3-BD89-BCB8D40C3B62}">
      <dsp:nvSpPr>
        <dsp:cNvPr id="0" name=""/>
        <dsp:cNvSpPr/>
      </dsp:nvSpPr>
      <dsp:spPr>
        <a:xfrm>
          <a:off x="2947765" y="5189189"/>
          <a:ext cx="2301283" cy="13482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Testing</a:t>
          </a:r>
          <a:endParaRPr lang="en-US" sz="4000" b="1" kern="1200" dirty="0"/>
        </a:p>
      </dsp:txBody>
      <dsp:txXfrm>
        <a:off x="3284780" y="5386634"/>
        <a:ext cx="1627253" cy="953349"/>
      </dsp:txXfrm>
    </dsp:sp>
    <dsp:sp modelId="{819BC320-0E3F-4F15-A919-57F70CA02FCD}">
      <dsp:nvSpPr>
        <dsp:cNvPr id="0" name=""/>
        <dsp:cNvSpPr/>
      </dsp:nvSpPr>
      <dsp:spPr>
        <a:xfrm>
          <a:off x="0" y="2436544"/>
          <a:ext cx="1937172" cy="13845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Doing</a:t>
          </a:r>
          <a:endParaRPr lang="en-US" sz="4000" b="1" kern="1200" dirty="0"/>
        </a:p>
      </dsp:txBody>
      <dsp:txXfrm>
        <a:off x="283692" y="2639307"/>
        <a:ext cx="1369788" cy="97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2D9D4-060B-B340-9CE8-C1648E4682D8}" type="datetimeFigureOut">
              <a:rPr lang="en-US" smtClean="0"/>
              <a:t>3/23/19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90CDD-7334-7445-AE7E-D39353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FA327-AAFD-684E-BCC1-F17B48D3C1B8}" type="datetimeFigureOut">
              <a:rPr lang="en-US" smtClean="0"/>
              <a:t>3/23/19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C38C9-7FA1-9045-AC80-9DC2713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page 61 in Popper’s Objective Knowledge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38C9-7FA1-9045-AC80-9DC2713016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8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7CE-0B6F-0343-B994-D02CFF133414}" type="datetime1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7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6299-EE57-A74E-B614-94C88F92355B}" type="datetime1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8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D1-6588-0A42-83AC-3E275D208E09}" type="datetime1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0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BE68-AB36-4141-9F96-0AE493F2571A}" type="datetime1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9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51B8-1058-374C-A1CE-85BE66512232}" type="datetime1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1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6139-C3BE-374C-9D12-E7CDDE725238}" type="datetime1">
              <a:rPr lang="en-US" smtClean="0"/>
              <a:t>3/23/19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4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60A2-126F-CC44-BA87-2038D4BE480F}" type="datetime1">
              <a:rPr lang="en-US" smtClean="0"/>
              <a:t>3/23/19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0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E0C2-3CBA-7E4E-ADE2-3E7114BE6CB6}" type="datetime1">
              <a:rPr lang="en-US" smtClean="0"/>
              <a:t>3/23/19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5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A37D-320C-CE48-9F14-D8E99A2418F6}" type="datetime1">
              <a:rPr lang="en-US" smtClean="0"/>
              <a:t>3/23/19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41DE-7F1D-F14C-BE6E-4628D02CA6C2}" type="datetime1">
              <a:rPr lang="en-US" smtClean="0"/>
              <a:t>3/23/19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40EC-D08A-B14D-9AED-F48BA6C6B054}" type="datetime1">
              <a:rPr lang="en-US" smtClean="0"/>
              <a:t>3/23/19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6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5B22A-0F6C-D547-9515-925C2C7B13C4}" type="datetime1">
              <a:rPr lang="en-US" smtClean="0"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8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boje.com/Canterbury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dropbox.com/sh/bd297r9f6lhgjeh/AAChF7KdZH7hvz3aGIySrTJwa?dl=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hyperlink" Target="https://www.stuff.co.nz/environment/106553853/fine-for-north-canterbury-farmer-who-cleared-70ha-of-braided-riverbed-for-commercial-gai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hyperlink" Target="https://www.dropbox.com/sh/bd297r9f6lhgjeh/AAChF7KdZH7hvz3aGIySrTJwa?dl=0" TargetMode="External"/><Relationship Id="rId7" Type="http://schemas.openxmlformats.org/officeDocument/2006/relationships/hyperlink" Target="https://davidboje.com/Canterbury" TargetMode="Externa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76" y="325502"/>
            <a:ext cx="8034824" cy="858614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What is Storytelling Science?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76" y="3895568"/>
            <a:ext cx="8034824" cy="24368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David M. Boje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Seminar for University of Canterbury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March 19, 2019</a:t>
            </a:r>
          </a:p>
          <a:p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Download book 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slides for this presentation at 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https://davidboje.com/Canterbury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93" y="1184116"/>
            <a:ext cx="2691217" cy="27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8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813"/>
            <a:ext cx="9144000" cy="51471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What went wrong in this Braided River?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6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8" y="2013651"/>
            <a:ext cx="8149841" cy="4587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North </a:t>
            </a:r>
            <a:r>
              <a:rPr lang="en-US" sz="3600" dirty="0"/>
              <a:t>Canterbury </a:t>
            </a:r>
            <a:r>
              <a:rPr lang="en-US" sz="3600" dirty="0" smtClean="0"/>
              <a:t>farmer fined for bull dozing 70ha </a:t>
            </a:r>
            <a:r>
              <a:rPr lang="en-US" sz="3600" dirty="0"/>
              <a:t>of </a:t>
            </a:r>
            <a:r>
              <a:rPr lang="en-US" sz="3600" dirty="0" smtClean="0"/>
              <a:t>Braided </a:t>
            </a:r>
            <a:r>
              <a:rPr lang="en-US" sz="3600" dirty="0"/>
              <a:t>R</a:t>
            </a:r>
            <a:r>
              <a:rPr lang="en-US" sz="3600" dirty="0" smtClean="0"/>
              <a:t>iverbed </a:t>
            </a:r>
            <a:r>
              <a:rPr lang="en-US" sz="3600" dirty="0"/>
              <a:t>for commercial </a:t>
            </a:r>
            <a:r>
              <a:rPr lang="en-US" sz="3600" dirty="0" smtClean="0"/>
              <a:t>gain </a:t>
            </a:r>
            <a:r>
              <a:rPr lang="en-US" sz="2400" dirty="0" smtClean="0"/>
              <a:t>Aug 27 2018 </a:t>
            </a:r>
            <a:r>
              <a:rPr lang="en-US" sz="2400" dirty="0" smtClean="0">
                <a:hlinkClick r:id="rId3"/>
              </a:rPr>
              <a:t>Click here to read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25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5292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What is Your Deep Theory?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475" y="1643162"/>
            <a:ext cx="883934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"We are not simply looking for truth, we are after interesting and enlightening truth after theories which offer solutions to interesting </a:t>
            </a:r>
            <a:r>
              <a:rPr lang="en-US" sz="4400" dirty="0" smtClean="0"/>
              <a:t>problems</a:t>
            </a:r>
            <a:r>
              <a:rPr lang="mr-IN" sz="4400" dirty="0" smtClean="0"/>
              <a:t>…</a:t>
            </a:r>
            <a:r>
              <a:rPr lang="en-US" sz="4400" dirty="0" smtClean="0"/>
              <a:t> </a:t>
            </a:r>
          </a:p>
          <a:p>
            <a:r>
              <a:rPr lang="en-US" sz="6000" dirty="0" smtClean="0"/>
              <a:t>we </a:t>
            </a:r>
            <a:r>
              <a:rPr lang="en-US" sz="6000" dirty="0"/>
              <a:t>are after deep </a:t>
            </a:r>
            <a:r>
              <a:rPr lang="en-US" sz="6000" dirty="0" smtClean="0"/>
              <a:t>theories</a:t>
            </a:r>
            <a:r>
              <a:rPr lang="en-US" sz="4800" dirty="0" smtClean="0"/>
              <a:t>”</a:t>
            </a:r>
          </a:p>
          <a:p>
            <a:pPr algn="r"/>
            <a:r>
              <a:rPr lang="en-US" sz="4800" dirty="0" smtClean="0"/>
              <a:t> </a:t>
            </a:r>
            <a:r>
              <a:rPr lang="en-US" sz="2800" dirty="0" smtClean="0"/>
              <a:t>(Karl Popper</a:t>
            </a:r>
            <a:r>
              <a:rPr lang="en-US" sz="2800" dirty="0"/>
              <a:t>, 1972: 55)</a:t>
            </a:r>
          </a:p>
        </p:txBody>
      </p:sp>
    </p:spTree>
    <p:extLst>
      <p:ext uri="{BB962C8B-B14F-4D97-AF65-F5344CB8AC3E}">
        <p14:creationId xmlns:p14="http://schemas.microsoft.com/office/powerpoint/2010/main" val="255381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3-15 at 7.1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1" y="564944"/>
            <a:ext cx="7741592" cy="56094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Cup Naive Muddle Popper p. 6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33" y="2137558"/>
            <a:ext cx="2763558" cy="27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7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3-15 at 7.13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6" y="254001"/>
            <a:ext cx="8380984" cy="58084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3-15 at 7.1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5" y="254000"/>
            <a:ext cx="8406885" cy="58263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3-15 at 7.12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6" y="457237"/>
            <a:ext cx="8511868" cy="58991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3-15 at 7.0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5" y="388291"/>
            <a:ext cx="8309955" cy="59680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5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3555156"/>
              </p:ext>
            </p:extLst>
          </p:nvPr>
        </p:nvGraphicFramePr>
        <p:xfrm>
          <a:off x="1497262" y="1363578"/>
          <a:ext cx="6162843" cy="419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Screen Shot 2019-03-15 at 7.22.2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6" y="308278"/>
            <a:ext cx="8524068" cy="62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3-15 at 7.3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5" y="110721"/>
            <a:ext cx="8739532" cy="6554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0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7372284"/>
              </p:ext>
            </p:extLst>
          </p:nvPr>
        </p:nvGraphicFramePr>
        <p:xfrm>
          <a:off x="276116" y="226773"/>
          <a:ext cx="8750702" cy="649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AtOnc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Waves of Grounded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0" y="1417639"/>
            <a:ext cx="8238610" cy="493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41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237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Wave Grounded Theory is </a:t>
            </a:r>
            <a:br>
              <a:rPr lang="en-US" dirty="0" smtClean="0"/>
            </a:br>
            <a:r>
              <a:rPr lang="en-US" b="1" dirty="0" smtClean="0"/>
              <a:t>Only CONFIRMING</a:t>
            </a:r>
            <a:r>
              <a:rPr lang="en-US" dirty="0" smtClean="0"/>
              <a:t> never DISCONFIRMING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146" y="1287082"/>
            <a:ext cx="9023854" cy="490807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P</a:t>
            </a:r>
            <a:r>
              <a:rPr lang="en-US" dirty="0"/>
              <a:t>. 132 is about </a:t>
            </a:r>
            <a:r>
              <a:rPr lang="en-US" b="1" dirty="0"/>
              <a:t>confirming</a:t>
            </a:r>
            <a:r>
              <a:rPr lang="en-US" dirty="0"/>
              <a:t> emergent ideas but as </a:t>
            </a:r>
            <a:r>
              <a:rPr lang="en-US" dirty="0" smtClean="0"/>
              <a:t>Charmaz </a:t>
            </a:r>
            <a:r>
              <a:rPr lang="en-US" dirty="0"/>
              <a:t>says </a:t>
            </a:r>
            <a:r>
              <a:rPr lang="en-US" dirty="0" smtClean="0"/>
              <a:t>‘Grounded Theory’</a:t>
            </a:r>
          </a:p>
          <a:p>
            <a:pPr marL="0" lvl="0" indent="0" algn="ctr">
              <a:buNone/>
            </a:pPr>
            <a:r>
              <a:rPr lang="en-US" dirty="0" smtClean="0"/>
              <a:t>“</a:t>
            </a:r>
            <a:r>
              <a:rPr lang="en-US" b="1" dirty="0"/>
              <a:t>does not equal verification</a:t>
            </a:r>
            <a:r>
              <a:rPr lang="en-US" dirty="0"/>
              <a:t>” </a:t>
            </a:r>
            <a:r>
              <a:rPr lang="en-US" dirty="0" smtClean="0"/>
              <a:t>by</a:t>
            </a:r>
          </a:p>
          <a:p>
            <a:pPr marL="0" lv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“systematic quantitative procedures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2899" y="5934670"/>
            <a:ext cx="809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Charmaz, K. (2006). </a:t>
            </a:r>
            <a:r>
              <a:rPr lang="en-US" i="1" dirty="0"/>
              <a:t>Constructing grounded theory: A practical guide through qualitative analysis</a:t>
            </a:r>
            <a:r>
              <a:rPr lang="en-US" dirty="0"/>
              <a:t>. London: Sage.</a:t>
            </a:r>
          </a:p>
        </p:txBody>
      </p:sp>
    </p:spTree>
    <p:extLst>
      <p:ext uri="{BB962C8B-B14F-4D97-AF65-F5344CB8AC3E}">
        <p14:creationId xmlns:p14="http://schemas.microsoft.com/office/powerpoint/2010/main" val="231647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F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Method?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524624"/>
              </p:ext>
            </p:extLst>
          </p:nvPr>
        </p:nvGraphicFramePr>
        <p:xfrm>
          <a:off x="203537" y="1602531"/>
          <a:ext cx="8858961" cy="4112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Document" r:id="rId3" imgW="5892800" imgH="2463800" progId="Word.Document.12">
                  <p:embed/>
                </p:oleObj>
              </mc:Choice>
              <mc:Fallback>
                <p:oleObj name="Document" r:id="rId3" imgW="5892800" imgH="246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537" y="1602531"/>
                        <a:ext cx="8858961" cy="4112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16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F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Self-Correcting Induction Methods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65" y="1600200"/>
            <a:ext cx="8753523" cy="47561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Karl Popper it is Zigzag between intuitive hypotheses and testing theories by disconfirmation, not by confirmation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For C. S. Pierce it is self-correcting induction by four tests to get closer to Truth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Henri Savall it is self-correcting by ’Agile’ intervention using </a:t>
            </a:r>
            <a:r>
              <a:rPr lang="en-US" b="1" dirty="0" smtClean="0">
                <a:solidFill>
                  <a:srgbClr val="FF0000"/>
                </a:solidFill>
              </a:rPr>
              <a:t>Peirce’s Abduction-Induction-Deduction</a:t>
            </a:r>
            <a:r>
              <a:rPr lang="en-US" dirty="0" smtClean="0"/>
              <a:t> in Scientific Method of unleashing human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F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86383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Charles Sanders Peirce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4 Tests of Self- Correcting Induction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8438"/>
            <a:ext cx="8936095" cy="5639562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/>
              <a:t>Test One: Try to dismiss the precepts</a:t>
            </a:r>
            <a:r>
              <a:rPr lang="en-US" sz="4200" b="1" dirty="0"/>
              <a:t>. </a:t>
            </a:r>
            <a:r>
              <a:rPr lang="en-US" sz="4200" dirty="0"/>
              <a:t>Given </a:t>
            </a:r>
            <a:r>
              <a:rPr lang="en-US" sz="4200" dirty="0" smtClean="0"/>
              <a:t>fallibility</a:t>
            </a:r>
            <a:r>
              <a:rPr lang="en-US" sz="4200" dirty="0"/>
              <a:t>, “the first test consists in trying to dismiss the </a:t>
            </a:r>
            <a:r>
              <a:rPr lang="en-US" sz="4200" dirty="0" smtClean="0"/>
              <a:t>precepts” as </a:t>
            </a:r>
            <a:r>
              <a:rPr lang="en-US" sz="4200" dirty="0"/>
              <a:t>as some kind of fancy or daydream. If the flow of precepts persists</a:t>
            </a:r>
            <a:r>
              <a:rPr lang="en-US" sz="4200" dirty="0" smtClean="0"/>
              <a:t>, </a:t>
            </a:r>
            <a:r>
              <a:rPr lang="en-US" sz="4200" dirty="0"/>
              <a:t>proceed to Test Two</a:t>
            </a:r>
            <a:r>
              <a:rPr lang="en-US" sz="4200" dirty="0" smtClean="0"/>
              <a:t>.</a:t>
            </a:r>
          </a:p>
          <a:p>
            <a:pPr marL="0" indent="0">
              <a:buNone/>
            </a:pPr>
            <a:endParaRPr lang="en-US" sz="4200" dirty="0"/>
          </a:p>
          <a:p>
            <a:r>
              <a:rPr lang="en-US" sz="5100" b="1" dirty="0"/>
              <a:t>Test Two: Ask other people if they see and hear the same thing</a:t>
            </a:r>
            <a:r>
              <a:rPr lang="en-US" sz="4200" b="1" dirty="0"/>
              <a:t>. </a:t>
            </a:r>
            <a:r>
              <a:rPr lang="en-US" sz="4200" dirty="0"/>
              <a:t>If </a:t>
            </a:r>
            <a:r>
              <a:rPr lang="en-US" sz="4200" dirty="0" smtClean="0"/>
              <a:t>you </a:t>
            </a:r>
            <a:r>
              <a:rPr lang="en-US" sz="4200" dirty="0"/>
              <a:t>have reason to </a:t>
            </a:r>
            <a:r>
              <a:rPr lang="en-US" sz="4200" dirty="0" smtClean="0"/>
              <a:t>suspect </a:t>
            </a:r>
            <a:r>
              <a:rPr lang="en-US" sz="4200" dirty="0"/>
              <a:t>hallucination persists, the second test consists in “asking some other person whether he [or she] sees or hears the same thing” </a:t>
            </a:r>
            <a:r>
              <a:rPr lang="en-US" sz="4200" dirty="0" smtClean="0"/>
              <a:t> </a:t>
            </a:r>
            <a:r>
              <a:rPr lang="en-US" sz="4200" dirty="0"/>
              <a:t>If several people concur </a:t>
            </a:r>
            <a:r>
              <a:rPr lang="en-US" sz="4200" dirty="0" smtClean="0"/>
              <a:t>then </a:t>
            </a:r>
            <a:r>
              <a:rPr lang="en-US" sz="4200" dirty="0"/>
              <a:t>treat the induction as conclusive, or proceed to Test Three</a:t>
            </a:r>
            <a:r>
              <a:rPr lang="en-US" sz="4200" dirty="0" smtClean="0"/>
              <a:t>.</a:t>
            </a:r>
          </a:p>
          <a:p>
            <a:pPr marL="0" indent="0">
              <a:buNone/>
            </a:pPr>
            <a:endParaRPr lang="en-US" sz="4200" dirty="0"/>
          </a:p>
          <a:p>
            <a:r>
              <a:rPr lang="en-US" sz="5000" b="1" dirty="0"/>
              <a:t>Test Three: Use your knowledge of laws of nature. </a:t>
            </a:r>
            <a:r>
              <a:rPr lang="en-US" sz="4200" dirty="0"/>
              <a:t>Some hallucinations and illusions can affect many people. The third test is surer than the first two. “I may make use of my knowledge of the laws of nature” </a:t>
            </a:r>
            <a:r>
              <a:rPr lang="en-US" sz="4200" dirty="0" smtClean="0"/>
              <a:t>  </a:t>
            </a:r>
            <a:r>
              <a:rPr lang="en-US" sz="4200" dirty="0"/>
              <a:t>(as fallible as that may be). </a:t>
            </a:r>
            <a:r>
              <a:rPr lang="en-US" sz="4200" dirty="0" smtClean="0"/>
              <a:t>Apply your </a:t>
            </a:r>
            <a:r>
              <a:rPr lang="en-US" sz="4200" dirty="0"/>
              <a:t>knowledge of the </a:t>
            </a:r>
            <a:r>
              <a:rPr lang="en-US" sz="4200" dirty="0" smtClean="0"/>
              <a:t>Nature, </a:t>
            </a:r>
            <a:r>
              <a:rPr lang="en-US" sz="4200" dirty="0"/>
              <a:t>making our observations</a:t>
            </a:r>
            <a:r>
              <a:rPr lang="en-US" sz="4200" dirty="0" smtClean="0"/>
              <a:t>.</a:t>
            </a:r>
          </a:p>
          <a:p>
            <a:pPr marL="0" indent="0">
              <a:buNone/>
            </a:pPr>
            <a:endParaRPr lang="en-US" sz="4200" dirty="0"/>
          </a:p>
          <a:p>
            <a:r>
              <a:rPr lang="en-US" sz="5000" b="1" dirty="0"/>
              <a:t>Test Four: Do experiments to see if the precept is illusory</a:t>
            </a:r>
            <a:r>
              <a:rPr lang="en-US" sz="4200" b="1" dirty="0"/>
              <a:t>. </a:t>
            </a:r>
            <a:r>
              <a:rPr lang="en-US" sz="4200" dirty="0"/>
              <a:t>There is a fourth test, and it is the surest of them all. </a:t>
            </a:r>
            <a:r>
              <a:rPr lang="en-US" sz="4200" dirty="0" smtClean="0"/>
              <a:t>“ </a:t>
            </a:r>
            <a:r>
              <a:rPr lang="en-US" sz="4200" dirty="0"/>
              <a:t>apply the test of experiment” 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Charles Sanders Peirce (Vol. 2.142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1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F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Self-Correcting Method?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F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 descr="ZigZag Self-Correcting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851"/>
            <a:ext cx="9144000" cy="64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7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F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Popper (1972: 243)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Self-Correction Formula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841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PS</a:t>
            </a:r>
            <a:r>
              <a:rPr lang="en-US" sz="4800" baseline="-25000" dirty="0"/>
              <a:t>1</a:t>
            </a:r>
            <a:r>
              <a:rPr lang="en-US" sz="4800" dirty="0"/>
              <a:t> </a:t>
            </a:r>
            <a:r>
              <a:rPr lang="en-US" sz="4800" dirty="0">
                <a:sym typeface="Wingdings"/>
              </a:rPr>
              <a:t></a:t>
            </a:r>
            <a:r>
              <a:rPr lang="en-US" sz="4800" dirty="0"/>
              <a:t> TT</a:t>
            </a:r>
            <a:r>
              <a:rPr lang="en-US" sz="4800" baseline="-25000" dirty="0"/>
              <a:t>1</a:t>
            </a:r>
            <a:r>
              <a:rPr lang="en-US" sz="4800" dirty="0"/>
              <a:t> </a:t>
            </a:r>
            <a:r>
              <a:rPr lang="en-US" sz="4800" dirty="0">
                <a:sym typeface="Wingdings"/>
              </a:rPr>
              <a:t></a:t>
            </a:r>
            <a:r>
              <a:rPr lang="en-US" sz="4800" dirty="0"/>
              <a:t> EE</a:t>
            </a:r>
            <a:r>
              <a:rPr lang="en-US" sz="4800" baseline="-25000" dirty="0"/>
              <a:t>1</a:t>
            </a:r>
            <a:r>
              <a:rPr lang="en-US" sz="4800" dirty="0"/>
              <a:t> </a:t>
            </a:r>
            <a:r>
              <a:rPr lang="en-US" sz="4800" dirty="0">
                <a:sym typeface="Wingdings"/>
              </a:rPr>
              <a:t></a:t>
            </a:r>
            <a:r>
              <a:rPr lang="en-US" sz="4800" dirty="0" smtClean="0"/>
              <a:t>PS</a:t>
            </a:r>
            <a:r>
              <a:rPr lang="en-US" sz="4800" baseline="-25000" dirty="0" smtClean="0"/>
              <a:t>2</a:t>
            </a:r>
            <a:endParaRPr lang="en-US" sz="4800" dirty="0"/>
          </a:p>
          <a:p>
            <a:r>
              <a:rPr lang="en-US" dirty="0" smtClean="0"/>
              <a:t>PS</a:t>
            </a:r>
            <a:r>
              <a:rPr lang="en-US" baseline="-25000" dirty="0" smtClean="0"/>
              <a:t>1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roblem situation, initial response</a:t>
            </a:r>
            <a:endParaRPr lang="en-US" dirty="0"/>
          </a:p>
          <a:p>
            <a:r>
              <a:rPr lang="en-US" dirty="0"/>
              <a:t>TT</a:t>
            </a:r>
            <a:r>
              <a:rPr lang="en-US" baseline="-25000" dirty="0"/>
              <a:t>1</a:t>
            </a:r>
            <a:r>
              <a:rPr lang="en-US" dirty="0"/>
              <a:t> =</a:t>
            </a:r>
            <a:r>
              <a:rPr lang="en-US" dirty="0" smtClean="0"/>
              <a:t> Tentative </a:t>
            </a:r>
            <a:r>
              <a:rPr lang="en-US" dirty="0"/>
              <a:t>theories </a:t>
            </a:r>
            <a:r>
              <a:rPr lang="en-US" dirty="0" smtClean="0"/>
              <a:t>(conjectures)</a:t>
            </a:r>
            <a:endParaRPr lang="en-US" dirty="0"/>
          </a:p>
          <a:p>
            <a:r>
              <a:rPr lang="en-US" dirty="0"/>
              <a:t>EE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E</a:t>
            </a:r>
            <a:r>
              <a:rPr lang="en-US" dirty="0" smtClean="0"/>
              <a:t>rror </a:t>
            </a:r>
            <a:r>
              <a:rPr lang="en-US" dirty="0"/>
              <a:t>elimination </a:t>
            </a:r>
            <a:r>
              <a:rPr lang="en-US" dirty="0" smtClean="0"/>
              <a:t>by testing</a:t>
            </a:r>
            <a:endParaRPr lang="en-US" dirty="0"/>
          </a:p>
          <a:p>
            <a:r>
              <a:rPr lang="en-US" dirty="0"/>
              <a:t>PS</a:t>
            </a:r>
            <a:r>
              <a:rPr lang="en-US" baseline="-25000" dirty="0"/>
              <a:t>2 </a:t>
            </a:r>
            <a:r>
              <a:rPr lang="en-US" dirty="0" smtClean="0"/>
              <a:t>= Problem situation, theories surviving refutation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F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Peircean Triad and Antenarrative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85048"/>
            <a:ext cx="8229600" cy="543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F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294" y="85596"/>
            <a:ext cx="3974353" cy="4049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Karl Popper </a:t>
            </a:r>
            <a:r>
              <a:rPr lang="en-US" sz="2400" b="1" dirty="0" smtClean="0"/>
              <a:t>(1970) </a:t>
            </a:r>
            <a:r>
              <a:rPr lang="en-US" sz="3600" b="1" dirty="0" smtClean="0"/>
              <a:t>“Evolutionary Epistemology” says Cup of Knowing lacks “force of refutation” from “critical discussion” </a:t>
            </a:r>
            <a:r>
              <a:rPr lang="en-US" sz="3600" b="1" i="0" dirty="0" smtClean="0">
                <a:latin typeface="Wingdings"/>
                <a:ea typeface="Wingdings"/>
                <a:cs typeface="Wingdings"/>
              </a:rPr>
              <a:t> </a:t>
            </a:r>
            <a:endParaRPr lang="en-US" b="1" dirty="0"/>
          </a:p>
        </p:txBody>
      </p:sp>
      <p:pic>
        <p:nvPicPr>
          <p:cNvPr id="8" name="Picture 7" descr="Cup Naive Muddle Popper p. 6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75" y="268940"/>
            <a:ext cx="4798359" cy="59764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03059" y="4349981"/>
            <a:ext cx="836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Wingdings"/>
                <a:ea typeface="Wingdings"/>
                <a:cs typeface="Wingdings"/>
              </a:rPr>
              <a:t>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403413" y="4074891"/>
            <a:ext cx="4019175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Filling cup with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Positive-only Stories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 POSITIVISM of POSITIVE SCIENCE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Movement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1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0166"/>
            <a:ext cx="9144000" cy="509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Pākehā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/>
              <a:t>New Zealander of European descent; new settler to Aotearoa New </a:t>
            </a:r>
            <a:r>
              <a:rPr lang="en-US" dirty="0" smtClean="0"/>
              <a:t>Zealand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Māori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ndigenous </a:t>
            </a:r>
            <a:r>
              <a:rPr lang="en-US" dirty="0"/>
              <a:t>people of Aotearoa New Zealand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Kaupapa Māori </a:t>
            </a:r>
            <a:r>
              <a:rPr lang="en-US" dirty="0" smtClean="0">
                <a:sym typeface="Wingdings"/>
              </a:rPr>
              <a:t> Māori approach to Native Science (see work by Love, 2019; Cajete, 2000; Rosile, 2016; Boje &amp; Rosile </a:t>
            </a:r>
            <a:r>
              <a:rPr lang="en-US" i="1" dirty="0" smtClean="0">
                <a:sym typeface="Wingdings"/>
              </a:rPr>
              <a:t>in press</a:t>
            </a:r>
            <a:r>
              <a:rPr lang="en-US" dirty="0" smtClean="0"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766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Intervention?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242884"/>
              </p:ext>
            </p:extLst>
          </p:nvPr>
        </p:nvGraphicFramePr>
        <p:xfrm>
          <a:off x="260303" y="1731166"/>
          <a:ext cx="8565105" cy="277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Document" r:id="rId3" imgW="5664200" imgH="2095500" progId="Word.Document.12">
                  <p:embed/>
                </p:oleObj>
              </mc:Choice>
              <mc:Fallback>
                <p:oleObj name="Document" r:id="rId3" imgW="5664200" imgH="209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03" y="1731166"/>
                        <a:ext cx="8565105" cy="277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6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Screen Shot 2019-03-15 at 10.3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6" y="362838"/>
            <a:ext cx="7828534" cy="5871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9871" y="4369164"/>
            <a:ext cx="304692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6193" y="2037917"/>
            <a:ext cx="2736773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7312739"/>
              </p:ext>
            </p:extLst>
          </p:nvPr>
        </p:nvGraphicFramePr>
        <p:xfrm>
          <a:off x="276115" y="184046"/>
          <a:ext cx="8266853" cy="653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AtOnc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323899"/>
              </p:ext>
            </p:extLst>
          </p:nvPr>
        </p:nvGraphicFramePr>
        <p:xfrm>
          <a:off x="166323" y="189934"/>
          <a:ext cx="8709292" cy="66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Document" r:id="rId3" imgW="5664200" imgH="4673600" progId="Word.Document.12">
                  <p:embed/>
                </p:oleObj>
              </mc:Choice>
              <mc:Fallback>
                <p:oleObj name="Document" r:id="rId3" imgW="5664200" imgH="467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323" y="189934"/>
                        <a:ext cx="8709292" cy="663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23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21 at 6.04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6699" cy="3912976"/>
          </a:xfrm>
          <a:prstGeom prst="rect">
            <a:avLst/>
          </a:prstGeom>
        </p:spPr>
      </p:pic>
      <p:pic>
        <p:nvPicPr>
          <p:cNvPr id="6" name="Picture 5" descr="Final Cover NO PLANET 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66" y="44216"/>
            <a:ext cx="3203233" cy="3868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6699" y="0"/>
            <a:ext cx="2994067" cy="406265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/>
              <a:t>Storytelling Science and Your </a:t>
            </a:r>
            <a:r>
              <a:rPr lang="en-US" b="1" cap="all" dirty="0" smtClean="0"/>
              <a:t>Dissertation</a:t>
            </a:r>
          </a:p>
          <a:p>
            <a:pPr algn="ctr"/>
            <a:endParaRPr lang="en-US" b="1" cap="all" dirty="0"/>
          </a:p>
          <a:p>
            <a:pPr algn="ctr"/>
            <a:endParaRPr lang="en-US" b="1" cap="all" dirty="0" smtClean="0"/>
          </a:p>
          <a:p>
            <a:pPr algn="ctr"/>
            <a:endParaRPr lang="en-US" b="1" cap="all" dirty="0" smtClean="0"/>
          </a:p>
          <a:p>
            <a:pPr algn="ctr"/>
            <a:endParaRPr lang="en-US" b="1" cap="all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David </a:t>
            </a:r>
            <a:r>
              <a:rPr lang="en-US" dirty="0"/>
              <a:t>M. Boje &amp; Grace Ann Rosile</a:t>
            </a:r>
          </a:p>
          <a:p>
            <a:pPr algn="ctr"/>
            <a:r>
              <a:rPr lang="en-US" sz="1400" dirty="0"/>
              <a:t>UK, US, Singapore: World Scientific</a:t>
            </a:r>
          </a:p>
          <a:p>
            <a:pPr algn="ctr"/>
            <a:r>
              <a:rPr lang="en-US" sz="1400" dirty="0"/>
              <a:t>February 21, 2019; Revised March </a:t>
            </a:r>
            <a:r>
              <a:rPr lang="en-US" sz="1400" dirty="0" smtClean="0"/>
              <a:t>19, 2019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976"/>
            <a:ext cx="4187962" cy="2945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99" y="48550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Download Storytelling Science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book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slides for this presentation at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https://davidboje.com/Canterbury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109" y="695764"/>
            <a:ext cx="1865816" cy="18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8338"/>
            <a:ext cx="9144000" cy="1191830"/>
          </a:xfrm>
        </p:spPr>
        <p:txBody>
          <a:bodyPr>
            <a:noAutofit/>
          </a:bodyPr>
          <a:lstStyle/>
          <a:p>
            <a:pPr marL="0" indent="0"/>
            <a:r>
              <a:rPr lang="en-US" sz="4000" b="1" i="1" dirty="0" smtClean="0">
                <a:solidFill>
                  <a:srgbClr val="4F6228"/>
                </a:solidFill>
              </a:rPr>
              <a:t>EXERCISE: Stand up, find partner, in one word or phrase, where is your work?</a:t>
            </a:r>
            <a:endParaRPr lang="en-US" sz="4000" b="1" i="1" dirty="0">
              <a:solidFill>
                <a:srgbClr val="4F622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4071" y="1602531"/>
            <a:ext cx="2971432" cy="4994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WAYS OF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4400" b="1" dirty="0" smtClean="0"/>
              <a:t>Knowing </a:t>
            </a:r>
          </a:p>
          <a:p>
            <a:pPr marL="0" indent="0">
              <a:buNone/>
            </a:pPr>
            <a:r>
              <a:rPr lang="en-US" sz="4400" b="1" dirty="0" smtClean="0"/>
              <a:t>Being</a:t>
            </a:r>
          </a:p>
          <a:p>
            <a:pPr marL="0" indent="0">
              <a:buNone/>
            </a:pPr>
            <a:r>
              <a:rPr lang="en-US" sz="4400" b="1" dirty="0" smtClean="0"/>
              <a:t>Doing</a:t>
            </a:r>
          </a:p>
          <a:p>
            <a:pPr marL="0" indent="0">
              <a:buNone/>
            </a:pPr>
            <a:r>
              <a:rPr lang="en-US" sz="4400" b="1" dirty="0" smtClean="0"/>
              <a:t>Testing</a:t>
            </a:r>
          </a:p>
          <a:p>
            <a:pPr marL="0" indent="0">
              <a:buNone/>
            </a:pPr>
            <a:r>
              <a:rPr lang="en-US" sz="4400" b="1" dirty="0" smtClean="0"/>
              <a:t>Intervening</a:t>
            </a:r>
            <a:endParaRPr lang="en-US" sz="4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87029" y="1602531"/>
            <a:ext cx="2930849" cy="4728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Kaupapa Māori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53014" y="1602531"/>
            <a:ext cx="2790986" cy="472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Pākehā</a:t>
            </a:r>
          </a:p>
        </p:txBody>
      </p:sp>
    </p:spTree>
    <p:extLst>
      <p:ext uri="{BB962C8B-B14F-4D97-AF65-F5344CB8AC3E}">
        <p14:creationId xmlns:p14="http://schemas.microsoft.com/office/powerpoint/2010/main" val="229345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805110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88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41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Karl Popper Lecture</a:t>
            </a:r>
            <a:r>
              <a:rPr lang="en-US" dirty="0" smtClean="0"/>
              <a:t>, New Zealand 1940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71" y="858054"/>
            <a:ext cx="5740424" cy="311299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71" y="3971048"/>
            <a:ext cx="5770460" cy="27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8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807617"/>
              </p:ext>
            </p:extLst>
          </p:nvPr>
        </p:nvGraphicFramePr>
        <p:xfrm>
          <a:off x="-1" y="247137"/>
          <a:ext cx="9144001" cy="659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cument" r:id="rId3" imgW="5664200" imgH="4673600" progId="Word.Document.12">
                  <p:embed/>
                </p:oleObj>
              </mc:Choice>
              <mc:Fallback>
                <p:oleObj name="Document" r:id="rId3" imgW="5664200" imgH="467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247137"/>
                        <a:ext cx="9144001" cy="6599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46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711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Braided </a:t>
            </a:r>
            <a:r>
              <a:rPr lang="en-US" sz="4800" b="1" i="1" dirty="0">
                <a:solidFill>
                  <a:srgbClr val="FF0000"/>
                </a:solidFill>
              </a:rPr>
              <a:t>River ‘He Awa Whiria</a:t>
            </a:r>
            <a:r>
              <a:rPr lang="en-US" sz="4800" b="1" i="1" dirty="0" smtClean="0">
                <a:solidFill>
                  <a:srgbClr val="FF0000"/>
                </a:solidFill>
              </a:rPr>
              <a:t>’ Storytelling Science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336112"/>
            <a:ext cx="6985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5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998" y="18403"/>
            <a:ext cx="8229600" cy="676845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Popper’s (2008) Spirit of Cooperation fits it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9553"/>
            <a:ext cx="890370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Macfarlane (2012: 205) </a:t>
            </a:r>
            <a:r>
              <a:rPr lang="en-US" sz="4400" dirty="0" smtClean="0">
                <a:sym typeface="Wingdings"/>
              </a:rPr>
              <a:t></a:t>
            </a:r>
            <a:r>
              <a:rPr lang="en-US" sz="4400" dirty="0" smtClean="0"/>
              <a:t>“</a:t>
            </a:r>
            <a:r>
              <a:rPr lang="en-US" sz="4400" dirty="0"/>
              <a:t>promotes the blending of clinical and cultural streams of knowledge (affectionately named ‘Tō Tātou Waka’ – Our Canoe</a:t>
            </a:r>
            <a:r>
              <a:rPr lang="en-US" sz="4400" dirty="0" smtClean="0"/>
              <a:t>)</a:t>
            </a:r>
            <a:r>
              <a:rPr lang="mr-IN" sz="4400" dirty="0" smtClean="0"/>
              <a:t>…</a:t>
            </a:r>
            <a:r>
              <a:rPr lang="en-US" sz="4400" dirty="0" smtClean="0"/>
              <a:t>appropriately” named: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“‘</a:t>
            </a:r>
            <a:r>
              <a:rPr lang="en-US" sz="5400" b="1" dirty="0">
                <a:solidFill>
                  <a:srgbClr val="FF0000"/>
                </a:solidFill>
              </a:rPr>
              <a:t>He Awa Whiria’ – 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The </a:t>
            </a:r>
            <a:r>
              <a:rPr lang="en-US" sz="5400" b="1" dirty="0">
                <a:solidFill>
                  <a:srgbClr val="FF0000"/>
                </a:solidFill>
              </a:rPr>
              <a:t>Braided </a:t>
            </a:r>
            <a:r>
              <a:rPr lang="en-US" sz="5400" b="1" dirty="0" smtClean="0">
                <a:solidFill>
                  <a:srgbClr val="FF0000"/>
                </a:solidFill>
              </a:rPr>
              <a:t>Rivers”</a:t>
            </a:r>
            <a:r>
              <a:rPr lang="en-US" sz="5400" b="1" dirty="0" smtClean="0">
                <a:solidFill>
                  <a:srgbClr val="FF0000"/>
                </a:solidFill>
                <a:effectLst/>
              </a:rPr>
              <a:t> </a:t>
            </a:r>
            <a:endParaRPr lang="en-US" sz="3600" b="1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88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865</Words>
  <Application>Microsoft Macintosh PowerPoint</Application>
  <PresentationFormat>On-screen Show (4:3)</PresentationFormat>
  <Paragraphs>156</Paragraphs>
  <Slides>34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Document</vt:lpstr>
      <vt:lpstr>What is Storytelling Science?</vt:lpstr>
      <vt:lpstr>PowerPoint Presentation</vt:lpstr>
      <vt:lpstr>Some Definitions</vt:lpstr>
      <vt:lpstr>EXERCISE: Stand up, find partner, in one word or phrase, where is your work?</vt:lpstr>
      <vt:lpstr>PowerPoint Presentation</vt:lpstr>
      <vt:lpstr>Karl Popper Lecture, New Zealand 1940</vt:lpstr>
      <vt:lpstr>PowerPoint Presentation</vt:lpstr>
      <vt:lpstr>Braided River ‘He Awa Whiria’ Storytelling Science</vt:lpstr>
      <vt:lpstr>Popper’s (2008) Spirit of Cooperation fits it</vt:lpstr>
      <vt:lpstr>What went wrong in this Braided River?</vt:lpstr>
      <vt:lpstr>PowerPoint Presentation</vt:lpstr>
      <vt:lpstr>What is Your Deep Theory?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Waves of Grounded Theory</vt:lpstr>
      <vt:lpstr>3rd Wave Grounded Theory is  Only CONFIRMING never DISCONFIRMING</vt:lpstr>
      <vt:lpstr>What is Your Method?</vt:lpstr>
      <vt:lpstr>Self-Correcting Induction Methods</vt:lpstr>
      <vt:lpstr>Charles Sanders Peirce  4 Tests of Self- Correcting Induction</vt:lpstr>
      <vt:lpstr>What is Self-Correcting Method?</vt:lpstr>
      <vt:lpstr>PowerPoint Presentation</vt:lpstr>
      <vt:lpstr>Popper (1972: 243)  Self-Correction Formula</vt:lpstr>
      <vt:lpstr>Peircean Triad and Antenarrative</vt:lpstr>
      <vt:lpstr>PowerPoint Presentation</vt:lpstr>
      <vt:lpstr>What is your Intervention?</vt:lpstr>
      <vt:lpstr>PowerPoint Presentation</vt:lpstr>
      <vt:lpstr>PowerPoint Presentation</vt:lpstr>
      <vt:lpstr>PowerPoint Presentation</vt:lpstr>
      <vt:lpstr>PowerPoint Presentation</vt:lpstr>
    </vt:vector>
  </TitlesOfParts>
  <Company>NMSU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Boje</dc:creator>
  <cp:lastModifiedBy>David Boje</cp:lastModifiedBy>
  <cp:revision>55</cp:revision>
  <dcterms:created xsi:type="dcterms:W3CDTF">2019-03-14T18:26:57Z</dcterms:created>
  <dcterms:modified xsi:type="dcterms:W3CDTF">2019-03-22T18:49:25Z</dcterms:modified>
</cp:coreProperties>
</file>