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9" r:id="rId2"/>
    <p:sldId id="261" r:id="rId3"/>
    <p:sldId id="273" r:id="rId4"/>
    <p:sldId id="272" r:id="rId5"/>
    <p:sldId id="262" r:id="rId6"/>
    <p:sldId id="274" r:id="rId7"/>
    <p:sldId id="263" r:id="rId8"/>
    <p:sldId id="264" r:id="rId9"/>
    <p:sldId id="266" r:id="rId10"/>
    <p:sldId id="271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  <p14:sldId id="273"/>
            <p14:sldId id="272"/>
          </p14:sldIdLst>
        </p14:section>
        <p14:section name="Status Update" id="{521DEF98-8796-4632-831A-16252E9A6054}">
          <p14:sldIdLst>
            <p14:sldId id="262"/>
            <p14:sldId id="274"/>
            <p14:sldId id="263"/>
          </p14:sldIdLst>
        </p14:section>
        <p14:section name="Timeline" id="{CF24EBA6-C924-424D-AC31-A4B9992A87E0}">
          <p14:sldIdLst>
            <p14:sldId id="264"/>
            <p14:sldId id="266"/>
            <p14:sldId id="271"/>
          </p14:sldIdLst>
        </p14:section>
        <p14:section name="Next Steps and Action Items" id="{C24C98EC-938D-4034-8DB8-5E8DBF16E3CB}">
          <p14:sldIdLst>
            <p14:sldId id="267"/>
            <p14:sldId id="268"/>
          </p14:sldIdLst>
        </p14:section>
        <p14:section name="Appendix" id="{E35CCD6A-2288-476E-BC93-C75323AE1F32}">
          <p14:sldIdLst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66634" autoAdjust="0"/>
  </p:normalViewPr>
  <p:slideViewPr>
    <p:cSldViewPr>
      <p:cViewPr varScale="1">
        <p:scale>
          <a:sx n="55" d="100"/>
          <a:sy n="55" d="100"/>
        </p:scale>
        <p:origin x="-904" y="-10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smtClean="0"/>
            <a:t>Milestone 1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smtClean="0"/>
            <a:t>Milestone 2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2000" smtClean="0"/>
            <a:t>Milestone 3</a:t>
          </a:r>
          <a:endParaRPr lang="en-US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2000" dirty="0" smtClean="0"/>
            <a:t>Date 1</a:t>
          </a:r>
          <a:endParaRPr lang="en-US" sz="20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2000" dirty="0" smtClean="0"/>
            <a:t>Date 2</a:t>
          </a:r>
          <a:endParaRPr lang="en-US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n-US" sz="2000" smtClean="0"/>
            <a:t>Milestone 4</a:t>
          </a:r>
          <a:endParaRPr lang="en-US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n-US" sz="2000" dirty="0" smtClean="0"/>
            <a:t>Date 4</a:t>
          </a:r>
          <a:endParaRPr lang="en-US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n-US" sz="2000" dirty="0" smtClean="0"/>
            <a:t>Date 3</a:t>
          </a:r>
          <a:endParaRPr lang="en-US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2583541F-F162-483D-B9B2-385C14B7D6E2}" type="presOf" srcId="{9898FE38-DE6C-46BA-8D32-D767674AD978}" destId="{5E71A06C-9747-4CAE-BA21-E9C2A4D6678D}" srcOrd="0" destOrd="1" presId="urn:microsoft.com/office/officeart/2005/8/layout/arrow2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6686FD9E-DB1E-41A9-BB5F-188F3F8748F3}" type="presOf" srcId="{A39C9339-F7BC-4A9F-AF8A-3B9741B27413}" destId="{48F9B62B-8095-40B1-882D-7B164B0C8B69}" srcOrd="0" destOrd="1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DF899A6-3BC3-4400-9E4F-5AFB1A844A3B}" type="presOf" srcId="{BAD6DE81-DE4F-40EF-8526-A8F127A4BE33}" destId="{DB2CD8C7-A5B3-49A1-81CC-0EEDDDF3DB4E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F0DD8F9B-E674-4A01-8891-20D1632F36B0}" type="presOf" srcId="{5175B6B0-3CA6-4535-A09B-108E0999A356}" destId="{389CF004-91C6-4868-93F7-537D5C97980B}" srcOrd="0" destOrd="1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en-US" sz="2800" dirty="0" smtClean="0"/>
            <a:t>Date 1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en-US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en-US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en-US" sz="2800" dirty="0" smtClean="0"/>
            <a:t>Date 2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en-US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en-US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en-US" sz="2800" dirty="0" smtClean="0"/>
            <a:t>Date 3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en-US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en-US" sz="2800"/>
        </a:p>
      </dgm:t>
    </dgm:pt>
    <dgm:pt modelId="{E731978B-F94B-47D7-AFDE-5668EE8523C9}">
      <dgm:prSet custT="1"/>
      <dgm:spPr/>
      <dgm:t>
        <a:bodyPr/>
        <a:lstStyle/>
        <a:p>
          <a:r>
            <a:rPr lang="en-US" sz="2800" dirty="0" smtClean="0"/>
            <a:t>Date 4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en-US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en-US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AB35D-7F85-4F08-9397-AA61FB00442A}" type="pres">
      <dgm:prSet presAssocID="{7BF07599-40A3-43F8-B74C-B9C9D197B9C8}" presName="parTxOnly" presStyleLbl="node1" presStyleIdx="0" presStyleCnt="4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en-US"/>
        </a:p>
      </dgm:t>
    </dgm:pt>
    <dgm:pt modelId="{43FF70E3-3B35-4DF9-A907-606680DFC178}" type="pres">
      <dgm:prSet presAssocID="{964A18CD-1B5D-4A7E-B182-2927E17348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en-US"/>
        </a:p>
      </dgm:t>
    </dgm:pt>
    <dgm:pt modelId="{40E75915-E9B1-4ABD-839B-3CFD5E25D23D}" type="pres">
      <dgm:prSet presAssocID="{25761703-EE26-4CA8-B049-3F157889CE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en-US"/>
        </a:p>
      </dgm:t>
    </dgm:pt>
    <dgm:pt modelId="{D3FAEA15-74EA-44F0-B324-8062485B62BB}" type="pres">
      <dgm:prSet presAssocID="{E731978B-F94B-47D7-AFDE-5668EE8523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4256C-D0C1-4AE8-86E1-FCDD98CAED57}" type="presOf" srcId="{7BF07599-40A3-43F8-B74C-B9C9D197B9C8}" destId="{372AB35D-7F85-4F08-9397-AA61FB00442A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DC056326-DA74-4287-8DA6-B9ACBF790071}" type="presOf" srcId="{E731978B-F94B-47D7-AFDE-5668EE8523C9}" destId="{D3FAEA15-74EA-44F0-B324-8062485B62BB}" srcOrd="0" destOrd="0" presId="urn:microsoft.com/office/officeart/2005/8/layout/chevron1"/>
    <dgm:cxn modelId="{61E93191-42D8-4310-AABD-F14895C93665}" type="presOf" srcId="{25761703-EE26-4CA8-B049-3F157889CE06}" destId="{40E75915-E9B1-4ABD-839B-3CFD5E25D23D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BD3BC0C-F340-45F1-84AE-4BCFD4CE153D}" type="presOf" srcId="{964A18CD-1B5D-4A7E-B182-2927E17348E0}" destId="{43FF70E3-3B35-4DF9-A907-606680DFC178}" srcOrd="0" destOrd="0" presId="urn:microsoft.com/office/officeart/2005/8/layout/chevron1"/>
    <dgm:cxn modelId="{682E7548-4AF8-4921-B629-7B3FC43AEF53}" type="presOf" srcId="{8BBD982B-F274-4BA3-8F19-028AA15117A4}" destId="{83BF0D0E-CEE2-4D71-A59A-24428141268C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80D22C6-B6D2-4FD3-9121-2EFE14CE7E5B}" type="presParOf" srcId="{83BF0D0E-CEE2-4D71-A59A-24428141268C}" destId="{372AB35D-7F85-4F08-9397-AA61FB00442A}" srcOrd="0" destOrd="0" presId="urn:microsoft.com/office/officeart/2005/8/layout/chevron1"/>
    <dgm:cxn modelId="{83DC8695-2CAB-4356-AF12-3890FCC37D91}" type="presParOf" srcId="{83BF0D0E-CEE2-4D71-A59A-24428141268C}" destId="{1F777585-BE73-4FF0-B2F3-AF881F23F55D}" srcOrd="1" destOrd="0" presId="urn:microsoft.com/office/officeart/2005/8/layout/chevron1"/>
    <dgm:cxn modelId="{E1FB86A3-FC17-4D1C-A8E8-927A844C29BA}" type="presParOf" srcId="{83BF0D0E-CEE2-4D71-A59A-24428141268C}" destId="{43FF70E3-3B35-4DF9-A907-606680DFC178}" srcOrd="2" destOrd="0" presId="urn:microsoft.com/office/officeart/2005/8/layout/chevron1"/>
    <dgm:cxn modelId="{F99CD650-CFFC-4CDB-996A-F855E8179997}" type="presParOf" srcId="{83BF0D0E-CEE2-4D71-A59A-24428141268C}" destId="{9A80ACDF-AC15-4B39-99F9-7A6A02E1B5CD}" srcOrd="3" destOrd="0" presId="urn:microsoft.com/office/officeart/2005/8/layout/chevron1"/>
    <dgm:cxn modelId="{C6FA9EBA-14A9-48E5-B9BB-DA02EF6648A3}" type="presParOf" srcId="{83BF0D0E-CEE2-4D71-A59A-24428141268C}" destId="{40E75915-E9B1-4ABD-839B-3CFD5E25D23D}" srcOrd="4" destOrd="0" presId="urn:microsoft.com/office/officeart/2005/8/layout/chevron1"/>
    <dgm:cxn modelId="{AE8E3189-1669-4505-AC2F-437FB7BD0243}" type="presParOf" srcId="{83BF0D0E-CEE2-4D71-A59A-24428141268C}" destId="{3AD7AFE4-5A8A-4232-8024-F2443FC198F5}" srcOrd="5" destOrd="0" presId="urn:microsoft.com/office/officeart/2005/8/layout/chevron1"/>
    <dgm:cxn modelId="{0FAD4CD9-20C3-45A0-9911-6E5A4EDE3749}" type="presParOf" srcId="{83BF0D0E-CEE2-4D71-A59A-24428141268C}" destId="{D3FAEA15-74EA-44F0-B324-8062485B62B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hProcess1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en-US" sz="2800" dirty="0" smtClean="0"/>
            <a:t>Date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en-US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en-US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en-US" sz="2800" dirty="0" smtClean="0"/>
            <a:t>Date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en-US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en-US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en-US" sz="2800" dirty="0" smtClean="0"/>
            <a:t>Date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en-US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en-US" sz="2800"/>
        </a:p>
      </dgm:t>
    </dgm:pt>
    <dgm:pt modelId="{E731978B-F94B-47D7-AFDE-5668EE8523C9}">
      <dgm:prSet custT="1"/>
      <dgm:spPr/>
      <dgm:t>
        <a:bodyPr/>
        <a:lstStyle/>
        <a:p>
          <a:r>
            <a:rPr lang="en-US" sz="2800" dirty="0" smtClean="0"/>
            <a:t>Date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en-US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en-US" sz="2800"/>
        </a:p>
      </dgm:t>
    </dgm:pt>
    <dgm:pt modelId="{EEF78DF5-8555-476E-9DA5-D85EF5BED6E8}" type="pres">
      <dgm:prSet presAssocID="{8BBD982B-F274-4BA3-8F19-028AA1511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6FE858-264F-439B-A7F3-F2D942865AB2}" type="pres">
      <dgm:prSet presAssocID="{8BBD982B-F274-4BA3-8F19-028AA15117A4}" presName="arrow" presStyleLbl="bgShp" presStyleIdx="0" presStyleCnt="1"/>
      <dgm:spPr/>
      <dgm:t>
        <a:bodyPr/>
        <a:lstStyle/>
        <a:p>
          <a:endParaRPr lang="en-US"/>
        </a:p>
      </dgm:t>
    </dgm:pt>
    <dgm:pt modelId="{87E660A6-41AE-47B5-B5DB-2BCA0E69D34C}" type="pres">
      <dgm:prSet presAssocID="{8BBD982B-F274-4BA3-8F19-028AA15117A4}" presName="points" presStyleCnt="0"/>
      <dgm:spPr/>
      <dgm:t>
        <a:bodyPr/>
        <a:lstStyle/>
        <a:p>
          <a:endParaRPr lang="en-US"/>
        </a:p>
      </dgm:t>
    </dgm:pt>
    <dgm:pt modelId="{37CB465F-30A1-4518-9EE2-375040D01803}" type="pres">
      <dgm:prSet presAssocID="{7BF07599-40A3-43F8-B74C-B9C9D197B9C8}" presName="compositeA" presStyleCnt="0"/>
      <dgm:spPr/>
      <dgm:t>
        <a:bodyPr/>
        <a:lstStyle/>
        <a:p>
          <a:endParaRPr lang="en-US"/>
        </a:p>
      </dgm:t>
    </dgm:pt>
    <dgm:pt modelId="{AA799FD6-0207-48F1-ADAD-3355FC46945A}" type="pres">
      <dgm:prSet presAssocID="{7BF07599-40A3-43F8-B74C-B9C9D197B9C8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6B13-5617-411F-BE63-A67F88290066}" type="pres">
      <dgm:prSet presAssocID="{7BF07599-40A3-43F8-B74C-B9C9D197B9C8}" presName="circleA" presStyleLbl="node1" presStyleIdx="0" presStyleCnt="4"/>
      <dgm:spPr/>
      <dgm:t>
        <a:bodyPr/>
        <a:lstStyle/>
        <a:p>
          <a:endParaRPr lang="en-US"/>
        </a:p>
      </dgm:t>
    </dgm:pt>
    <dgm:pt modelId="{0CC89B04-9CEF-4869-B0CA-58C2AD8B8485}" type="pres">
      <dgm:prSet presAssocID="{7BF07599-40A3-43F8-B74C-B9C9D197B9C8}" presName="spaceA" presStyleCnt="0"/>
      <dgm:spPr/>
      <dgm:t>
        <a:bodyPr/>
        <a:lstStyle/>
        <a:p>
          <a:endParaRPr lang="en-US"/>
        </a:p>
      </dgm:t>
    </dgm:pt>
    <dgm:pt modelId="{D085B67C-45D3-460A-9664-56A29A600847}" type="pres">
      <dgm:prSet presAssocID="{347A4B58-92E3-49B2-BBF5-15BF5A0F478B}" presName="space" presStyleCnt="0"/>
      <dgm:spPr/>
      <dgm:t>
        <a:bodyPr/>
        <a:lstStyle/>
        <a:p>
          <a:endParaRPr lang="en-US"/>
        </a:p>
      </dgm:t>
    </dgm:pt>
    <dgm:pt modelId="{09DFFEDB-7062-4AE6-A12C-C10D24F8F5AA}" type="pres">
      <dgm:prSet presAssocID="{964A18CD-1B5D-4A7E-B182-2927E17348E0}" presName="compositeB" presStyleCnt="0"/>
      <dgm:spPr/>
      <dgm:t>
        <a:bodyPr/>
        <a:lstStyle/>
        <a:p>
          <a:endParaRPr lang="en-US"/>
        </a:p>
      </dgm:t>
    </dgm:pt>
    <dgm:pt modelId="{6C4584D8-4BEC-45D8-BF53-95F5FB761D06}" type="pres">
      <dgm:prSet presAssocID="{964A18CD-1B5D-4A7E-B182-2927E17348E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2D6EF-B61D-42B7-AE89-70B64669FED2}" type="pres">
      <dgm:prSet presAssocID="{964A18CD-1B5D-4A7E-B182-2927E17348E0}" presName="circleB" presStyleLbl="node1" presStyleIdx="1" presStyleCnt="4"/>
      <dgm:spPr/>
      <dgm:t>
        <a:bodyPr/>
        <a:lstStyle/>
        <a:p>
          <a:endParaRPr lang="en-US"/>
        </a:p>
      </dgm:t>
    </dgm:pt>
    <dgm:pt modelId="{B28D9186-FA55-40ED-80AF-72E3004B87AE}" type="pres">
      <dgm:prSet presAssocID="{964A18CD-1B5D-4A7E-B182-2927E17348E0}" presName="spaceB" presStyleCnt="0"/>
      <dgm:spPr/>
      <dgm:t>
        <a:bodyPr/>
        <a:lstStyle/>
        <a:p>
          <a:endParaRPr lang="en-US"/>
        </a:p>
      </dgm:t>
    </dgm:pt>
    <dgm:pt modelId="{50243AC6-D906-4840-AD97-5C1D75B769B9}" type="pres">
      <dgm:prSet presAssocID="{63F601AF-EA35-4E0A-A9D9-C60ACFB6BC55}" presName="space" presStyleCnt="0"/>
      <dgm:spPr/>
      <dgm:t>
        <a:bodyPr/>
        <a:lstStyle/>
        <a:p>
          <a:endParaRPr lang="en-US"/>
        </a:p>
      </dgm:t>
    </dgm:pt>
    <dgm:pt modelId="{35371866-428A-4E11-B6FC-0182E3D73103}" type="pres">
      <dgm:prSet presAssocID="{25761703-EE26-4CA8-B049-3F157889CE06}" presName="compositeA" presStyleCnt="0"/>
      <dgm:spPr/>
      <dgm:t>
        <a:bodyPr/>
        <a:lstStyle/>
        <a:p>
          <a:endParaRPr lang="en-US"/>
        </a:p>
      </dgm:t>
    </dgm:pt>
    <dgm:pt modelId="{5E3B8E9D-BC81-4E4F-9ACC-A20F37470DE3}" type="pres">
      <dgm:prSet presAssocID="{25761703-EE26-4CA8-B049-3F157889CE0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4D718-41DE-4EC6-89B3-1BC0F2118D8D}" type="pres">
      <dgm:prSet presAssocID="{25761703-EE26-4CA8-B049-3F157889CE06}" presName="circleA" presStyleLbl="node1" presStyleIdx="2" presStyleCnt="4"/>
      <dgm:spPr/>
      <dgm:t>
        <a:bodyPr/>
        <a:lstStyle/>
        <a:p>
          <a:endParaRPr lang="en-US"/>
        </a:p>
      </dgm:t>
    </dgm:pt>
    <dgm:pt modelId="{C092028C-1B4F-45E2-AB17-28912BEB14C5}" type="pres">
      <dgm:prSet presAssocID="{25761703-EE26-4CA8-B049-3F157889CE06}" presName="spaceA" presStyleCnt="0"/>
      <dgm:spPr/>
      <dgm:t>
        <a:bodyPr/>
        <a:lstStyle/>
        <a:p>
          <a:endParaRPr lang="en-US"/>
        </a:p>
      </dgm:t>
    </dgm:pt>
    <dgm:pt modelId="{1E2E6F51-926B-4F03-9367-6D351E425C88}" type="pres">
      <dgm:prSet presAssocID="{B74F6A51-714F-4AA7-B42B-E7F20847B954}" presName="space" presStyleCnt="0"/>
      <dgm:spPr/>
      <dgm:t>
        <a:bodyPr/>
        <a:lstStyle/>
        <a:p>
          <a:endParaRPr lang="en-US"/>
        </a:p>
      </dgm:t>
    </dgm:pt>
    <dgm:pt modelId="{CD509ED5-03A1-4B9C-B534-6F814AA44F4D}" type="pres">
      <dgm:prSet presAssocID="{E731978B-F94B-47D7-AFDE-5668EE8523C9}" presName="compositeB" presStyleCnt="0"/>
      <dgm:spPr/>
      <dgm:t>
        <a:bodyPr/>
        <a:lstStyle/>
        <a:p>
          <a:endParaRPr lang="en-US"/>
        </a:p>
      </dgm:t>
    </dgm:pt>
    <dgm:pt modelId="{CC9E38FE-BB68-46C2-BB82-E10F260603D4}" type="pres">
      <dgm:prSet presAssocID="{E731978B-F94B-47D7-AFDE-5668EE8523C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EB6B7-19A7-4A3E-B4B9-2E001F38EFC6}" type="pres">
      <dgm:prSet presAssocID="{E731978B-F94B-47D7-AFDE-5668EE8523C9}" presName="circleB" presStyleLbl="node1" presStyleIdx="3" presStyleCnt="4"/>
      <dgm:spPr/>
      <dgm:t>
        <a:bodyPr/>
        <a:lstStyle/>
        <a:p>
          <a:endParaRPr lang="en-US"/>
        </a:p>
      </dgm:t>
    </dgm:pt>
    <dgm:pt modelId="{75FA7B76-ECBC-491B-BF17-1B5DC3384E4E}" type="pres">
      <dgm:prSet presAssocID="{E731978B-F94B-47D7-AFDE-5668EE8523C9}" presName="spaceB" presStyleCnt="0"/>
      <dgm:spPr/>
      <dgm:t>
        <a:bodyPr/>
        <a:lstStyle/>
        <a:p>
          <a:endParaRPr lang="en-US"/>
        </a:p>
      </dgm:t>
    </dgm:pt>
  </dgm:ptLst>
  <dgm:cxnLst>
    <dgm:cxn modelId="{C3671019-4C51-478E-97FD-AA82732B6E21}" type="presOf" srcId="{8BBD982B-F274-4BA3-8F19-028AA15117A4}" destId="{EEF78DF5-8555-476E-9DA5-D85EF5BED6E8}" srcOrd="0" destOrd="0" presId="urn:microsoft.com/office/officeart/2005/8/layout/hProcess1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30F2B205-4630-411F-AED5-DA0A0AAA52C0}" type="presOf" srcId="{7BF07599-40A3-43F8-B74C-B9C9D197B9C8}" destId="{AA799FD6-0207-48F1-ADAD-3355FC46945A}" srcOrd="0" destOrd="0" presId="urn:microsoft.com/office/officeart/2005/8/layout/hProcess11"/>
    <dgm:cxn modelId="{93769B07-ABFE-4B45-833E-5B1A02189767}" type="presOf" srcId="{964A18CD-1B5D-4A7E-B182-2927E17348E0}" destId="{6C4584D8-4BEC-45D8-BF53-95F5FB761D06}" srcOrd="0" destOrd="0" presId="urn:microsoft.com/office/officeart/2005/8/layout/hProcess11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05A762CA-2338-49E7-9143-C61E7B8538EC}" type="presOf" srcId="{25761703-EE26-4CA8-B049-3F157889CE06}" destId="{5E3B8E9D-BC81-4E4F-9ACC-A20F37470DE3}" srcOrd="0" destOrd="0" presId="urn:microsoft.com/office/officeart/2005/8/layout/hProcess11"/>
    <dgm:cxn modelId="{8836F067-7F89-4643-B69E-B88FECB7DB20}" type="presOf" srcId="{E731978B-F94B-47D7-AFDE-5668EE8523C9}" destId="{CC9E38FE-BB68-46C2-BB82-E10F260603D4}" srcOrd="0" destOrd="0" presId="urn:microsoft.com/office/officeart/2005/8/layout/hProcess1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5119A4D-832A-44E0-8F7F-63F8A237346C}" type="presParOf" srcId="{EEF78DF5-8555-476E-9DA5-D85EF5BED6E8}" destId="{026FE858-264F-439B-A7F3-F2D942865AB2}" srcOrd="0" destOrd="0" presId="urn:microsoft.com/office/officeart/2005/8/layout/hProcess11"/>
    <dgm:cxn modelId="{C592AFA0-ACF9-4382-92B7-04D89830BAB0}" type="presParOf" srcId="{EEF78DF5-8555-476E-9DA5-D85EF5BED6E8}" destId="{87E660A6-41AE-47B5-B5DB-2BCA0E69D34C}" srcOrd="1" destOrd="0" presId="urn:microsoft.com/office/officeart/2005/8/layout/hProcess11"/>
    <dgm:cxn modelId="{804E761A-27A1-4A4D-B9E0-F94C6DA5CB2F}" type="presParOf" srcId="{87E660A6-41AE-47B5-B5DB-2BCA0E69D34C}" destId="{37CB465F-30A1-4518-9EE2-375040D01803}" srcOrd="0" destOrd="0" presId="urn:microsoft.com/office/officeart/2005/8/layout/hProcess11"/>
    <dgm:cxn modelId="{585B43CD-A0FE-485F-9B0B-3112F334F9B0}" type="presParOf" srcId="{37CB465F-30A1-4518-9EE2-375040D01803}" destId="{AA799FD6-0207-48F1-ADAD-3355FC46945A}" srcOrd="0" destOrd="0" presId="urn:microsoft.com/office/officeart/2005/8/layout/hProcess11"/>
    <dgm:cxn modelId="{FEADDDA5-62D2-4FD0-B7E7-C11EEADFC767}" type="presParOf" srcId="{37CB465F-30A1-4518-9EE2-375040D01803}" destId="{40536B13-5617-411F-BE63-A67F88290066}" srcOrd="1" destOrd="0" presId="urn:microsoft.com/office/officeart/2005/8/layout/hProcess11"/>
    <dgm:cxn modelId="{CE37593A-E6DE-4796-BA43-97FA9E8F2490}" type="presParOf" srcId="{37CB465F-30A1-4518-9EE2-375040D01803}" destId="{0CC89B04-9CEF-4869-B0CA-58C2AD8B8485}" srcOrd="2" destOrd="0" presId="urn:microsoft.com/office/officeart/2005/8/layout/hProcess11"/>
    <dgm:cxn modelId="{FF311577-A7C5-4444-AE0F-48FC5283D372}" type="presParOf" srcId="{87E660A6-41AE-47B5-B5DB-2BCA0E69D34C}" destId="{D085B67C-45D3-460A-9664-56A29A600847}" srcOrd="1" destOrd="0" presId="urn:microsoft.com/office/officeart/2005/8/layout/hProcess11"/>
    <dgm:cxn modelId="{6333B0E4-D904-4F38-A5D5-EB844285436D}" type="presParOf" srcId="{87E660A6-41AE-47B5-B5DB-2BCA0E69D34C}" destId="{09DFFEDB-7062-4AE6-A12C-C10D24F8F5AA}" srcOrd="2" destOrd="0" presId="urn:microsoft.com/office/officeart/2005/8/layout/hProcess11"/>
    <dgm:cxn modelId="{DE8BE047-E6D2-4D38-8C33-A2631C3F4087}" type="presParOf" srcId="{09DFFEDB-7062-4AE6-A12C-C10D24F8F5AA}" destId="{6C4584D8-4BEC-45D8-BF53-95F5FB761D06}" srcOrd="0" destOrd="0" presId="urn:microsoft.com/office/officeart/2005/8/layout/hProcess11"/>
    <dgm:cxn modelId="{72F7FA7B-45DB-4F34-9E61-1E0106CA60EC}" type="presParOf" srcId="{09DFFEDB-7062-4AE6-A12C-C10D24F8F5AA}" destId="{C572D6EF-B61D-42B7-AE89-70B64669FED2}" srcOrd="1" destOrd="0" presId="urn:microsoft.com/office/officeart/2005/8/layout/hProcess11"/>
    <dgm:cxn modelId="{279358C8-8951-49A5-9888-2ABDA5A40DB3}" type="presParOf" srcId="{09DFFEDB-7062-4AE6-A12C-C10D24F8F5AA}" destId="{B28D9186-FA55-40ED-80AF-72E3004B87AE}" srcOrd="2" destOrd="0" presId="urn:microsoft.com/office/officeart/2005/8/layout/hProcess11"/>
    <dgm:cxn modelId="{3A80A7FA-C3A3-4FC7-97E6-CB78CB6C1FF2}" type="presParOf" srcId="{87E660A6-41AE-47B5-B5DB-2BCA0E69D34C}" destId="{50243AC6-D906-4840-AD97-5C1D75B769B9}" srcOrd="3" destOrd="0" presId="urn:microsoft.com/office/officeart/2005/8/layout/hProcess11"/>
    <dgm:cxn modelId="{9F96AE71-6BFD-49DC-A18D-6A10151D3E37}" type="presParOf" srcId="{87E660A6-41AE-47B5-B5DB-2BCA0E69D34C}" destId="{35371866-428A-4E11-B6FC-0182E3D73103}" srcOrd="4" destOrd="0" presId="urn:microsoft.com/office/officeart/2005/8/layout/hProcess11"/>
    <dgm:cxn modelId="{7FA4BDD9-4448-4BBC-91E7-09C8293F840C}" type="presParOf" srcId="{35371866-428A-4E11-B6FC-0182E3D73103}" destId="{5E3B8E9D-BC81-4E4F-9ACC-A20F37470DE3}" srcOrd="0" destOrd="0" presId="urn:microsoft.com/office/officeart/2005/8/layout/hProcess11"/>
    <dgm:cxn modelId="{C67350BB-976E-430B-B875-7A3EF61317F2}" type="presParOf" srcId="{35371866-428A-4E11-B6FC-0182E3D73103}" destId="{F134D718-41DE-4EC6-89B3-1BC0F2118D8D}" srcOrd="1" destOrd="0" presId="urn:microsoft.com/office/officeart/2005/8/layout/hProcess11"/>
    <dgm:cxn modelId="{FD9DE702-1D52-4A5C-89C3-4EE988E0EC3C}" type="presParOf" srcId="{35371866-428A-4E11-B6FC-0182E3D73103}" destId="{C092028C-1B4F-45E2-AB17-28912BEB14C5}" srcOrd="2" destOrd="0" presId="urn:microsoft.com/office/officeart/2005/8/layout/hProcess11"/>
    <dgm:cxn modelId="{820FE157-2C7F-42B5-89ED-69AF90021AB0}" type="presParOf" srcId="{87E660A6-41AE-47B5-B5DB-2BCA0E69D34C}" destId="{1E2E6F51-926B-4F03-9367-6D351E425C88}" srcOrd="5" destOrd="0" presId="urn:microsoft.com/office/officeart/2005/8/layout/hProcess11"/>
    <dgm:cxn modelId="{3F6F1EFD-2B3D-4D7B-84F9-F29DDE84D33A}" type="presParOf" srcId="{87E660A6-41AE-47B5-B5DB-2BCA0E69D34C}" destId="{CD509ED5-03A1-4B9C-B534-6F814AA44F4D}" srcOrd="6" destOrd="0" presId="urn:microsoft.com/office/officeart/2005/8/layout/hProcess11"/>
    <dgm:cxn modelId="{8B6DCE31-0A98-4657-A2D8-89485859B36C}" type="presParOf" srcId="{CD509ED5-03A1-4B9C-B534-6F814AA44F4D}" destId="{CC9E38FE-BB68-46C2-BB82-E10F260603D4}" srcOrd="0" destOrd="0" presId="urn:microsoft.com/office/officeart/2005/8/layout/hProcess11"/>
    <dgm:cxn modelId="{D2F72C4A-9983-41B7-9DBC-BB3A890BCC50}" type="presParOf" srcId="{CD509ED5-03A1-4B9C-B534-6F814AA44F4D}" destId="{0E7EB6B7-19A7-4A3E-B4B9-2E001F38EFC6}" srcOrd="1" destOrd="0" presId="urn:microsoft.com/office/officeart/2005/8/layout/hProcess11"/>
    <dgm:cxn modelId="{8A476076-4D73-4457-BBD8-601726E147DF}" type="presParOf" srcId="{CD509ED5-03A1-4B9C-B534-6F814AA44F4D}" destId="{75FA7B76-ECBC-491B-BF17-1B5DC3384E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en-US" sz="2400" dirty="0" smtClean="0"/>
            <a:t>Project</a:t>
          </a:r>
          <a:endParaRPr lang="en-US" sz="2000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en-US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en-US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en-US" sz="1600" dirty="0" smtClean="0"/>
            <a:t>Committee</a:t>
          </a:r>
          <a:endParaRPr lang="en-US" sz="1100" dirty="0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en-US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en-US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en-US" sz="1300" spc="-10" baseline="0" dirty="0" smtClean="0"/>
            <a:t>Living Story</a:t>
          </a:r>
          <a:endParaRPr lang="en-US" sz="1300" spc="-10" baseline="0" dirty="0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en-US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en-US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en-US" sz="1600" dirty="0" smtClean="0"/>
            <a:t>Research Question</a:t>
          </a:r>
          <a:endParaRPr lang="en-US" sz="1100" dirty="0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en-US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en-US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en-US" sz="1400" dirty="0" smtClean="0"/>
            <a:t>WWOK &amp;/or IWOK</a:t>
          </a:r>
          <a:endParaRPr lang="en-US" sz="1400" dirty="0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en-US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en-US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en-US" sz="1600" dirty="0" err="1" smtClean="0"/>
            <a:t>Westorn</a:t>
          </a:r>
          <a:r>
            <a:rPr lang="en-US" sz="1600" dirty="0" smtClean="0"/>
            <a:t> &amp;/or Indigenous Science</a:t>
          </a:r>
          <a:endParaRPr lang="en-US" sz="120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en-US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en-US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en-US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779230-642B-46DB-B5CA-FC2220C38859}" type="pres">
      <dgm:prSet presAssocID="{813DB034-1CFA-4CE1-8536-6BC256192226}" presName="node" presStyleLbl="node1" presStyleIdx="0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FE55D76-69B8-469D-BE4A-A0F9F69D5110}" type="pres">
      <dgm:prSet presAssocID="{6461E40C-FAF1-4C11-9CA4-01B7756558A8}" presName="node" presStyleLbl="node1" presStyleIdx="1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5562C5-56E9-4F94-AD9A-09B6AA6E206F}" type="pres">
      <dgm:prSet presAssocID="{14E5A95F-9DC9-4E33-B709-14C57323ACAA}" presName="node" presStyleLbl="node1" presStyleIdx="2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92A8904-4F29-41B2-8DF6-9E5DB43B598E}" type="pres">
      <dgm:prSet presAssocID="{9A038BAD-1DAA-4E08-AF5C-7A535C3A31A3}" presName="node" presStyleLbl="node1" presStyleIdx="3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0AE6ABD-EFF8-41C2-907C-790C07DF522C}" type="pres">
      <dgm:prSet presAssocID="{C2B16F5E-4FD9-4E6C-984C-5FB34252F788}" presName="node" presStyleLbl="node1" presStyleIdx="4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33CA9426-6028-4F9E-ADDB-AA3042A81F7D}" type="presOf" srcId="{6461E40C-FAF1-4C11-9CA4-01B7756558A8}" destId="{8FE55D76-69B8-469D-BE4A-A0F9F69D5110}" srcOrd="0" destOrd="0" presId="urn:microsoft.com/office/officeart/2005/8/layout/radial5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9D61B47E-7F41-4639-962A-9097B26F323C}" type="presOf" srcId="{5418FCE5-0AC2-479F-8F47-D35F7A60BD8D}" destId="{AF2E0478-D773-4966-9A95-8E70AD7139B7}" srcOrd="1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4D341991-5DB3-4739-89C1-0B6A24A114E8}" type="presOf" srcId="{5418FCE5-0AC2-479F-8F47-D35F7A60BD8D}" destId="{4873F644-A37B-4263-BDD3-7D4AECF93436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76D43CBB-CF6F-4D01-B20F-2CB0810F3909}" type="presParOf" srcId="{EB09D521-9D02-4B4D-80CB-EB847731A63E}" destId="{4873F644-A37B-4263-BDD3-7D4AECF93436}" srcOrd="3" destOrd="0" presId="urn:microsoft.com/office/officeart/2005/8/layout/radial5"/>
    <dgm:cxn modelId="{F7130F14-C777-4C76-8C2B-D2E7B75C0D8D}" type="presParOf" srcId="{4873F644-A37B-4263-BDD3-7D4AECF93436}" destId="{AF2E0478-D773-4966-9A95-8E70AD7139B7}" srcOrd="0" destOrd="0" presId="urn:microsoft.com/office/officeart/2005/8/layout/radial5"/>
    <dgm:cxn modelId="{748C0B98-BE3C-46A0-A8A8-2AA989733D23}" type="presParOf" srcId="{EB09D521-9D02-4B4D-80CB-EB847731A63E}" destId="{8FE55D76-69B8-469D-BE4A-A0F9F69D5110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Milestone 1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Date 1</a:t>
          </a:r>
          <a:endParaRPr lang="en-US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Milestone 2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Date 2</a:t>
          </a:r>
          <a:endParaRPr lang="en-US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Milestone 3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Date 3</a:t>
          </a:r>
          <a:endParaRPr lang="en-US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Milestone 4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Date 4</a:t>
          </a:r>
          <a:endParaRPr lang="en-US" sz="2000" kern="1200" dirty="0"/>
        </a:p>
      </dsp:txBody>
      <dsp:txXfrm>
        <a:off x="6811524" y="2724620"/>
        <a:ext cx="2166067" cy="298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1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19" y="1827680"/>
        <a:ext cx="1374957" cy="916638"/>
      </dsp:txXfrm>
    </dsp:sp>
    <dsp:sp modelId="{43FF70E3-3B35-4DF9-A907-606680DFC178}">
      <dsp:nvSpPr>
        <dsp:cNvPr id="0" name=""/>
        <dsp:cNvSpPr/>
      </dsp:nvSpPr>
      <dsp:spPr>
        <a:xfrm>
          <a:off x="2066372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43000"/>
                <a:satMod val="165000"/>
              </a:schemeClr>
            </a:gs>
            <a:gs pos="55000">
              <a:schemeClr val="accent3">
                <a:hueOff val="3750089"/>
                <a:satOff val="-5627"/>
                <a:lumOff val="-915"/>
                <a:alphaOff val="0"/>
                <a:tint val="83000"/>
                <a:satMod val="155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2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4691" y="1827680"/>
        <a:ext cx="1374957" cy="916638"/>
      </dsp:txXfrm>
    </dsp:sp>
    <dsp:sp modelId="{40E75915-E9B1-4ABD-839B-3CFD5E25D23D}">
      <dsp:nvSpPr>
        <dsp:cNvPr id="0" name=""/>
        <dsp:cNvSpPr/>
      </dsp:nvSpPr>
      <dsp:spPr>
        <a:xfrm>
          <a:off x="4128808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43000"/>
                <a:satMod val="165000"/>
              </a:schemeClr>
            </a:gs>
            <a:gs pos="55000">
              <a:schemeClr val="accent3">
                <a:hueOff val="7500177"/>
                <a:satOff val="-11253"/>
                <a:lumOff val="-1830"/>
                <a:alphaOff val="0"/>
                <a:tint val="83000"/>
                <a:satMod val="155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3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7127" y="1827680"/>
        <a:ext cx="1374957" cy="916638"/>
      </dsp:txXfrm>
    </dsp:sp>
    <dsp:sp modelId="{D3FAEA15-74EA-44F0-B324-8062485B62BB}">
      <dsp:nvSpPr>
        <dsp:cNvPr id="0" name=""/>
        <dsp:cNvSpPr/>
      </dsp:nvSpPr>
      <dsp:spPr>
        <a:xfrm>
          <a:off x="6191243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6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4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9562" y="1827680"/>
        <a:ext cx="1374957" cy="916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E858-264F-439B-A7F3-F2D942865AB2}">
      <dsp:nvSpPr>
        <dsp:cNvPr id="0" name=""/>
        <dsp:cNvSpPr/>
      </dsp:nvSpPr>
      <dsp:spPr>
        <a:xfrm>
          <a:off x="0" y="1394460"/>
          <a:ext cx="8628222" cy="1859280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799FD6-0207-48F1-ADAD-3355FC46945A}">
      <dsp:nvSpPr>
        <dsp:cNvPr id="0" name=""/>
        <dsp:cNvSpPr/>
      </dsp:nvSpPr>
      <dsp:spPr>
        <a:xfrm>
          <a:off x="3886" y="0"/>
          <a:ext cx="1869307" cy="185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6" y="0"/>
        <a:ext cx="1869307" cy="1859280"/>
      </dsp:txXfrm>
    </dsp:sp>
    <dsp:sp modelId="{40536B13-5617-411F-BE63-A67F88290066}">
      <dsp:nvSpPr>
        <dsp:cNvPr id="0" name=""/>
        <dsp:cNvSpPr/>
      </dsp:nvSpPr>
      <dsp:spPr>
        <a:xfrm>
          <a:off x="706130" y="2091690"/>
          <a:ext cx="464820" cy="4648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584D8-4BEC-45D8-BF53-95F5FB761D06}">
      <dsp:nvSpPr>
        <dsp:cNvPr id="0" name=""/>
        <dsp:cNvSpPr/>
      </dsp:nvSpPr>
      <dsp:spPr>
        <a:xfrm>
          <a:off x="1966659" y="2788920"/>
          <a:ext cx="1869307" cy="185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6659" y="2788920"/>
        <a:ext cx="1869307" cy="1859280"/>
      </dsp:txXfrm>
    </dsp:sp>
    <dsp:sp modelId="{C572D6EF-B61D-42B7-AE89-70B64669FED2}">
      <dsp:nvSpPr>
        <dsp:cNvPr id="0" name=""/>
        <dsp:cNvSpPr/>
      </dsp:nvSpPr>
      <dsp:spPr>
        <a:xfrm>
          <a:off x="2668903" y="2091690"/>
          <a:ext cx="464820" cy="464820"/>
        </a:xfrm>
        <a:prstGeom prst="ellipse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43000"/>
                <a:satMod val="165000"/>
              </a:schemeClr>
            </a:gs>
            <a:gs pos="55000">
              <a:schemeClr val="accent3">
                <a:hueOff val="3750089"/>
                <a:satOff val="-5627"/>
                <a:lumOff val="-915"/>
                <a:alphaOff val="0"/>
                <a:tint val="83000"/>
                <a:satMod val="155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3B8E9D-BC81-4E4F-9ACC-A20F37470DE3}">
      <dsp:nvSpPr>
        <dsp:cNvPr id="0" name=""/>
        <dsp:cNvSpPr/>
      </dsp:nvSpPr>
      <dsp:spPr>
        <a:xfrm>
          <a:off x="3929432" y="0"/>
          <a:ext cx="1869307" cy="185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9432" y="0"/>
        <a:ext cx="1869307" cy="1859280"/>
      </dsp:txXfrm>
    </dsp:sp>
    <dsp:sp modelId="{F134D718-41DE-4EC6-89B3-1BC0F2118D8D}">
      <dsp:nvSpPr>
        <dsp:cNvPr id="0" name=""/>
        <dsp:cNvSpPr/>
      </dsp:nvSpPr>
      <dsp:spPr>
        <a:xfrm>
          <a:off x="4631676" y="2091690"/>
          <a:ext cx="464820" cy="464820"/>
        </a:xfrm>
        <a:prstGeom prst="ellipse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43000"/>
                <a:satMod val="165000"/>
              </a:schemeClr>
            </a:gs>
            <a:gs pos="55000">
              <a:schemeClr val="accent3">
                <a:hueOff val="7500177"/>
                <a:satOff val="-11253"/>
                <a:lumOff val="-1830"/>
                <a:alphaOff val="0"/>
                <a:tint val="83000"/>
                <a:satMod val="155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E38FE-BB68-46C2-BB82-E10F260603D4}">
      <dsp:nvSpPr>
        <dsp:cNvPr id="0" name=""/>
        <dsp:cNvSpPr/>
      </dsp:nvSpPr>
      <dsp:spPr>
        <a:xfrm>
          <a:off x="5892205" y="2788920"/>
          <a:ext cx="1869307" cy="185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Date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92205" y="2788920"/>
        <a:ext cx="1869307" cy="1859280"/>
      </dsp:txXfrm>
    </dsp:sp>
    <dsp:sp modelId="{0E7EB6B7-19A7-4A3E-B4B9-2E001F38EFC6}">
      <dsp:nvSpPr>
        <dsp:cNvPr id="0" name=""/>
        <dsp:cNvSpPr/>
      </dsp:nvSpPr>
      <dsp:spPr>
        <a:xfrm>
          <a:off x="6594449" y="2091690"/>
          <a:ext cx="464820" cy="464820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6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416428" y="1737397"/>
          <a:ext cx="1511042" cy="151104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Project</a:t>
          </a:r>
          <a:endParaRPr lang="en-US" sz="2000" kern="1200" dirty="0"/>
        </a:p>
      </dsp:txBody>
      <dsp:txXfrm>
        <a:off x="3637715" y="1958684"/>
        <a:ext cx="1068468" cy="1068468"/>
      </dsp:txXfrm>
    </dsp:sp>
    <dsp:sp modelId="{E09D1B4B-09AE-4B1F-A409-CE344F8F9185}">
      <dsp:nvSpPr>
        <dsp:cNvPr id="0" name=""/>
        <dsp:cNvSpPr/>
      </dsp:nvSpPr>
      <dsp:spPr>
        <a:xfrm rot="16200000">
          <a:off x="4090154" y="1365022"/>
          <a:ext cx="163590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14693" y="1478630"/>
        <a:ext cx="114513" cy="267209"/>
      </dsp:txXfrm>
    </dsp:sp>
    <dsp:sp modelId="{60779230-642B-46DB-B5CA-FC2220C38859}">
      <dsp:nvSpPr>
        <dsp:cNvPr id="0" name=""/>
        <dsp:cNvSpPr/>
      </dsp:nvSpPr>
      <dsp:spPr>
        <a:xfrm>
          <a:off x="3401741" y="-111682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Committee</a:t>
          </a:r>
          <a:endParaRPr lang="en-US" sz="1100" kern="1200" dirty="0"/>
        </a:p>
      </dsp:txBody>
      <dsp:txXfrm>
        <a:off x="3627330" y="113907"/>
        <a:ext cx="1089239" cy="1089239"/>
      </dsp:txXfrm>
    </dsp:sp>
    <dsp:sp modelId="{4873F644-A37B-4263-BDD3-7D4AECF93436}">
      <dsp:nvSpPr>
        <dsp:cNvPr id="0" name=""/>
        <dsp:cNvSpPr/>
      </dsp:nvSpPr>
      <dsp:spPr>
        <a:xfrm rot="20520000">
          <a:off x="4951072" y="1990516"/>
          <a:ext cx="163590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52273" y="2087168"/>
        <a:ext cx="114513" cy="267209"/>
      </dsp:txXfrm>
    </dsp:sp>
    <dsp:sp modelId="{8FE55D76-69B8-469D-BE4A-A0F9F69D5110}">
      <dsp:nvSpPr>
        <dsp:cNvPr id="0" name=""/>
        <dsp:cNvSpPr/>
      </dsp:nvSpPr>
      <dsp:spPr>
        <a:xfrm>
          <a:off x="5146351" y="1155851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pc="-10" baseline="0" dirty="0" smtClean="0"/>
            <a:t>Living Story</a:t>
          </a:r>
          <a:endParaRPr lang="en-US" sz="1300" kern="1200" spc="-10" baseline="0" dirty="0"/>
        </a:p>
      </dsp:txBody>
      <dsp:txXfrm>
        <a:off x="5371940" y="1381440"/>
        <a:ext cx="1089239" cy="1089239"/>
      </dsp:txXfrm>
    </dsp:sp>
    <dsp:sp modelId="{8999D690-D432-4F1A-B2AE-D98A61E6F24A}">
      <dsp:nvSpPr>
        <dsp:cNvPr id="0" name=""/>
        <dsp:cNvSpPr/>
      </dsp:nvSpPr>
      <dsp:spPr>
        <a:xfrm rot="3240000">
          <a:off x="4622230" y="3002585"/>
          <a:ext cx="163590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32345" y="3071802"/>
        <a:ext cx="114513" cy="267209"/>
      </dsp:txXfrm>
    </dsp:sp>
    <dsp:sp modelId="{0B5562C5-56E9-4F94-AD9A-09B6AA6E206F}">
      <dsp:nvSpPr>
        <dsp:cNvPr id="0" name=""/>
        <dsp:cNvSpPr/>
      </dsp:nvSpPr>
      <dsp:spPr>
        <a:xfrm>
          <a:off x="4479969" y="3206764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Question</a:t>
          </a:r>
          <a:endParaRPr lang="en-US" sz="1100" kern="1200" dirty="0"/>
        </a:p>
      </dsp:txBody>
      <dsp:txXfrm>
        <a:off x="4705558" y="3432353"/>
        <a:ext cx="1089239" cy="1089239"/>
      </dsp:txXfrm>
    </dsp:sp>
    <dsp:sp modelId="{FB0FDE60-5A66-47CD-855C-10B0ABFAFF6D}">
      <dsp:nvSpPr>
        <dsp:cNvPr id="0" name=""/>
        <dsp:cNvSpPr/>
      </dsp:nvSpPr>
      <dsp:spPr>
        <a:xfrm rot="7560000">
          <a:off x="3558078" y="3002585"/>
          <a:ext cx="163590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97040" y="3071802"/>
        <a:ext cx="114513" cy="267209"/>
      </dsp:txXfrm>
    </dsp:sp>
    <dsp:sp modelId="{492A8904-4F29-41B2-8DF6-9E5DB43B598E}">
      <dsp:nvSpPr>
        <dsp:cNvPr id="0" name=""/>
        <dsp:cNvSpPr/>
      </dsp:nvSpPr>
      <dsp:spPr>
        <a:xfrm>
          <a:off x="2323512" y="3206764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WWOK &amp;/or IWOK</a:t>
          </a:r>
          <a:endParaRPr lang="en-US" sz="1400" kern="1200" dirty="0"/>
        </a:p>
      </dsp:txBody>
      <dsp:txXfrm>
        <a:off x="2549101" y="3432353"/>
        <a:ext cx="1089239" cy="1089239"/>
      </dsp:txXfrm>
    </dsp:sp>
    <dsp:sp modelId="{470BEB95-5498-4076-A7AD-52EA2D6058A0}">
      <dsp:nvSpPr>
        <dsp:cNvPr id="0" name=""/>
        <dsp:cNvSpPr/>
      </dsp:nvSpPr>
      <dsp:spPr>
        <a:xfrm rot="11880000">
          <a:off x="3229237" y="1990516"/>
          <a:ext cx="163590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77113" y="2087168"/>
        <a:ext cx="114513" cy="267209"/>
      </dsp:txXfrm>
    </dsp:sp>
    <dsp:sp modelId="{A0AE6ABD-EFF8-41C2-907C-790C07DF522C}">
      <dsp:nvSpPr>
        <dsp:cNvPr id="0" name=""/>
        <dsp:cNvSpPr/>
      </dsp:nvSpPr>
      <dsp:spPr>
        <a:xfrm>
          <a:off x="1657130" y="1155851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Westorn</a:t>
          </a:r>
          <a:r>
            <a:rPr lang="en-US" sz="1600" kern="1200" dirty="0" smtClean="0"/>
            <a:t> &amp;/or Indigenous Science</a:t>
          </a:r>
          <a:endParaRPr lang="en-US" sz="1200" kern="1200" dirty="0"/>
        </a:p>
      </dsp:txBody>
      <dsp:txXfrm>
        <a:off x="1882719" y="1381440"/>
        <a:ext cx="1089239" cy="108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are the dependencies</a:t>
            </a:r>
            <a:r>
              <a:rPr lang="en-US" baseline="0" dirty="0" smtClean="0"/>
              <a:t> that affect the timeline, cost, and output of this project?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Prepare slides for the appendix in</a:t>
            </a:r>
            <a:r>
              <a:rPr lang="en-US" baseline="0" dirty="0" smtClean="0"/>
              <a:t> the event that more details or supplemental slides are needed. The appendix is also useful if the presentation is distributed later.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 If any of</a:t>
            </a:r>
            <a:r>
              <a:rPr lang="en-US" baseline="0" dirty="0" smtClean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</a:t>
            </a:r>
            <a:r>
              <a:rPr lang="en-US" baseline="0" dirty="0" smtClean="0"/>
              <a:t> show several examples of timelines using SmartArt graphics.</a:t>
            </a:r>
            <a:endParaRPr lang="en-US" dirty="0" smtClean="0"/>
          </a:p>
          <a:p>
            <a:r>
              <a:rPr lang="en-US" dirty="0" smtClean="0"/>
              <a:t>Include a timeline for the project, clearly marking milestones,</a:t>
            </a:r>
            <a:r>
              <a:rPr lang="en-US" baseline="0" dirty="0" smtClean="0"/>
              <a:t> important dates, </a:t>
            </a:r>
            <a:r>
              <a:rPr lang="en-US" dirty="0" smtClean="0"/>
              <a:t>and highlight where the project is now.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hyperlink" Target="https://davidboje.com/Canterbury" TargetMode="Externa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" y="381001"/>
            <a:ext cx="8686800" cy="914399"/>
          </a:xfrm>
        </p:spPr>
        <p:txBody>
          <a:bodyPr>
            <a:noAutofit/>
          </a:bodyPr>
          <a:lstStyle/>
          <a:p>
            <a:r>
              <a:rPr lang="en-US" b="1" dirty="0" smtClean="0"/>
              <a:t>Managing Your Thesis Through to Submission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28600" y="1219200"/>
            <a:ext cx="63246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Presenter </a:t>
            </a:r>
            <a:r>
              <a:rPr lang="en-US" sz="2000" dirty="0" smtClean="0"/>
              <a:t>Names</a:t>
            </a:r>
            <a:r>
              <a:rPr lang="en-US" sz="2000" b="1" dirty="0" smtClean="0"/>
              <a:t>: Grace Ann Rosile &amp; David Boje</a:t>
            </a:r>
            <a:endParaRPr lang="en-US" sz="2000" b="1" dirty="0" smtClean="0"/>
          </a:p>
          <a:p>
            <a:r>
              <a:rPr lang="en-US" sz="2000" dirty="0" smtClean="0"/>
              <a:t>Presentation </a:t>
            </a:r>
            <a:r>
              <a:rPr lang="en-US" sz="2000" dirty="0" smtClean="0"/>
              <a:t>Date Wednesday 6 March 2019</a:t>
            </a:r>
          </a:p>
          <a:p>
            <a:r>
              <a:rPr lang="en-US" sz="2000" dirty="0" smtClean="0"/>
              <a:t>Canterbury </a:t>
            </a:r>
            <a:r>
              <a:rPr lang="en-US" sz="2000" dirty="0" err="1" smtClean="0"/>
              <a:t>Univesity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5334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Erskine Ethics Fellows Seminar:</a:t>
            </a:r>
          </a:p>
          <a:p>
            <a:r>
              <a:rPr lang="en-US" sz="2400" dirty="0" smtClean="0"/>
              <a:t> COMPLETING </a:t>
            </a:r>
            <a:r>
              <a:rPr lang="en-US" sz="2400" dirty="0"/>
              <a:t>YOUR PhD with Professors Rosile and Boje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6248400"/>
            <a:ext cx="386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https://davidboje.com/</a:t>
            </a:r>
            <a:r>
              <a:rPr lang="en-US" dirty="0" smtClean="0">
                <a:hlinkClick r:id="rId6"/>
              </a:rPr>
              <a:t>Canterbury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7166" y="1143000"/>
          <a:ext cx="862822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FE858-264F-439B-A7F3-F2D94286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26FE858-264F-439B-A7F3-F2D94286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36B13-5617-411F-BE63-A67F88290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40536B13-5617-411F-BE63-A67F88290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99FD6-0207-48F1-ADAD-3355FC46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A799FD6-0207-48F1-ADAD-3355FC469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2D6EF-B61D-42B7-AE89-70B64669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572D6EF-B61D-42B7-AE89-70B64669F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584D8-4BEC-45D8-BF53-95F5FB761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C4584D8-4BEC-45D8-BF53-95F5FB761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4D718-41DE-4EC6-89B3-1BC0F211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134D718-41DE-4EC6-89B3-1BC0F2118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B8E9D-BC81-4E4F-9ACC-A20F3747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3B8E9D-BC81-4E4F-9ACC-A20F3747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EB6B7-19A7-4A3E-B4B9-2E001F38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0E7EB6B7-19A7-4A3E-B4B9-2E001F38E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9E38FE-BB68-46C2-BB82-E10F26060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C9E38FE-BB68-46C2-BB82-E10F26060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5181600" cy="42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When is the next milestone?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the expected deliverables?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Known risks and issues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the investigation timeline for these issues?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the immediate next steps?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Storytelling Science and your 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14525689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Funding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aseline="0" dirty="0" smtClean="0"/>
              <a:t>First  three chapters</a:t>
            </a:r>
            <a:endParaRPr lang="en-US" baseline="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Committee plan</a:t>
            </a:r>
            <a:endParaRPr lang="en-US" baseline="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Philosophy of Storytelling Science</a:t>
            </a:r>
            <a:endParaRPr lang="en-US" baseline="0" dirty="0" smtClean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Your Thesis Through to </a:t>
            </a:r>
            <a:r>
              <a:rPr lang="en-US" dirty="0" smtClean="0"/>
              <a:t>Submission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7244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your thesis </a:t>
            </a:r>
            <a:r>
              <a:rPr lang="en-US" dirty="0" smtClean="0"/>
              <a:t>about?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Tell your Living Story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 the </a:t>
            </a:r>
            <a:r>
              <a:rPr lang="en-US" dirty="0" smtClean="0"/>
              <a:t>goal (is it similar to past or a new contribution?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boje and grace an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731514" cy="2799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1 at 6.0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911600" cy="5918200"/>
          </a:xfrm>
          <a:prstGeom prst="rect">
            <a:avLst/>
          </a:prstGeom>
        </p:spPr>
      </p:pic>
      <p:pic>
        <p:nvPicPr>
          <p:cNvPr id="6" name="Picture 5" descr="Final Cover NO PLANET 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84" y="762000"/>
            <a:ext cx="4448616" cy="58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553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Scope: WWOK &amp;/or IWOK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639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Define the scope (its space, time, and mattering or is it </a:t>
            </a:r>
            <a:r>
              <a:rPr lang="en-US" i="1" dirty="0"/>
              <a:t>spacetimemattering?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29937"/>
              </p:ext>
            </p:extLst>
          </p:nvPr>
        </p:nvGraphicFramePr>
        <p:xfrm>
          <a:off x="152400" y="1905000"/>
          <a:ext cx="8763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971800"/>
                <a:gridCol w="3124200"/>
              </a:tblGrid>
              <a:tr h="960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Western Ways of Knowing</a:t>
                      </a:r>
                    </a:p>
                    <a:p>
                      <a:pPr algn="ctr"/>
                      <a:r>
                        <a:rPr lang="en-US" dirty="0" smtClean="0"/>
                        <a:t>WWOK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Indigenous Ways of Knowing</a:t>
                      </a:r>
                    </a:p>
                    <a:p>
                      <a:pPr algn="ctr"/>
                      <a:r>
                        <a:rPr lang="en-US" dirty="0" smtClean="0"/>
                        <a:t>IWOK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SPACE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Narrative of Capitalism</a:t>
                      </a:r>
                      <a:r>
                        <a:rPr lang="en-US" baseline="0" dirty="0" smtClean="0"/>
                        <a:t> of owning places &amp; things in market &amp; legal spaces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Living story of harmony of all creatures in place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narrative chronology of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cycles of life experience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MATTERING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Artificial </a:t>
                      </a:r>
                      <a:r>
                        <a:rPr lang="en-US" baseline="0" dirty="0" smtClean="0"/>
                        <a:t>systems mattering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Natured systems mattering in moral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Spacetimemattering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Quantum</a:t>
                      </a:r>
                      <a:r>
                        <a:rPr lang="en-US" baseline="0" dirty="0" smtClean="0"/>
                        <a:t> Science without spirituality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Native Quantum Science with spirituality of all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186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</a:t>
            </a:r>
            <a:r>
              <a:rPr lang="en-US" dirty="0"/>
              <a:t>Status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Managing </a:t>
            </a:r>
            <a:r>
              <a:rPr lang="en-US" dirty="0"/>
              <a:t>Your Thesis Through to Submission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progress has been </a:t>
            </a:r>
            <a:r>
              <a:rPr lang="en-US" dirty="0" smtClean="0"/>
              <a:t>made?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Which </a:t>
            </a:r>
            <a:r>
              <a:rPr lang="en-US" dirty="0" smtClean="0"/>
              <a:t>chapters</a:t>
            </a:r>
            <a:r>
              <a:rPr lang="en-US" dirty="0" smtClean="0"/>
              <a:t> </a:t>
            </a:r>
            <a:r>
              <a:rPr lang="en-US" dirty="0"/>
              <a:t>have been completed?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research </a:t>
            </a:r>
            <a:r>
              <a:rPr lang="en-US" dirty="0"/>
              <a:t>issues have been resolved?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</a:t>
            </a:r>
            <a:r>
              <a:rPr lang="en-US" dirty="0" smtClean="0"/>
              <a:t>new contribution to you intend? </a:t>
            </a:r>
            <a:r>
              <a:rPr lang="en-US" dirty="0"/>
              <a:t>*</a:t>
            </a:r>
          </a:p>
          <a:p>
            <a:pPr>
              <a:lnSpc>
                <a:spcPct val="150000"/>
              </a:lnSpc>
            </a:pPr>
            <a:r>
              <a:rPr lang="en-US" dirty="0"/>
              <a:t>Is the </a:t>
            </a:r>
            <a:r>
              <a:rPr lang="en-US" dirty="0" smtClean="0"/>
              <a:t>thesis</a:t>
            </a:r>
            <a:r>
              <a:rPr lang="en-US" dirty="0" smtClean="0"/>
              <a:t> </a:t>
            </a:r>
            <a:r>
              <a:rPr lang="en-US" dirty="0"/>
              <a:t>currently ahead of schedule, on track, or delayed?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delayed, what is the mitigation plan?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4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121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Resolutions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Description of the issue</a:t>
            </a:r>
          </a:p>
          <a:p>
            <a:pPr>
              <a:lnSpc>
                <a:spcPct val="150000"/>
              </a:lnSpc>
            </a:pPr>
            <a:r>
              <a:rPr lang="en-US" dirty="0"/>
              <a:t>How was it resolved?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and how did it impact the project?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Other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/>
              <a:t>Timeline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8612" y="1143000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0</TotalTime>
  <Words>533</Words>
  <Application>Microsoft Macintosh PowerPoint</Application>
  <PresentationFormat>On-screen Show (4:3)</PresentationFormat>
  <Paragraphs>107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Project Status Report</vt:lpstr>
      <vt:lpstr>Managing Your Thesis Through to Submission</vt:lpstr>
      <vt:lpstr>Managing Your Thesis Through to Submission OVERVIEW</vt:lpstr>
      <vt:lpstr>PowerPoint Presentation</vt:lpstr>
      <vt:lpstr>Scope: WWOK &amp;/or IWOK</vt:lpstr>
      <vt:lpstr>Current Status  Managing Your Thesis Through to Submission</vt:lpstr>
      <vt:lpstr>PowerPoint Presentation</vt:lpstr>
      <vt:lpstr>Issues and Resolutions</vt:lpstr>
      <vt:lpstr>Timeline</vt:lpstr>
      <vt:lpstr>Timeline</vt:lpstr>
      <vt:lpstr>Timeline</vt:lpstr>
      <vt:lpstr>Looking Ahead</vt:lpstr>
      <vt:lpstr>Storytelling Science and your Thesis</vt:lpstr>
      <vt:lpstr>Appendix</vt:lpstr>
      <vt:lpstr>Appendix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2019-02-21T17:09:49Z</dcterms:modified>
</cp:coreProperties>
</file>